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83" r:id="rId2"/>
    <p:sldId id="384" r:id="rId3"/>
    <p:sldId id="385" r:id="rId4"/>
    <p:sldId id="386" r:id="rId5"/>
    <p:sldId id="387" r:id="rId6"/>
    <p:sldId id="388" r:id="rId7"/>
    <p:sldId id="389" r:id="rId8"/>
    <p:sldId id="378" r:id="rId9"/>
    <p:sldId id="308" r:id="rId10"/>
    <p:sldId id="357" r:id="rId11"/>
    <p:sldId id="361" r:id="rId12"/>
    <p:sldId id="363" r:id="rId13"/>
    <p:sldId id="362" r:id="rId14"/>
    <p:sldId id="358" r:id="rId15"/>
    <p:sldId id="359" r:id="rId16"/>
    <p:sldId id="360" r:id="rId17"/>
    <p:sldId id="318" r:id="rId18"/>
    <p:sldId id="315" r:id="rId19"/>
    <p:sldId id="316" r:id="rId20"/>
    <p:sldId id="365" r:id="rId21"/>
    <p:sldId id="317" r:id="rId22"/>
    <p:sldId id="364" r:id="rId23"/>
    <p:sldId id="311" r:id="rId24"/>
    <p:sldId id="312" r:id="rId25"/>
    <p:sldId id="319" r:id="rId26"/>
    <p:sldId id="307" r:id="rId27"/>
    <p:sldId id="309" r:id="rId28"/>
    <p:sldId id="310" r:id="rId29"/>
    <p:sldId id="305" r:id="rId30"/>
    <p:sldId id="348" r:id="rId31"/>
    <p:sldId id="347" r:id="rId32"/>
    <p:sldId id="314" r:id="rId33"/>
    <p:sldId id="258" r:id="rId34"/>
    <p:sldId id="313" r:id="rId35"/>
    <p:sldId id="368" r:id="rId36"/>
    <p:sldId id="376" r:id="rId37"/>
    <p:sldId id="374" r:id="rId38"/>
    <p:sldId id="375" r:id="rId39"/>
    <p:sldId id="369" r:id="rId40"/>
    <p:sldId id="321" r:id="rId41"/>
    <p:sldId id="260" r:id="rId42"/>
    <p:sldId id="322" r:id="rId43"/>
    <p:sldId id="329" r:id="rId44"/>
    <p:sldId id="330" r:id="rId45"/>
    <p:sldId id="323" r:id="rId46"/>
    <p:sldId id="372" r:id="rId47"/>
    <p:sldId id="271" r:id="rId48"/>
    <p:sldId id="324" r:id="rId49"/>
    <p:sldId id="272" r:id="rId50"/>
    <p:sldId id="325" r:id="rId51"/>
    <p:sldId id="273" r:id="rId52"/>
    <p:sldId id="390" r:id="rId53"/>
    <p:sldId id="391" r:id="rId54"/>
    <p:sldId id="394" r:id="rId55"/>
    <p:sldId id="392" r:id="rId56"/>
    <p:sldId id="395" r:id="rId57"/>
    <p:sldId id="393" r:id="rId58"/>
    <p:sldId id="397" r:id="rId59"/>
    <p:sldId id="396"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4-28T22:53:08.51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3F10D-97DB-49B4-AA8E-9E37AAD923BD}" type="datetimeFigureOut">
              <a:rPr kumimoji="1" lang="ja-JP" altLang="en-US" smtClean="0"/>
              <a:pPr/>
              <a:t>2015/4/22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2F072-1299-49E9-A439-5A0CA7ABE7E8}" type="slidenum">
              <a:rPr kumimoji="1" lang="ja-JP" altLang="en-US" smtClean="0"/>
              <a:pPr/>
              <a:t>&lt;#&gt;</a:t>
            </a:fld>
            <a:endParaRPr kumimoji="1" lang="ja-JP" altLang="en-US"/>
          </a:p>
        </p:txBody>
      </p:sp>
    </p:spTree>
    <p:extLst>
      <p:ext uri="{BB962C8B-B14F-4D97-AF65-F5344CB8AC3E}">
        <p14:creationId xmlns="" xmlns:p14="http://schemas.microsoft.com/office/powerpoint/2010/main" val="27177873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xmlns=""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10</a:t>
            </a:fld>
            <a:endParaRPr kumimoji="1" lang="ja-JP" altLang="en-US"/>
          </a:p>
        </p:txBody>
      </p:sp>
    </p:spTree>
    <p:extLst>
      <p:ext uri="{BB962C8B-B14F-4D97-AF65-F5344CB8AC3E}">
        <p14:creationId xmlns="" xmlns:p14="http://schemas.microsoft.com/office/powerpoint/2010/main" val="90080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11</a:t>
            </a:fld>
            <a:endParaRPr kumimoji="1" lang="ja-JP" altLang="en-US"/>
          </a:p>
        </p:txBody>
      </p:sp>
    </p:spTree>
    <p:extLst>
      <p:ext uri="{BB962C8B-B14F-4D97-AF65-F5344CB8AC3E}">
        <p14:creationId xmlns="" xmlns:p14="http://schemas.microsoft.com/office/powerpoint/2010/main" val="307963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12</a:t>
            </a:fld>
            <a:endParaRPr kumimoji="1" lang="ja-JP" altLang="en-US"/>
          </a:p>
        </p:txBody>
      </p:sp>
    </p:spTree>
    <p:extLst>
      <p:ext uri="{BB962C8B-B14F-4D97-AF65-F5344CB8AC3E}">
        <p14:creationId xmlns="" xmlns:p14="http://schemas.microsoft.com/office/powerpoint/2010/main" val="4049828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13</a:t>
            </a:fld>
            <a:endParaRPr kumimoji="1" lang="ja-JP" altLang="en-US"/>
          </a:p>
        </p:txBody>
      </p:sp>
    </p:spTree>
    <p:extLst>
      <p:ext uri="{BB962C8B-B14F-4D97-AF65-F5344CB8AC3E}">
        <p14:creationId xmlns="" xmlns:p14="http://schemas.microsoft.com/office/powerpoint/2010/main" val="313827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14</a:t>
            </a:fld>
            <a:endParaRPr kumimoji="1" lang="ja-JP" altLang="en-US"/>
          </a:p>
        </p:txBody>
      </p:sp>
    </p:spTree>
    <p:extLst>
      <p:ext uri="{BB962C8B-B14F-4D97-AF65-F5344CB8AC3E}">
        <p14:creationId xmlns="" xmlns:p14="http://schemas.microsoft.com/office/powerpoint/2010/main" val="1068118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15</a:t>
            </a:fld>
            <a:endParaRPr kumimoji="1" lang="ja-JP" altLang="en-US"/>
          </a:p>
        </p:txBody>
      </p:sp>
    </p:spTree>
    <p:extLst>
      <p:ext uri="{BB962C8B-B14F-4D97-AF65-F5344CB8AC3E}">
        <p14:creationId xmlns="" xmlns:p14="http://schemas.microsoft.com/office/powerpoint/2010/main" val="266932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80CCFA9-C287-4DD2-89F5-13EC18D3D782}" type="slidenum">
              <a:rPr kumimoji="1" lang="ja-JP" altLang="en-US" smtClean="0"/>
              <a:pPr/>
              <a:t>16</a:t>
            </a:fld>
            <a:endParaRPr kumimoji="1" lang="ja-JP" altLang="en-US"/>
          </a:p>
        </p:txBody>
      </p:sp>
    </p:spTree>
    <p:extLst>
      <p:ext uri="{BB962C8B-B14F-4D97-AF65-F5344CB8AC3E}">
        <p14:creationId xmlns="" xmlns:p14="http://schemas.microsoft.com/office/powerpoint/2010/main" val="76965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17</a:t>
            </a:fld>
            <a:endParaRPr kumimoji="1" lang="ja-JP" altLang="en-US"/>
          </a:p>
        </p:txBody>
      </p:sp>
    </p:spTree>
    <p:extLst>
      <p:ext uri="{BB962C8B-B14F-4D97-AF65-F5344CB8AC3E}">
        <p14:creationId xmlns="" xmlns:p14="http://schemas.microsoft.com/office/powerpoint/2010/main" val="111264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18</a:t>
            </a:fld>
            <a:endParaRPr kumimoji="1" lang="ja-JP" altLang="en-US"/>
          </a:p>
        </p:txBody>
      </p:sp>
    </p:spTree>
    <p:extLst>
      <p:ext uri="{BB962C8B-B14F-4D97-AF65-F5344CB8AC3E}">
        <p14:creationId xmlns="" xmlns:p14="http://schemas.microsoft.com/office/powerpoint/2010/main" val="172812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19</a:t>
            </a:fld>
            <a:endParaRPr kumimoji="1" lang="ja-JP" altLang="en-US"/>
          </a:p>
        </p:txBody>
      </p:sp>
    </p:spTree>
    <p:extLst>
      <p:ext uri="{BB962C8B-B14F-4D97-AF65-F5344CB8AC3E}">
        <p14:creationId xmlns="" xmlns:p14="http://schemas.microsoft.com/office/powerpoint/2010/main" val="14475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a:t>
            </a:fld>
            <a:endParaRPr kumimoji="1" lang="ja-JP" altLang="en-US"/>
          </a:p>
        </p:txBody>
      </p:sp>
    </p:spTree>
    <p:extLst>
      <p:ext uri="{BB962C8B-B14F-4D97-AF65-F5344CB8AC3E}">
        <p14:creationId xmlns="" xmlns:p14="http://schemas.microsoft.com/office/powerpoint/2010/main" val="80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20</a:t>
            </a:fld>
            <a:endParaRPr kumimoji="1" lang="ja-JP" altLang="en-US"/>
          </a:p>
        </p:txBody>
      </p:sp>
    </p:spTree>
    <p:extLst>
      <p:ext uri="{BB962C8B-B14F-4D97-AF65-F5344CB8AC3E}">
        <p14:creationId xmlns="" xmlns:p14="http://schemas.microsoft.com/office/powerpoint/2010/main" val="4273448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21</a:t>
            </a:fld>
            <a:endParaRPr kumimoji="1" lang="ja-JP" altLang="en-US"/>
          </a:p>
        </p:txBody>
      </p:sp>
    </p:spTree>
    <p:extLst>
      <p:ext uri="{BB962C8B-B14F-4D97-AF65-F5344CB8AC3E}">
        <p14:creationId xmlns="" xmlns:p14="http://schemas.microsoft.com/office/powerpoint/2010/main" val="2731885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22</a:t>
            </a:fld>
            <a:endParaRPr kumimoji="1" lang="ja-JP" altLang="en-US"/>
          </a:p>
        </p:txBody>
      </p:sp>
    </p:spTree>
    <p:extLst>
      <p:ext uri="{BB962C8B-B14F-4D97-AF65-F5344CB8AC3E}">
        <p14:creationId xmlns="" xmlns:p14="http://schemas.microsoft.com/office/powerpoint/2010/main" val="3212715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23</a:t>
            </a:fld>
            <a:endParaRPr kumimoji="1" lang="ja-JP" altLang="en-US"/>
          </a:p>
        </p:txBody>
      </p:sp>
    </p:spTree>
    <p:extLst>
      <p:ext uri="{BB962C8B-B14F-4D97-AF65-F5344CB8AC3E}">
        <p14:creationId xmlns="" xmlns:p14="http://schemas.microsoft.com/office/powerpoint/2010/main" val="873380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24</a:t>
            </a:fld>
            <a:endParaRPr kumimoji="1" lang="ja-JP" altLang="en-US"/>
          </a:p>
        </p:txBody>
      </p:sp>
    </p:spTree>
    <p:extLst>
      <p:ext uri="{BB962C8B-B14F-4D97-AF65-F5344CB8AC3E}">
        <p14:creationId xmlns="" xmlns:p14="http://schemas.microsoft.com/office/powerpoint/2010/main" val="27293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25</a:t>
            </a:fld>
            <a:endParaRPr kumimoji="1" lang="ja-JP" altLang="en-US"/>
          </a:p>
        </p:txBody>
      </p:sp>
    </p:spTree>
    <p:extLst>
      <p:ext uri="{BB962C8B-B14F-4D97-AF65-F5344CB8AC3E}">
        <p14:creationId xmlns="" xmlns:p14="http://schemas.microsoft.com/office/powerpoint/2010/main" val="3693157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26</a:t>
            </a:fld>
            <a:endParaRPr kumimoji="1" lang="ja-JP" altLang="en-US"/>
          </a:p>
        </p:txBody>
      </p:sp>
    </p:spTree>
    <p:extLst>
      <p:ext uri="{BB962C8B-B14F-4D97-AF65-F5344CB8AC3E}">
        <p14:creationId xmlns="" xmlns:p14="http://schemas.microsoft.com/office/powerpoint/2010/main" val="325333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27</a:t>
            </a:fld>
            <a:endParaRPr kumimoji="1" lang="ja-JP" altLang="en-US"/>
          </a:p>
        </p:txBody>
      </p:sp>
    </p:spTree>
    <p:extLst>
      <p:ext uri="{BB962C8B-B14F-4D97-AF65-F5344CB8AC3E}">
        <p14:creationId xmlns="" xmlns:p14="http://schemas.microsoft.com/office/powerpoint/2010/main" val="81220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28</a:t>
            </a:fld>
            <a:endParaRPr kumimoji="1" lang="ja-JP" altLang="en-US"/>
          </a:p>
        </p:txBody>
      </p:sp>
    </p:spTree>
    <p:extLst>
      <p:ext uri="{BB962C8B-B14F-4D97-AF65-F5344CB8AC3E}">
        <p14:creationId xmlns="" xmlns:p14="http://schemas.microsoft.com/office/powerpoint/2010/main" val="3131185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1C5E559-DC0A-4BD0-9A44-07B95094F56B}" type="slidenum">
              <a:rPr kumimoji="1" lang="ja-JP" altLang="en-US" smtClean="0"/>
              <a:pPr/>
              <a:t>29</a:t>
            </a:fld>
            <a:endParaRPr kumimoji="1" lang="ja-JP" altLang="en-US"/>
          </a:p>
        </p:txBody>
      </p:sp>
    </p:spTree>
    <p:extLst>
      <p:ext uri="{BB962C8B-B14F-4D97-AF65-F5344CB8AC3E}">
        <p14:creationId xmlns="" xmlns:p14="http://schemas.microsoft.com/office/powerpoint/2010/main" val="24060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30</a:t>
            </a:fld>
            <a:endParaRPr kumimoji="1" lang="ja-JP" altLang="en-US"/>
          </a:p>
        </p:txBody>
      </p:sp>
    </p:spTree>
    <p:extLst>
      <p:ext uri="{BB962C8B-B14F-4D97-AF65-F5344CB8AC3E}">
        <p14:creationId xmlns="" xmlns:p14="http://schemas.microsoft.com/office/powerpoint/2010/main" val="1217373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31</a:t>
            </a:fld>
            <a:endParaRPr kumimoji="1" lang="ja-JP" altLang="en-US"/>
          </a:p>
        </p:txBody>
      </p:sp>
    </p:spTree>
    <p:extLst>
      <p:ext uri="{BB962C8B-B14F-4D97-AF65-F5344CB8AC3E}">
        <p14:creationId xmlns="" xmlns:p14="http://schemas.microsoft.com/office/powerpoint/2010/main" val="1877363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32</a:t>
            </a:fld>
            <a:endParaRPr kumimoji="1" lang="ja-JP" altLang="en-US"/>
          </a:p>
        </p:txBody>
      </p:sp>
    </p:spTree>
    <p:extLst>
      <p:ext uri="{BB962C8B-B14F-4D97-AF65-F5344CB8AC3E}">
        <p14:creationId xmlns="" xmlns:p14="http://schemas.microsoft.com/office/powerpoint/2010/main" val="1302792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33</a:t>
            </a:fld>
            <a:endParaRPr kumimoji="1" lang="ja-JP" altLang="en-US"/>
          </a:p>
        </p:txBody>
      </p:sp>
    </p:spTree>
    <p:extLst>
      <p:ext uri="{BB962C8B-B14F-4D97-AF65-F5344CB8AC3E}">
        <p14:creationId xmlns="" xmlns:p14="http://schemas.microsoft.com/office/powerpoint/2010/main" val="272662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34</a:t>
            </a:fld>
            <a:endParaRPr kumimoji="1" lang="ja-JP" altLang="en-US"/>
          </a:p>
        </p:txBody>
      </p:sp>
    </p:spTree>
    <p:extLst>
      <p:ext uri="{BB962C8B-B14F-4D97-AF65-F5344CB8AC3E}">
        <p14:creationId xmlns="" xmlns:p14="http://schemas.microsoft.com/office/powerpoint/2010/main" val="1109670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36</a:t>
            </a:fld>
            <a:endParaRPr kumimoji="1" lang="ja-JP" altLang="en-US"/>
          </a:p>
        </p:txBody>
      </p:sp>
    </p:spTree>
    <p:extLst>
      <p:ext uri="{BB962C8B-B14F-4D97-AF65-F5344CB8AC3E}">
        <p14:creationId xmlns="" xmlns:p14="http://schemas.microsoft.com/office/powerpoint/2010/main" val="4232364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6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67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CACA74-A4D7-400D-AF52-0A6883AF2E2B}" type="slidenum">
              <a:rPr lang="ja-JP" altLang="en-US" smtClean="0">
                <a:latin typeface="Arial" pitchFamily="34" charset="0"/>
              </a:rPr>
              <a:pPr/>
              <a:t>37</a:t>
            </a:fld>
            <a:endParaRPr lang="ja-JP" altLang="en-US" smtClean="0">
              <a:latin typeface="Arial" pitchFamily="34" charset="0"/>
            </a:endParaRPr>
          </a:p>
        </p:txBody>
      </p:sp>
    </p:spTree>
    <p:extLst>
      <p:ext uri="{BB962C8B-B14F-4D97-AF65-F5344CB8AC3E}">
        <p14:creationId xmlns="" xmlns:p14="http://schemas.microsoft.com/office/powerpoint/2010/main" val="1623298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7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77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B98BA1-4CB5-497F-AA4F-EA82C7DF60A2}" type="slidenum">
              <a:rPr lang="ja-JP" altLang="en-US" smtClean="0">
                <a:latin typeface="Arial" pitchFamily="34" charset="0"/>
              </a:rPr>
              <a:pPr/>
              <a:t>38</a:t>
            </a:fld>
            <a:endParaRPr lang="ja-JP" altLang="en-US" smtClean="0">
              <a:latin typeface="Arial" pitchFamily="34" charset="0"/>
            </a:endParaRPr>
          </a:p>
        </p:txBody>
      </p:sp>
    </p:spTree>
    <p:extLst>
      <p:ext uri="{BB962C8B-B14F-4D97-AF65-F5344CB8AC3E}">
        <p14:creationId xmlns="" xmlns:p14="http://schemas.microsoft.com/office/powerpoint/2010/main" val="849587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39</a:t>
            </a:fld>
            <a:endParaRPr kumimoji="1" lang="ja-JP" altLang="en-US"/>
          </a:p>
        </p:txBody>
      </p:sp>
    </p:spTree>
    <p:extLst>
      <p:ext uri="{BB962C8B-B14F-4D97-AF65-F5344CB8AC3E}">
        <p14:creationId xmlns="" xmlns:p14="http://schemas.microsoft.com/office/powerpoint/2010/main" val="244003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40</a:t>
            </a:fld>
            <a:endParaRPr kumimoji="1" lang="ja-JP" altLang="en-US"/>
          </a:p>
        </p:txBody>
      </p:sp>
    </p:spTree>
    <p:extLst>
      <p:ext uri="{BB962C8B-B14F-4D97-AF65-F5344CB8AC3E}">
        <p14:creationId xmlns="" xmlns:p14="http://schemas.microsoft.com/office/powerpoint/2010/main" val="474160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41</a:t>
            </a:fld>
            <a:endParaRPr kumimoji="1" lang="ja-JP" altLang="en-US"/>
          </a:p>
        </p:txBody>
      </p:sp>
    </p:spTree>
    <p:extLst>
      <p:ext uri="{BB962C8B-B14F-4D97-AF65-F5344CB8AC3E}">
        <p14:creationId xmlns="" xmlns:p14="http://schemas.microsoft.com/office/powerpoint/2010/main" val="4129055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42</a:t>
            </a:fld>
            <a:endParaRPr kumimoji="1" lang="ja-JP" altLang="en-US"/>
          </a:p>
        </p:txBody>
      </p:sp>
    </p:spTree>
    <p:extLst>
      <p:ext uri="{BB962C8B-B14F-4D97-AF65-F5344CB8AC3E}">
        <p14:creationId xmlns="" xmlns:p14="http://schemas.microsoft.com/office/powerpoint/2010/main" val="19740004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43</a:t>
            </a:fld>
            <a:endParaRPr kumimoji="1" lang="ja-JP" altLang="en-US"/>
          </a:p>
        </p:txBody>
      </p:sp>
    </p:spTree>
    <p:extLst>
      <p:ext uri="{BB962C8B-B14F-4D97-AF65-F5344CB8AC3E}">
        <p14:creationId xmlns="" xmlns:p14="http://schemas.microsoft.com/office/powerpoint/2010/main" val="2544629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44</a:t>
            </a:fld>
            <a:endParaRPr kumimoji="1" lang="ja-JP" altLang="en-US"/>
          </a:p>
        </p:txBody>
      </p:sp>
    </p:spTree>
    <p:extLst>
      <p:ext uri="{BB962C8B-B14F-4D97-AF65-F5344CB8AC3E}">
        <p14:creationId xmlns="" xmlns:p14="http://schemas.microsoft.com/office/powerpoint/2010/main" val="3027436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45</a:t>
            </a:fld>
            <a:endParaRPr kumimoji="1" lang="ja-JP" altLang="en-US"/>
          </a:p>
        </p:txBody>
      </p:sp>
    </p:spTree>
    <p:extLst>
      <p:ext uri="{BB962C8B-B14F-4D97-AF65-F5344CB8AC3E}">
        <p14:creationId xmlns="" xmlns:p14="http://schemas.microsoft.com/office/powerpoint/2010/main" val="861424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46</a:t>
            </a:fld>
            <a:endParaRPr kumimoji="1" lang="ja-JP" altLang="en-US"/>
          </a:p>
        </p:txBody>
      </p:sp>
    </p:spTree>
    <p:extLst>
      <p:ext uri="{BB962C8B-B14F-4D97-AF65-F5344CB8AC3E}">
        <p14:creationId xmlns="" xmlns:p14="http://schemas.microsoft.com/office/powerpoint/2010/main" val="2655567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47</a:t>
            </a:fld>
            <a:endParaRPr kumimoji="1" lang="ja-JP" altLang="en-US"/>
          </a:p>
        </p:txBody>
      </p:sp>
    </p:spTree>
    <p:extLst>
      <p:ext uri="{BB962C8B-B14F-4D97-AF65-F5344CB8AC3E}">
        <p14:creationId xmlns="" xmlns:p14="http://schemas.microsoft.com/office/powerpoint/2010/main" val="67631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48</a:t>
            </a:fld>
            <a:endParaRPr kumimoji="1" lang="ja-JP" altLang="en-US"/>
          </a:p>
        </p:txBody>
      </p:sp>
    </p:spTree>
    <p:extLst>
      <p:ext uri="{BB962C8B-B14F-4D97-AF65-F5344CB8AC3E}">
        <p14:creationId xmlns="" xmlns:p14="http://schemas.microsoft.com/office/powerpoint/2010/main" val="1075952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49</a:t>
            </a:fld>
            <a:endParaRPr kumimoji="1" lang="ja-JP" altLang="en-US"/>
          </a:p>
        </p:txBody>
      </p:sp>
    </p:spTree>
    <p:extLst>
      <p:ext uri="{BB962C8B-B14F-4D97-AF65-F5344CB8AC3E}">
        <p14:creationId xmlns="" xmlns:p14="http://schemas.microsoft.com/office/powerpoint/2010/main" val="1146869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50</a:t>
            </a:fld>
            <a:endParaRPr kumimoji="1" lang="ja-JP" altLang="en-US"/>
          </a:p>
        </p:txBody>
      </p:sp>
    </p:spTree>
    <p:extLst>
      <p:ext uri="{BB962C8B-B14F-4D97-AF65-F5344CB8AC3E}">
        <p14:creationId xmlns="" xmlns:p14="http://schemas.microsoft.com/office/powerpoint/2010/main" val="4199424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51</a:t>
            </a:fld>
            <a:endParaRPr kumimoji="1" lang="ja-JP" altLang="en-US"/>
          </a:p>
        </p:txBody>
      </p:sp>
    </p:spTree>
    <p:extLst>
      <p:ext uri="{BB962C8B-B14F-4D97-AF65-F5344CB8AC3E}">
        <p14:creationId xmlns="" xmlns:p14="http://schemas.microsoft.com/office/powerpoint/2010/main" val="3931582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52</a:t>
            </a:fld>
            <a:endParaRPr kumimoji="1" lang="ja-JP" altLang="en-US"/>
          </a:p>
        </p:txBody>
      </p:sp>
    </p:spTree>
    <p:extLst>
      <p:ext uri="{BB962C8B-B14F-4D97-AF65-F5344CB8AC3E}">
        <p14:creationId xmlns="" xmlns:p14="http://schemas.microsoft.com/office/powerpoint/2010/main" val="2562829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53</a:t>
            </a:fld>
            <a:endParaRPr kumimoji="1"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55</a:t>
            </a:fld>
            <a:endParaRPr kumimoji="1" lang="ja-JP" altLang="en-US"/>
          </a:p>
        </p:txBody>
      </p:sp>
    </p:spTree>
    <p:extLst>
      <p:ext uri="{BB962C8B-B14F-4D97-AF65-F5344CB8AC3E}">
        <p14:creationId xmlns="" xmlns:p14="http://schemas.microsoft.com/office/powerpoint/2010/main" val="3773518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57</a:t>
            </a:fld>
            <a:endParaRPr kumimoji="1"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58</a:t>
            </a:fld>
            <a:endParaRPr kumimoji="1"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59</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1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017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70ED9A-AE73-4C79-BD64-C32D50A39CCC}" type="slidenum">
              <a:rPr lang="ja-JP" altLang="en-US" smtClean="0">
                <a:latin typeface="Arial" pitchFamily="34" charset="0"/>
              </a:rPr>
              <a:pPr/>
              <a:t>60</a:t>
            </a:fld>
            <a:endParaRPr lang="en-US" altLang="ja-JP" smtClean="0">
              <a:latin typeface="Arial" pitchFamily="34" charset="0"/>
            </a:endParaRPr>
          </a:p>
        </p:txBody>
      </p:sp>
    </p:spTree>
    <p:extLst>
      <p:ext uri="{BB962C8B-B14F-4D97-AF65-F5344CB8AC3E}">
        <p14:creationId xmlns="" xmlns:p14="http://schemas.microsoft.com/office/powerpoint/2010/main" val="3088603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0FF7FE8-2B75-4459-990E-6C2C10370AD0}" type="slidenum">
              <a:rPr lang="ja-JP" altLang="ja-JP" smtClean="0">
                <a:latin typeface="Helvetica" pitchFamily="34" charset="0"/>
                <a:ea typeface="Osaka"/>
                <a:cs typeface="Osaka"/>
              </a:rPr>
              <a:pPr/>
              <a:t>61</a:t>
            </a:fld>
            <a:endParaRPr lang="ja-JP" altLang="ja-JP" smtClean="0">
              <a:latin typeface="Helvetica" pitchFamily="34" charset="0"/>
              <a:ea typeface="Osaka"/>
              <a:cs typeface="Osaka"/>
            </a:endParaRPr>
          </a:p>
        </p:txBody>
      </p:sp>
      <p:sp>
        <p:nvSpPr>
          <p:cNvPr id="202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2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片野鴨池の位置：加賀市の中心から北西に４キロほど離れた，海岸近くに位置する。</a:t>
            </a:r>
          </a:p>
          <a:p>
            <a:pPr eaLnBrk="1" hangingPunct="1">
              <a:spcBef>
                <a:spcPct val="0"/>
              </a:spcBef>
            </a:pPr>
            <a:endParaRPr lang="ja-JP" altLang="en-US" smtClean="0"/>
          </a:p>
          <a:p>
            <a:pPr eaLnBrk="1" hangingPunct="1">
              <a:spcBef>
                <a:spcPct val="0"/>
              </a:spcBef>
            </a:pPr>
            <a:r>
              <a:rPr lang="ja-JP" altLang="en-US" smtClean="0"/>
              <a:t>面積：約１０ヘクタール。国内で一番小さなラムサール湿地。</a:t>
            </a:r>
          </a:p>
          <a:p>
            <a:pPr eaLnBrk="1" hangingPunct="1">
              <a:spcBef>
                <a:spcPct val="0"/>
              </a:spcBef>
            </a:pPr>
            <a:endParaRPr lang="ja-JP" altLang="en-US" smtClean="0"/>
          </a:p>
          <a:p>
            <a:pPr eaLnBrk="1" hangingPunct="1">
              <a:spcBef>
                <a:spcPct val="0"/>
              </a:spcBef>
            </a:pPr>
            <a:r>
              <a:rPr lang="ja-JP" altLang="en-US" smtClean="0"/>
              <a:t>周囲を低い丘に囲まれているため、人が池に立ち入ることはなく，水鳥にとって重要な休息地となっている．</a:t>
            </a:r>
          </a:p>
          <a:p>
            <a:pPr eaLnBrk="1" hangingPunct="1">
              <a:spcBef>
                <a:spcPct val="0"/>
              </a:spcBef>
            </a:pPr>
            <a:endParaRPr lang="ja-JP" altLang="en-US" smtClean="0"/>
          </a:p>
          <a:p>
            <a:pPr eaLnBrk="1" hangingPunct="1">
              <a:spcBef>
                <a:spcPct val="0"/>
              </a:spcBef>
            </a:pPr>
            <a:r>
              <a:rPr lang="ja-JP" altLang="en-US" smtClean="0"/>
              <a:t>平成５年　ラムサール条約登録（国指定鳥獣保護区特別保護地区　指定）</a:t>
            </a:r>
          </a:p>
          <a:p>
            <a:pPr eaLnBrk="1" hangingPunct="1">
              <a:spcBef>
                <a:spcPct val="0"/>
              </a:spcBef>
            </a:pPr>
            <a:endParaRPr lang="ja-JP" altLang="en-US" smtClean="0"/>
          </a:p>
          <a:p>
            <a:pPr eaLnBrk="1" hangingPunct="1">
              <a:spcBef>
                <a:spcPct val="0"/>
              </a:spcBef>
            </a:pPr>
            <a:r>
              <a:rPr lang="ja-JP" altLang="en-US" smtClean="0"/>
              <a:t>越前加賀海岸国定公園、石川県天然記念物などにも指定されている．</a:t>
            </a:r>
          </a:p>
          <a:p>
            <a:pPr eaLnBrk="1" hangingPunct="1">
              <a:spcBef>
                <a:spcPct val="0"/>
              </a:spcBef>
            </a:pPr>
            <a:endParaRPr lang="ja-JP" altLang="en-US" smtClean="0"/>
          </a:p>
          <a:p>
            <a:pPr eaLnBrk="1" hangingPunct="1">
              <a:spcBef>
                <a:spcPct val="0"/>
              </a:spcBef>
            </a:pPr>
            <a:endParaRPr lang="ja-JP" altLang="en-US" smtClean="0"/>
          </a:p>
          <a:p>
            <a:pPr eaLnBrk="1" hangingPunct="1">
              <a:spcBef>
                <a:spcPct val="0"/>
              </a:spcBef>
            </a:pPr>
            <a:endParaRPr lang="ja-JP" altLang="en-US" smtClean="0"/>
          </a:p>
        </p:txBody>
      </p:sp>
    </p:spTree>
    <p:extLst>
      <p:ext uri="{BB962C8B-B14F-4D97-AF65-F5344CB8AC3E}">
        <p14:creationId xmlns="" xmlns:p14="http://schemas.microsoft.com/office/powerpoint/2010/main" val="32096382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D007C16-0DC8-4644-9D63-F323CA2D7140}" type="slidenum">
              <a:rPr lang="ja-JP" altLang="ja-JP" smtClean="0">
                <a:latin typeface="Helvetica" pitchFamily="34" charset="0"/>
                <a:ea typeface="Osaka"/>
                <a:cs typeface="Osaka"/>
              </a:rPr>
              <a:pPr/>
              <a:t>62</a:t>
            </a:fld>
            <a:endParaRPr lang="ja-JP" altLang="ja-JP" smtClean="0">
              <a:latin typeface="Helvetica" pitchFamily="34" charset="0"/>
              <a:ea typeface="Osaka"/>
              <a:cs typeface="Osaka"/>
            </a:endParaRPr>
          </a:p>
        </p:txBody>
      </p:sp>
      <p:sp>
        <p:nvSpPr>
          <p:cNvPr id="203779" name="Rectangle 2"/>
          <p:cNvSpPr>
            <a:spLocks noGrp="1" noRot="1" noChangeAspect="1" noChangeArrowheads="1" noTextEdit="1"/>
          </p:cNvSpPr>
          <p:nvPr>
            <p:ph type="sldImg"/>
          </p:nvPr>
        </p:nvSpPr>
        <p:spPr bwMode="auto">
          <a:xfrm>
            <a:off x="919247" y="685175"/>
            <a:ext cx="5025968" cy="3431757"/>
          </a:xfrm>
          <a:noFill/>
          <a:ln>
            <a:solidFill>
              <a:srgbClr val="000000"/>
            </a:solidFill>
            <a:miter lim="800000"/>
            <a:headEnd/>
            <a:tailEnd/>
          </a:ln>
        </p:spPr>
      </p:sp>
      <p:sp>
        <p:nvSpPr>
          <p:cNvPr id="203780" name="Rectangle 3"/>
          <p:cNvSpPr>
            <a:spLocks noGrp="1" noChangeArrowheads="1"/>
          </p:cNvSpPr>
          <p:nvPr>
            <p:ph type="body" idx="1"/>
          </p:nvPr>
        </p:nvSpPr>
        <p:spPr bwMode="auto">
          <a:xfrm>
            <a:off x="911169" y="4341893"/>
            <a:ext cx="5035662" cy="4116932"/>
          </a:xfrm>
          <a:noFill/>
        </p:spPr>
        <p:txBody>
          <a:bodyPr wrap="square" numCol="1" anchor="t" anchorCtr="0" compatLnSpc="1">
            <a:prstTxWarp prst="textNoShape">
              <a:avLst/>
            </a:prstTxWarp>
          </a:bodyPr>
          <a:lstStyle/>
          <a:p>
            <a:pPr eaLnBrk="1" hangingPunct="1">
              <a:spcBef>
                <a:spcPct val="0"/>
              </a:spcBef>
            </a:pPr>
            <a:r>
              <a:rPr lang="ja-JP" altLang="en-US" smtClean="0"/>
              <a:t>片野鴨池に飛来する水鳥</a:t>
            </a:r>
          </a:p>
          <a:p>
            <a:pPr eaLnBrk="1" hangingPunct="1">
              <a:spcBef>
                <a:spcPct val="0"/>
              </a:spcBef>
            </a:pPr>
            <a:r>
              <a:rPr lang="ja-JP" altLang="en-US" smtClean="0"/>
              <a:t>・ヒシクイ：国指定天然記念物　</a:t>
            </a:r>
            <a:r>
              <a:rPr lang="ja-JP" altLang="en-US" b="1" smtClean="0"/>
              <a:t>  </a:t>
            </a:r>
            <a:r>
              <a:rPr lang="ja-JP" altLang="en-US" smtClean="0"/>
              <a:t>絶滅危惧</a:t>
            </a:r>
            <a:r>
              <a:rPr lang="en-US" altLang="ja-JP" smtClean="0"/>
              <a:t>II</a:t>
            </a:r>
            <a:r>
              <a:rPr lang="ja-JP" altLang="en-US" smtClean="0"/>
              <a:t>類（</a:t>
            </a:r>
            <a:r>
              <a:rPr lang="en-US" altLang="ja-JP" smtClean="0"/>
              <a:t>VU</a:t>
            </a:r>
            <a:r>
              <a:rPr lang="ja-JP" altLang="en-US" smtClean="0"/>
              <a:t>）／環境省レッドリスト</a:t>
            </a:r>
          </a:p>
          <a:p>
            <a:pPr eaLnBrk="1" hangingPunct="1">
              <a:spcBef>
                <a:spcPct val="0"/>
              </a:spcBef>
            </a:pPr>
            <a:r>
              <a:rPr lang="ja-JP" altLang="en-US" smtClean="0"/>
              <a:t>・マガン：国指定天然記念物</a:t>
            </a:r>
            <a:r>
              <a:rPr lang="ja-JP" altLang="en-US" b="1" smtClean="0"/>
              <a:t>    </a:t>
            </a:r>
            <a:r>
              <a:rPr lang="ja-JP" altLang="en-US" smtClean="0"/>
              <a:t>準絶滅危惧（</a:t>
            </a:r>
            <a:r>
              <a:rPr lang="en-US" altLang="ja-JP" smtClean="0"/>
              <a:t>NT</a:t>
            </a:r>
            <a:r>
              <a:rPr lang="ja-JP" altLang="en-US" smtClean="0"/>
              <a:t>）／環境省レッドリスト</a:t>
            </a:r>
          </a:p>
          <a:p>
            <a:pPr eaLnBrk="1" hangingPunct="1">
              <a:spcBef>
                <a:spcPct val="0"/>
              </a:spcBef>
            </a:pPr>
            <a:r>
              <a:rPr lang="ja-JP" altLang="en-US" smtClean="0"/>
              <a:t>・トモエガモ：絶滅危惧</a:t>
            </a:r>
            <a:r>
              <a:rPr lang="en-US" altLang="ja-JP" smtClean="0"/>
              <a:t>II</a:t>
            </a:r>
            <a:r>
              <a:rPr lang="ja-JP" altLang="en-US" smtClean="0"/>
              <a:t>類（</a:t>
            </a:r>
            <a:r>
              <a:rPr lang="en-US" altLang="ja-JP" smtClean="0"/>
              <a:t>VU</a:t>
            </a:r>
            <a:r>
              <a:rPr lang="ja-JP" altLang="en-US" smtClean="0"/>
              <a:t>）／環境省レッドリスト</a:t>
            </a:r>
          </a:p>
          <a:p>
            <a:pPr eaLnBrk="1" hangingPunct="1">
              <a:spcBef>
                <a:spcPct val="0"/>
              </a:spcBef>
            </a:pPr>
            <a:r>
              <a:rPr lang="ja-JP" altLang="en-US" smtClean="0"/>
              <a:t>・コハクチョウ</a:t>
            </a:r>
          </a:p>
          <a:p>
            <a:pPr eaLnBrk="1" hangingPunct="1">
              <a:spcBef>
                <a:spcPct val="0"/>
              </a:spcBef>
            </a:pPr>
            <a:endParaRPr lang="ja-JP" altLang="en-US" smtClean="0"/>
          </a:p>
          <a:p>
            <a:pPr eaLnBrk="1" hangingPunct="1">
              <a:spcBef>
                <a:spcPct val="0"/>
              </a:spcBef>
            </a:pPr>
            <a:r>
              <a:rPr lang="ja-JP" altLang="en-US" smtClean="0"/>
              <a:t>飛来する猛禽類</a:t>
            </a:r>
          </a:p>
          <a:p>
            <a:pPr eaLnBrk="1" hangingPunct="1">
              <a:spcBef>
                <a:spcPct val="0"/>
              </a:spcBef>
            </a:pPr>
            <a:r>
              <a:rPr lang="ja-JP" altLang="en-US" smtClean="0"/>
              <a:t>・オジロワシ：国指定天然記念物　絶滅危惧</a:t>
            </a:r>
            <a:r>
              <a:rPr lang="en-US" altLang="ja-JP" smtClean="0"/>
              <a:t>IB</a:t>
            </a:r>
            <a:r>
              <a:rPr lang="ja-JP" altLang="en-US" smtClean="0"/>
              <a:t>類（</a:t>
            </a:r>
            <a:r>
              <a:rPr lang="en-US" altLang="ja-JP" smtClean="0"/>
              <a:t>EN</a:t>
            </a:r>
            <a:r>
              <a:rPr lang="ja-JP" altLang="en-US" smtClean="0"/>
              <a:t>）／環境省レッドリスト</a:t>
            </a:r>
          </a:p>
          <a:p>
            <a:pPr eaLnBrk="1" hangingPunct="1">
              <a:spcBef>
                <a:spcPct val="0"/>
              </a:spcBef>
            </a:pPr>
            <a:r>
              <a:rPr lang="ja-JP" altLang="en-US" smtClean="0"/>
              <a:t>・オオタカ：準絶滅危惧（</a:t>
            </a:r>
            <a:r>
              <a:rPr lang="en-US" altLang="ja-JP" smtClean="0"/>
              <a:t>NT</a:t>
            </a:r>
            <a:r>
              <a:rPr lang="ja-JP" altLang="en-US" smtClean="0"/>
              <a:t>）／環境省レッドリスト</a:t>
            </a:r>
          </a:p>
          <a:p>
            <a:pPr eaLnBrk="1" hangingPunct="1">
              <a:spcBef>
                <a:spcPct val="0"/>
              </a:spcBef>
            </a:pPr>
            <a:endParaRPr lang="ja-JP" altLang="en-US" smtClean="0"/>
          </a:p>
        </p:txBody>
      </p:sp>
    </p:spTree>
    <p:extLst>
      <p:ext uri="{BB962C8B-B14F-4D97-AF65-F5344CB8AC3E}">
        <p14:creationId xmlns="" xmlns:p14="http://schemas.microsoft.com/office/powerpoint/2010/main" val="27630554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2134016-5527-4D33-8101-E7E1C89F0D3C}" type="slidenum">
              <a:rPr lang="ja-JP" altLang="ja-JP" smtClean="0">
                <a:latin typeface="Helvetica" pitchFamily="34" charset="0"/>
                <a:ea typeface="Osaka"/>
                <a:cs typeface="Osaka"/>
              </a:rPr>
              <a:pPr/>
              <a:t>63</a:t>
            </a:fld>
            <a:endParaRPr lang="ja-JP" altLang="ja-JP" smtClean="0">
              <a:latin typeface="Helvetica" pitchFamily="34" charset="0"/>
              <a:ea typeface="Osaka"/>
              <a:cs typeface="Osaka"/>
            </a:endParaRPr>
          </a:p>
        </p:txBody>
      </p:sp>
      <p:sp>
        <p:nvSpPr>
          <p:cNvPr id="204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04"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ja-JP" altLang="en-US" sz="1100" smtClean="0"/>
              <a:t>鴨池の歴史（江戸時代から３３０年続くワイズユースの歴史）</a:t>
            </a:r>
          </a:p>
          <a:p>
            <a:pPr eaLnBrk="1" hangingPunct="1">
              <a:spcBef>
                <a:spcPct val="0"/>
              </a:spcBef>
            </a:pPr>
            <a:r>
              <a:rPr lang="ja-JP" altLang="en-US" sz="1100" smtClean="0"/>
              <a:t>・</a:t>
            </a:r>
            <a:r>
              <a:rPr lang="en-US" altLang="ja-JP" sz="1100" smtClean="0"/>
              <a:t>16</a:t>
            </a:r>
            <a:r>
              <a:rPr lang="ja-JP" altLang="en-US" sz="1100" smtClean="0"/>
              <a:t>世紀中頃　日本海の潮風で谷が砂で埋まり、鴨池が出来る。</a:t>
            </a:r>
          </a:p>
          <a:p>
            <a:pPr eaLnBrk="1" hangingPunct="1">
              <a:spcBef>
                <a:spcPct val="0"/>
              </a:spcBef>
            </a:pPr>
            <a:r>
              <a:rPr lang="ja-JP" altLang="en-US" sz="1100" smtClean="0"/>
              <a:t>・１６７８年　大聖寺藩が水抜きのトンネルを掘り，新田開発を行う。</a:t>
            </a:r>
          </a:p>
          <a:p>
            <a:pPr eaLnBrk="1" hangingPunct="1">
              <a:spcBef>
                <a:spcPct val="0"/>
              </a:spcBef>
            </a:pPr>
            <a:endParaRPr lang="ja-JP" altLang="en-US" sz="1100" smtClean="0"/>
          </a:p>
          <a:p>
            <a:pPr eaLnBrk="1" hangingPunct="1">
              <a:spcBef>
                <a:spcPct val="0"/>
              </a:spcBef>
            </a:pPr>
            <a:r>
              <a:rPr lang="ja-JP" altLang="en-US" sz="1100" smtClean="0"/>
              <a:t>坂網猟（鴨池のワイズユース）</a:t>
            </a:r>
          </a:p>
          <a:p>
            <a:pPr eaLnBrk="1" hangingPunct="1">
              <a:spcBef>
                <a:spcPct val="0"/>
              </a:spcBef>
            </a:pPr>
            <a:r>
              <a:rPr lang="ja-JP" altLang="en-US" sz="1100" smtClean="0"/>
              <a:t>１６８８年　坂網猟が始まる。</a:t>
            </a:r>
          </a:p>
          <a:p>
            <a:pPr eaLnBrk="1" hangingPunct="1">
              <a:spcBef>
                <a:spcPct val="0"/>
              </a:spcBef>
            </a:pPr>
            <a:r>
              <a:rPr lang="ja-JP" altLang="en-US" sz="1100" smtClean="0"/>
              <a:t>・釣りの帰りに鴨池のそばを通りかかった武士が鴨池から飛び立った</a:t>
            </a:r>
          </a:p>
          <a:p>
            <a:pPr eaLnBrk="1" hangingPunct="1">
              <a:spcBef>
                <a:spcPct val="0"/>
              </a:spcBef>
            </a:pPr>
            <a:r>
              <a:rPr lang="ja-JP" altLang="en-US" sz="1100" smtClean="0"/>
              <a:t>　たくさんのカモにめがけ、持っていた「たも網」を投げ上げて</a:t>
            </a:r>
          </a:p>
          <a:p>
            <a:pPr eaLnBrk="1" hangingPunct="1">
              <a:spcBef>
                <a:spcPct val="0"/>
              </a:spcBef>
            </a:pPr>
            <a:r>
              <a:rPr lang="ja-JP" altLang="en-US" sz="1100" smtClean="0"/>
              <a:t>　カモを捕らえたのが坂網猟の発祥といわれている。</a:t>
            </a:r>
          </a:p>
          <a:p>
            <a:pPr eaLnBrk="1" hangingPunct="1">
              <a:spcBef>
                <a:spcPct val="0"/>
              </a:spcBef>
            </a:pPr>
            <a:r>
              <a:rPr lang="ja-JP" altLang="en-US" sz="1100" smtClean="0"/>
              <a:t>・カモは、昼、鴨池で休息し、夜になると鴨池周辺の田んぼへ</a:t>
            </a:r>
          </a:p>
          <a:p>
            <a:pPr eaLnBrk="1" hangingPunct="1">
              <a:spcBef>
                <a:spcPct val="0"/>
              </a:spcBef>
            </a:pPr>
            <a:r>
              <a:rPr lang="ja-JP" altLang="en-US" sz="1100" smtClean="0"/>
              <a:t>　落穂などの餌取りに飛び立つ。</a:t>
            </a:r>
          </a:p>
          <a:p>
            <a:pPr eaLnBrk="1" hangingPunct="1">
              <a:spcBef>
                <a:spcPct val="0"/>
              </a:spcBef>
            </a:pPr>
            <a:r>
              <a:rPr lang="ja-JP" altLang="en-US" sz="1100" smtClean="0"/>
              <a:t>　この習性を利用し、日没に池を取り囲む丘陵地の松林に身をひそめ、</a:t>
            </a:r>
          </a:p>
          <a:p>
            <a:pPr eaLnBrk="1" hangingPunct="1">
              <a:spcBef>
                <a:spcPct val="0"/>
              </a:spcBef>
            </a:pPr>
            <a:r>
              <a:rPr lang="ja-JP" altLang="en-US" sz="1100" smtClean="0"/>
              <a:t>　丘を飛び越える瞬間のカモに網を投げ上げからめとるのが、</a:t>
            </a:r>
          </a:p>
          <a:p>
            <a:pPr eaLnBrk="1" hangingPunct="1">
              <a:spcBef>
                <a:spcPct val="0"/>
              </a:spcBef>
            </a:pPr>
            <a:r>
              <a:rPr lang="ja-JP" altLang="en-US" sz="1100" smtClean="0"/>
              <a:t>　坂網猟である。</a:t>
            </a:r>
          </a:p>
          <a:p>
            <a:pPr eaLnBrk="1" hangingPunct="1">
              <a:spcBef>
                <a:spcPct val="0"/>
              </a:spcBef>
            </a:pPr>
            <a:endParaRPr lang="ja-JP" altLang="en-US" sz="1100" smtClean="0"/>
          </a:p>
          <a:p>
            <a:pPr eaLnBrk="1" hangingPunct="1">
              <a:spcBef>
                <a:spcPct val="0"/>
              </a:spcBef>
            </a:pPr>
            <a:r>
              <a:rPr lang="ja-JP" altLang="en-US" sz="1100" smtClean="0"/>
              <a:t>・江戸時代には、武士の鍛練として坂網猟を推奨。</a:t>
            </a:r>
          </a:p>
          <a:p>
            <a:pPr eaLnBrk="1" hangingPunct="1">
              <a:spcBef>
                <a:spcPct val="0"/>
              </a:spcBef>
            </a:pPr>
            <a:r>
              <a:rPr lang="ja-JP" altLang="en-US" sz="1100" smtClean="0"/>
              <a:t>・冬場の餌場の提供管理のため大聖寺藩から農民に田地水溜料が支払われていた。</a:t>
            </a:r>
          </a:p>
          <a:p>
            <a:pPr eaLnBrk="1" hangingPunct="1">
              <a:spcBef>
                <a:spcPct val="0"/>
              </a:spcBef>
            </a:pPr>
            <a:r>
              <a:rPr lang="ja-JP" altLang="en-US" sz="1100" smtClean="0"/>
              <a:t>・これにより当時から，稲刈りが終わった水田に水が張られ、</a:t>
            </a:r>
          </a:p>
          <a:p>
            <a:pPr eaLnBrk="1" hangingPunct="1">
              <a:spcBef>
                <a:spcPct val="0"/>
              </a:spcBef>
            </a:pPr>
            <a:r>
              <a:rPr lang="ja-JP" altLang="en-US" sz="1100" smtClean="0"/>
              <a:t>　ガンカモ類の休息地としての池が確保されていた。</a:t>
            </a:r>
            <a:endParaRPr lang="en-US" altLang="ja-JP" sz="1100" smtClean="0"/>
          </a:p>
          <a:p>
            <a:pPr eaLnBrk="1" hangingPunct="1">
              <a:spcBef>
                <a:spcPct val="0"/>
              </a:spcBef>
            </a:pPr>
            <a:endParaRPr lang="en-US" altLang="ja-JP" sz="1100" smtClean="0"/>
          </a:p>
          <a:p>
            <a:pPr eaLnBrk="1" hangingPunct="1">
              <a:spcBef>
                <a:spcPct val="0"/>
              </a:spcBef>
            </a:pPr>
            <a:r>
              <a:rPr lang="ja-JP" altLang="en-US" sz="1100" smtClean="0"/>
              <a:t>・</a:t>
            </a:r>
            <a:r>
              <a:rPr lang="en-US" altLang="ja-JP" sz="1100" smtClean="0"/>
              <a:t>1877</a:t>
            </a:r>
            <a:r>
              <a:rPr lang="ja-JP" altLang="en-US" sz="1100" smtClean="0"/>
              <a:t>年</a:t>
            </a:r>
            <a:r>
              <a:rPr lang="en-US" altLang="ja-JP" sz="1100" smtClean="0"/>
              <a:t>(</a:t>
            </a:r>
            <a:r>
              <a:rPr lang="ja-JP" altLang="en-US" sz="1100" smtClean="0"/>
              <a:t>明治</a:t>
            </a:r>
            <a:r>
              <a:rPr lang="en-US" altLang="ja-JP" sz="1100" smtClean="0"/>
              <a:t>10</a:t>
            </a:r>
            <a:r>
              <a:rPr lang="ja-JP" altLang="en-US" sz="1100" smtClean="0"/>
              <a:t>年</a:t>
            </a:r>
            <a:r>
              <a:rPr lang="en-US" altLang="ja-JP" sz="1100" smtClean="0"/>
              <a:t>)</a:t>
            </a:r>
            <a:r>
              <a:rPr lang="ja-JP" altLang="en-US" sz="1100" smtClean="0"/>
              <a:t>　捕鴨業組合設立 </a:t>
            </a:r>
            <a:r>
              <a:rPr lang="en-US" altLang="ja-JP" sz="1100" smtClean="0"/>
              <a:t>(</a:t>
            </a:r>
            <a:r>
              <a:rPr lang="ja-JP" altLang="en-US" sz="1100" smtClean="0"/>
              <a:t>武士から民間に</a:t>
            </a:r>
            <a:r>
              <a:rPr lang="en-US" altLang="ja-JP" sz="1100" smtClean="0"/>
              <a:t>)</a:t>
            </a:r>
          </a:p>
          <a:p>
            <a:pPr eaLnBrk="1" hangingPunct="1">
              <a:spcBef>
                <a:spcPct val="0"/>
              </a:spcBef>
            </a:pPr>
            <a:r>
              <a:rPr lang="ja-JP" altLang="en-US" sz="1100" smtClean="0"/>
              <a:t>・片野町：水田耕作と冬場の餌場の提供</a:t>
            </a:r>
            <a:r>
              <a:rPr lang="en-US" altLang="ja-JP" sz="1100" smtClean="0"/>
              <a:t>(</a:t>
            </a:r>
            <a:r>
              <a:rPr lang="ja-JP" altLang="en-US" sz="1100" smtClean="0"/>
              <a:t>環境整備</a:t>
            </a:r>
            <a:r>
              <a:rPr lang="en-US" altLang="ja-JP" sz="1100" smtClean="0"/>
              <a:t>)</a:t>
            </a:r>
          </a:p>
          <a:p>
            <a:pPr eaLnBrk="1" hangingPunct="1">
              <a:spcBef>
                <a:spcPct val="0"/>
              </a:spcBef>
            </a:pPr>
            <a:r>
              <a:rPr lang="ja-JP" altLang="en-US" sz="1100" smtClean="0"/>
              <a:t>・組　合：猟場の賃貸料の支払い</a:t>
            </a:r>
          </a:p>
          <a:p>
            <a:pPr eaLnBrk="1" hangingPunct="1">
              <a:spcBef>
                <a:spcPct val="0"/>
              </a:spcBef>
            </a:pPr>
            <a:r>
              <a:rPr lang="ja-JP" altLang="en-US" sz="1100" smtClean="0"/>
              <a:t>　　　　　猟冬場の副収入</a:t>
            </a:r>
            <a:r>
              <a:rPr lang="en-US" altLang="ja-JP" sz="1100" smtClean="0"/>
              <a:t>,</a:t>
            </a:r>
          </a:p>
          <a:p>
            <a:pPr eaLnBrk="1" hangingPunct="1">
              <a:spcBef>
                <a:spcPct val="0"/>
              </a:spcBef>
            </a:pPr>
            <a:r>
              <a:rPr lang="ja-JP" altLang="en-US" sz="1100" smtClean="0"/>
              <a:t>　　　　　海岸からの飛砂を防止するため植林も行う</a:t>
            </a:r>
          </a:p>
          <a:p>
            <a:pPr eaLnBrk="1" hangingPunct="1">
              <a:spcBef>
                <a:spcPct val="0"/>
              </a:spcBef>
            </a:pPr>
            <a:endParaRPr lang="ja-JP" altLang="en-US" sz="1100" smtClean="0"/>
          </a:p>
          <a:p>
            <a:pPr eaLnBrk="1" hangingPunct="1">
              <a:spcBef>
                <a:spcPct val="0"/>
              </a:spcBef>
            </a:pPr>
            <a:endParaRPr lang="ja-JP" altLang="en-US" sz="1100" smtClean="0"/>
          </a:p>
        </p:txBody>
      </p:sp>
    </p:spTree>
    <p:extLst>
      <p:ext uri="{BB962C8B-B14F-4D97-AF65-F5344CB8AC3E}">
        <p14:creationId xmlns="" xmlns:p14="http://schemas.microsoft.com/office/powerpoint/2010/main" val="285882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3"/>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2111AD-C979-4083-8369-FECFD11E970F}" type="slidenum">
              <a:rPr lang="ja-JP" altLang="ja-JP" smtClean="0">
                <a:solidFill>
                  <a:srgbClr val="000000"/>
                </a:solidFill>
                <a:latin typeface="Arial" pitchFamily="34" charset="0"/>
              </a:rPr>
              <a:pPr/>
              <a:t>64</a:t>
            </a:fld>
            <a:endParaRPr lang="ja-JP" altLang="ja-JP" smtClean="0">
              <a:solidFill>
                <a:srgbClr val="000000"/>
              </a:solidFill>
              <a:latin typeface="Arial" pitchFamily="34" charset="0"/>
            </a:endParaRPr>
          </a:p>
        </p:txBody>
      </p:sp>
      <p:sp>
        <p:nvSpPr>
          <p:cNvPr id="205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5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1969</a:t>
            </a:r>
            <a:r>
              <a:rPr lang="ja-JP" altLang="en-US" smtClean="0"/>
              <a:t>年（昭和</a:t>
            </a:r>
            <a:r>
              <a:rPr lang="en-US" altLang="ja-JP" smtClean="0"/>
              <a:t>44</a:t>
            </a:r>
            <a:r>
              <a:rPr lang="ja-JP" altLang="en-US" smtClean="0"/>
              <a:t>年）</a:t>
            </a:r>
            <a:endParaRPr lang="en-US" altLang="ja-JP" smtClean="0"/>
          </a:p>
          <a:p>
            <a:pPr eaLnBrk="1" hangingPunct="1">
              <a:spcBef>
                <a:spcPct val="0"/>
              </a:spcBef>
            </a:pPr>
            <a:r>
              <a:rPr lang="ja-JP" altLang="en-US" smtClean="0"/>
              <a:t>・</a:t>
            </a:r>
            <a:r>
              <a:rPr lang="en-US" altLang="ja-JP" smtClean="0"/>
              <a:t>1</a:t>
            </a:r>
            <a:r>
              <a:rPr lang="ja-JP" altLang="en-US" smtClean="0"/>
              <a:t>人</a:t>
            </a:r>
            <a:r>
              <a:rPr lang="en-US" altLang="ja-JP" smtClean="0"/>
              <a:t>1</a:t>
            </a:r>
            <a:r>
              <a:rPr lang="ja-JP" altLang="en-US" smtClean="0"/>
              <a:t>回当たり合計して</a:t>
            </a:r>
            <a:r>
              <a:rPr lang="en-US" altLang="ja-JP" smtClean="0"/>
              <a:t>5</a:t>
            </a:r>
            <a:r>
              <a:rPr lang="ja-JP" altLang="en-US" smtClean="0"/>
              <a:t>羽</a:t>
            </a:r>
            <a:r>
              <a:rPr lang="en-US" altLang="ja-JP" smtClean="0"/>
              <a:t>(</a:t>
            </a:r>
            <a:r>
              <a:rPr lang="ja-JP" altLang="en-US" smtClean="0"/>
              <a:t>ただし、狩猟期間を通じて</a:t>
            </a:r>
            <a:r>
              <a:rPr lang="en-US" altLang="ja-JP" smtClean="0"/>
              <a:t>100</a:t>
            </a:r>
            <a:r>
              <a:rPr lang="ja-JP" altLang="en-US" smtClean="0"/>
              <a:t>羽とする。</a:t>
            </a:r>
            <a:r>
              <a:rPr lang="en-US" altLang="ja-JP" smtClean="0"/>
              <a:t>) </a:t>
            </a:r>
          </a:p>
          <a:p>
            <a:pPr eaLnBrk="1" hangingPunct="1">
              <a:spcBef>
                <a:spcPct val="0"/>
              </a:spcBef>
            </a:pPr>
            <a:r>
              <a:rPr lang="ja-JP" altLang="en-US" smtClean="0"/>
              <a:t>・猟具の仕様　坂網　これを投げ上げ用いなければならない。</a:t>
            </a:r>
          </a:p>
          <a:p>
            <a:pPr eaLnBrk="1" hangingPunct="1">
              <a:spcBef>
                <a:spcPct val="0"/>
              </a:spcBef>
            </a:pPr>
            <a:r>
              <a:rPr lang="ja-JP" altLang="en-US" smtClean="0"/>
              <a:t>・</a:t>
            </a:r>
            <a:r>
              <a:rPr lang="en-US" altLang="ja-JP" smtClean="0"/>
              <a:t>1</a:t>
            </a:r>
            <a:r>
              <a:rPr lang="ja-JP" altLang="en-US" smtClean="0"/>
              <a:t>回に用いることのできる猟具の数量　　</a:t>
            </a:r>
            <a:r>
              <a:rPr lang="en-US" altLang="ja-JP" smtClean="0"/>
              <a:t>1</a:t>
            </a:r>
            <a:r>
              <a:rPr lang="ja-JP" altLang="en-US" smtClean="0"/>
              <a:t>人につき</a:t>
            </a:r>
            <a:r>
              <a:rPr lang="en-US" altLang="ja-JP" smtClean="0"/>
              <a:t>10</a:t>
            </a:r>
            <a:r>
              <a:rPr lang="ja-JP" altLang="en-US" smtClean="0"/>
              <a:t>枚以内</a:t>
            </a:r>
            <a:endParaRPr lang="en-US" altLang="ja-JP" smtClean="0"/>
          </a:p>
          <a:p>
            <a:pPr eaLnBrk="1" hangingPunct="1">
              <a:spcBef>
                <a:spcPct val="0"/>
              </a:spcBef>
            </a:pPr>
            <a:endParaRPr lang="en-US" altLang="ja-JP" smtClean="0"/>
          </a:p>
          <a:p>
            <a:pPr eaLnBrk="1" hangingPunct="1">
              <a:spcBef>
                <a:spcPct val="0"/>
              </a:spcBef>
            </a:pPr>
            <a:r>
              <a:rPr lang="ja-JP" altLang="en-US" smtClean="0"/>
              <a:t>1973年(昭和48年)　</a:t>
            </a:r>
          </a:p>
          <a:p>
            <a:pPr eaLnBrk="1" hangingPunct="1">
              <a:spcBef>
                <a:spcPct val="0"/>
              </a:spcBef>
            </a:pPr>
            <a:r>
              <a:rPr lang="ja-JP" altLang="en-US" smtClean="0"/>
              <a:t>・鴨池ロッジ（鴨池管理番所)設立　　　　　　　　　　　　　</a:t>
            </a:r>
          </a:p>
          <a:p>
            <a:pPr eaLnBrk="1" hangingPunct="1">
              <a:spcBef>
                <a:spcPct val="0"/>
              </a:spcBef>
            </a:pPr>
            <a:r>
              <a:rPr lang="ja-JP" altLang="en-US" smtClean="0"/>
              <a:t>・バードウォチングの場としても活用</a:t>
            </a:r>
          </a:p>
          <a:p>
            <a:pPr eaLnBrk="1" hangingPunct="1">
              <a:spcBef>
                <a:spcPct val="0"/>
              </a:spcBef>
            </a:pPr>
            <a:endParaRPr lang="ja-JP" altLang="en-US" smtClean="0"/>
          </a:p>
          <a:p>
            <a:pPr eaLnBrk="1" hangingPunct="1">
              <a:spcBef>
                <a:spcPct val="0"/>
              </a:spcBef>
            </a:pPr>
            <a:r>
              <a:rPr lang="ja-JP" altLang="en-US" smtClean="0"/>
              <a:t>1984年(昭和59年)　鴨池観察館設立（市民への環境教育，鴨池の保全活動の拠点施設）</a:t>
            </a:r>
          </a:p>
          <a:p>
            <a:pPr eaLnBrk="1" hangingPunct="1">
              <a:spcBef>
                <a:spcPct val="0"/>
              </a:spcBef>
            </a:pPr>
            <a:r>
              <a:rPr lang="ja-JP" altLang="en-US" smtClean="0"/>
              <a:t>・観察館には日本野鳥の会のレンジャーが常駐。</a:t>
            </a:r>
          </a:p>
          <a:p>
            <a:pPr eaLnBrk="1" hangingPunct="1">
              <a:spcBef>
                <a:spcPct val="0"/>
              </a:spcBef>
            </a:pPr>
            <a:r>
              <a:rPr lang="ja-JP" altLang="en-US" smtClean="0"/>
              <a:t>・来館者への解説，各種イベントの企画実施，展示物の作成のほか、</a:t>
            </a:r>
          </a:p>
          <a:p>
            <a:pPr eaLnBrk="1" hangingPunct="1">
              <a:spcBef>
                <a:spcPct val="0"/>
              </a:spcBef>
            </a:pPr>
            <a:r>
              <a:rPr lang="ja-JP" altLang="en-US" smtClean="0"/>
              <a:t>　市民ボランティア活動の調整，</a:t>
            </a:r>
          </a:p>
          <a:p>
            <a:pPr eaLnBrk="1" hangingPunct="1">
              <a:spcBef>
                <a:spcPct val="0"/>
              </a:spcBef>
            </a:pPr>
            <a:r>
              <a:rPr lang="ja-JP" altLang="en-US" smtClean="0"/>
              <a:t>　カモ類保全のための調査研究などを行っている。</a:t>
            </a:r>
          </a:p>
          <a:p>
            <a:pPr eaLnBrk="1" hangingPunct="1">
              <a:spcBef>
                <a:spcPct val="0"/>
              </a:spcBef>
            </a:pPr>
            <a:endParaRPr lang="ja-JP" altLang="en-US" smtClean="0"/>
          </a:p>
          <a:p>
            <a:pPr eaLnBrk="1" hangingPunct="1">
              <a:spcBef>
                <a:spcPct val="0"/>
              </a:spcBef>
            </a:pPr>
            <a:r>
              <a:rPr lang="ja-JP" altLang="en-US" smtClean="0"/>
              <a:t>1993年(平成5年)　ラムサール条約湿地登録</a:t>
            </a:r>
            <a:endParaRPr lang="en-US" altLang="ja-JP" smtClean="0"/>
          </a:p>
          <a:p>
            <a:pPr eaLnBrk="1" hangingPunct="1">
              <a:spcBef>
                <a:spcPct val="0"/>
              </a:spcBef>
            </a:pPr>
            <a:endParaRPr lang="en-US" altLang="ja-JP" smtClean="0"/>
          </a:p>
          <a:p>
            <a:pPr eaLnBrk="1" hangingPunct="1">
              <a:spcBef>
                <a:spcPct val="0"/>
              </a:spcBef>
            </a:pPr>
            <a:r>
              <a:rPr lang="ja-JP" altLang="en-US" smtClean="0"/>
              <a:t>加賀市がヨシ原を水田に復元。</a:t>
            </a:r>
          </a:p>
          <a:p>
            <a:pPr eaLnBrk="1" hangingPunct="1">
              <a:spcBef>
                <a:spcPct val="0"/>
              </a:spcBef>
            </a:pPr>
            <a:r>
              <a:rPr lang="ja-JP" altLang="en-US" smtClean="0"/>
              <a:t>鴨池観察館友の会など市民による管理が継続</a:t>
            </a:r>
          </a:p>
          <a:p>
            <a:pPr eaLnBrk="1" hangingPunct="1">
              <a:spcBef>
                <a:spcPct val="0"/>
              </a:spcBef>
            </a:pPr>
            <a:endParaRPr lang="en-US" altLang="ja-JP" smtClean="0"/>
          </a:p>
          <a:p>
            <a:pPr eaLnBrk="1" hangingPunct="1">
              <a:spcBef>
                <a:spcPct val="0"/>
              </a:spcBef>
            </a:pPr>
            <a:r>
              <a:rPr lang="en-US" altLang="ja-JP" smtClean="0"/>
              <a:t>1999</a:t>
            </a:r>
            <a:r>
              <a:rPr lang="ja-JP" altLang="en-US" smtClean="0"/>
              <a:t>年（平成</a:t>
            </a:r>
            <a:r>
              <a:rPr lang="en-US" altLang="ja-JP" smtClean="0"/>
              <a:t>11</a:t>
            </a:r>
            <a:r>
              <a:rPr lang="ja-JP" altLang="en-US" smtClean="0"/>
              <a:t>年）　減反政策や高齢化のため農家の水田耕作が無くなる。</a:t>
            </a:r>
          </a:p>
          <a:p>
            <a:pPr eaLnBrk="1" hangingPunct="1">
              <a:spcBef>
                <a:spcPct val="0"/>
              </a:spcBef>
            </a:pPr>
            <a:endParaRPr lang="ja-JP" altLang="en-US" smtClean="0"/>
          </a:p>
        </p:txBody>
      </p:sp>
    </p:spTree>
    <p:extLst>
      <p:ext uri="{BB962C8B-B14F-4D97-AF65-F5344CB8AC3E}">
        <p14:creationId xmlns="" xmlns:p14="http://schemas.microsoft.com/office/powerpoint/2010/main" val="19211827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6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68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9F1C6E-E1FF-4D53-A1DF-079622BA3E3D}" type="slidenum">
              <a:rPr lang="ja-JP" altLang="en-US" smtClean="0">
                <a:latin typeface="Arial" pitchFamily="34" charset="0"/>
              </a:rPr>
              <a:pPr/>
              <a:t>65</a:t>
            </a:fld>
            <a:endParaRPr lang="ja-JP" altLang="en-US" smtClean="0">
              <a:latin typeface="Arial" pitchFamily="34" charset="0"/>
            </a:endParaRPr>
          </a:p>
        </p:txBody>
      </p:sp>
    </p:spTree>
    <p:extLst>
      <p:ext uri="{BB962C8B-B14F-4D97-AF65-F5344CB8AC3E}">
        <p14:creationId xmlns="" xmlns:p14="http://schemas.microsoft.com/office/powerpoint/2010/main" val="10246438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0787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　坂網猟消費実態調査（認証タグ制度の確立）</a:t>
            </a:r>
          </a:p>
          <a:p>
            <a:pPr eaLnBrk="1" hangingPunct="1">
              <a:spcBef>
                <a:spcPct val="0"/>
              </a:spcBef>
            </a:pPr>
            <a:r>
              <a:rPr lang="ja-JP" altLang="en-US" smtClean="0"/>
              <a:t>・　市内料理屋での食談会開催（有料）</a:t>
            </a:r>
            <a:endParaRPr lang="en-US" altLang="ja-JP" smtClean="0"/>
          </a:p>
          <a:p>
            <a:pPr eaLnBrk="1" hangingPunct="1">
              <a:spcBef>
                <a:spcPct val="0"/>
              </a:spcBef>
            </a:pPr>
            <a:r>
              <a:rPr lang="ja-JP" altLang="en-US" smtClean="0"/>
              <a:t>・　鴨池保全基金（仮称）の創設</a:t>
            </a:r>
            <a:endParaRPr lang="en-US" altLang="ja-JP" smtClean="0"/>
          </a:p>
          <a:p>
            <a:pPr eaLnBrk="1" hangingPunct="1">
              <a:spcBef>
                <a:spcPct val="0"/>
              </a:spcBef>
            </a:pPr>
            <a:endParaRPr lang="ja-JP" altLang="en-US" smtClean="0"/>
          </a:p>
          <a:p>
            <a:pPr eaLnBrk="1" hangingPunct="1">
              <a:spcBef>
                <a:spcPct val="0"/>
              </a:spcBef>
            </a:pPr>
            <a:r>
              <a:rPr lang="ja-JP" altLang="en-US" smtClean="0"/>
              <a:t>・　旧猟場の復元</a:t>
            </a:r>
          </a:p>
          <a:p>
            <a:pPr eaLnBrk="1" hangingPunct="1">
              <a:spcBef>
                <a:spcPct val="0"/>
              </a:spcBef>
            </a:pPr>
            <a:r>
              <a:rPr lang="ja-JP" altLang="en-US" smtClean="0"/>
              <a:t>・　坂網猟関連古文書のデジタル化</a:t>
            </a:r>
          </a:p>
          <a:p>
            <a:pPr eaLnBrk="1" hangingPunct="1">
              <a:spcBef>
                <a:spcPct val="0"/>
              </a:spcBef>
            </a:pPr>
            <a:endParaRPr lang="ja-JP" altLang="en-US" smtClean="0"/>
          </a:p>
        </p:txBody>
      </p:sp>
      <p:sp>
        <p:nvSpPr>
          <p:cNvPr id="207876"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1225" eaLnBrk="0" hangingPunct="0"/>
            <a:fld id="{930E0A9F-6676-4D19-A86C-91CB6CC1C2B8}" type="slidenum">
              <a:rPr kumimoji="0" lang="ja-JP" altLang="ja-JP" sz="1000" smtClean="0">
                <a:solidFill>
                  <a:srgbClr val="000000"/>
                </a:solidFill>
                <a:latin typeface="Helvetica" pitchFamily="34" charset="0"/>
                <a:ea typeface="Osaka"/>
                <a:cs typeface="Osaka"/>
              </a:rPr>
              <a:pPr defTabSz="911225" eaLnBrk="0" hangingPunct="0"/>
              <a:t>66</a:t>
            </a:fld>
            <a:endParaRPr kumimoji="0" lang="ja-JP" altLang="ja-JP" sz="1000" smtClean="0">
              <a:solidFill>
                <a:srgbClr val="000000"/>
              </a:solidFill>
              <a:latin typeface="Helvetica" pitchFamily="34" charset="0"/>
              <a:ea typeface="Osaka"/>
              <a:cs typeface="Osaka"/>
            </a:endParaRPr>
          </a:p>
        </p:txBody>
      </p:sp>
    </p:spTree>
    <p:extLst>
      <p:ext uri="{BB962C8B-B14F-4D97-AF65-F5344CB8AC3E}">
        <p14:creationId xmlns="" xmlns:p14="http://schemas.microsoft.com/office/powerpoint/2010/main" val="35777953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8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z="900" smtClean="0"/>
              <a:t>ラムサール条約湿地候補地検討会において</a:t>
            </a:r>
          </a:p>
          <a:p>
            <a:pPr eaLnBrk="1" hangingPunct="1">
              <a:spcBef>
                <a:spcPct val="0"/>
              </a:spcBef>
            </a:pPr>
            <a:r>
              <a:rPr lang="ja-JP" altLang="en-US" sz="900" smtClean="0"/>
              <a:t>既登録湿地と一体的に保全していく事が望ましい周辺水田の事例として</a:t>
            </a:r>
          </a:p>
          <a:p>
            <a:pPr eaLnBrk="1" hangingPunct="1">
              <a:spcBef>
                <a:spcPct val="0"/>
              </a:spcBef>
            </a:pPr>
            <a:r>
              <a:rPr lang="ja-JP" altLang="en-US" sz="900" smtClean="0"/>
              <a:t>大聖寺川流域から柴山潟及び周辺地域が例示された。</a:t>
            </a:r>
          </a:p>
          <a:p>
            <a:pPr eaLnBrk="1" hangingPunct="1">
              <a:spcBef>
                <a:spcPct val="0"/>
              </a:spcBef>
            </a:pPr>
            <a:r>
              <a:rPr lang="ja-JP" altLang="en-US" sz="900" smtClean="0"/>
              <a:t>（片野鴨池とともに越冬期のトモエガモやマガンの採餌地として重要</a:t>
            </a:r>
          </a:p>
          <a:p>
            <a:pPr eaLnBrk="1" hangingPunct="1">
              <a:spcBef>
                <a:spcPct val="0"/>
              </a:spcBef>
            </a:pPr>
            <a:r>
              <a:rPr lang="ja-JP" altLang="en-US" sz="900" smtClean="0"/>
              <a:t>な役割を果たしており、これらの湿地を一体的に保全していくことが</a:t>
            </a:r>
          </a:p>
          <a:p>
            <a:pPr eaLnBrk="1" hangingPunct="1">
              <a:spcBef>
                <a:spcPct val="0"/>
              </a:spcBef>
            </a:pPr>
            <a:r>
              <a:rPr lang="ja-JP" altLang="en-US" sz="900" smtClean="0"/>
              <a:t>望ましい）</a:t>
            </a:r>
            <a:endParaRPr lang="en-US" altLang="ja-JP" sz="900" smtClean="0"/>
          </a:p>
          <a:p>
            <a:pPr eaLnBrk="1" hangingPunct="1">
              <a:spcBef>
                <a:spcPct val="0"/>
              </a:spcBef>
            </a:pPr>
            <a:endParaRPr lang="en-US" altLang="ja-JP" sz="900" smtClean="0"/>
          </a:p>
          <a:p>
            <a:pPr eaLnBrk="1" hangingPunct="1">
              <a:spcBef>
                <a:spcPct val="0"/>
              </a:spcBef>
            </a:pPr>
            <a:r>
              <a:rPr lang="ja-JP" altLang="en-US" sz="900" smtClean="0"/>
              <a:t>湿地の保線ネットワーク</a:t>
            </a:r>
          </a:p>
          <a:p>
            <a:pPr eaLnBrk="1" hangingPunct="1">
              <a:spcBef>
                <a:spcPct val="0"/>
              </a:spcBef>
            </a:pPr>
            <a:endParaRPr lang="ja-JP" altLang="en-US" sz="900" smtClean="0"/>
          </a:p>
          <a:p>
            <a:pPr eaLnBrk="1" hangingPunct="1">
              <a:spcBef>
                <a:spcPct val="0"/>
              </a:spcBef>
            </a:pPr>
            <a:r>
              <a:rPr lang="ja-JP" altLang="en-US" sz="900" smtClean="0"/>
              <a:t>・ガンカモ類の保全を考える場合、「ねぐら」と「餌場」</a:t>
            </a:r>
          </a:p>
          <a:p>
            <a:pPr eaLnBrk="1" hangingPunct="1">
              <a:spcBef>
                <a:spcPct val="0"/>
              </a:spcBef>
            </a:pPr>
            <a:r>
              <a:rPr lang="ja-JP" altLang="en-US" sz="900" smtClean="0"/>
              <a:t>　を組み合わせた行動圏をひとつの単位として考える必要がある。</a:t>
            </a:r>
          </a:p>
          <a:p>
            <a:pPr eaLnBrk="1" hangingPunct="1">
              <a:spcBef>
                <a:spcPct val="0"/>
              </a:spcBef>
            </a:pPr>
            <a:r>
              <a:rPr lang="ja-JP" altLang="en-US" sz="900" smtClean="0"/>
              <a:t>・鴨池の場合、「ねぐら」である鴨池はラムサール条約に登録されるなど</a:t>
            </a:r>
          </a:p>
          <a:p>
            <a:pPr eaLnBrk="1" hangingPunct="1">
              <a:spcBef>
                <a:spcPct val="0"/>
              </a:spcBef>
            </a:pPr>
            <a:r>
              <a:rPr lang="ja-JP" altLang="en-US" sz="900" smtClean="0"/>
              <a:t>　法的に保護されている。</a:t>
            </a:r>
          </a:p>
          <a:p>
            <a:pPr eaLnBrk="1" hangingPunct="1">
              <a:spcBef>
                <a:spcPct val="0"/>
              </a:spcBef>
            </a:pPr>
            <a:r>
              <a:rPr lang="ja-JP" altLang="en-US" sz="900" smtClean="0"/>
              <a:t>・一方、周辺の水田は一部が石川県指定鳥獣保護区に指定されているのみで</a:t>
            </a:r>
          </a:p>
          <a:p>
            <a:pPr eaLnBrk="1" hangingPunct="1">
              <a:spcBef>
                <a:spcPct val="0"/>
              </a:spcBef>
            </a:pPr>
            <a:r>
              <a:rPr lang="ja-JP" altLang="en-US" sz="900" smtClean="0"/>
              <a:t>　十分な法的な保護はなされていない。</a:t>
            </a:r>
          </a:p>
          <a:p>
            <a:pPr eaLnBrk="1" hangingPunct="1">
              <a:spcBef>
                <a:spcPct val="0"/>
              </a:spcBef>
            </a:pPr>
            <a:endParaRPr lang="ja-JP" altLang="en-US" sz="900" smtClean="0"/>
          </a:p>
          <a:p>
            <a:pPr eaLnBrk="1" hangingPunct="1">
              <a:spcBef>
                <a:spcPct val="0"/>
              </a:spcBef>
            </a:pPr>
            <a:r>
              <a:rPr lang="ja-JP" altLang="en-US" sz="900" smtClean="0"/>
              <a:t>・大聖寺川下流域や柴山潟周辺等の水田をラムサール条約登録地として</a:t>
            </a:r>
          </a:p>
          <a:p>
            <a:pPr eaLnBrk="1" hangingPunct="1">
              <a:spcBef>
                <a:spcPct val="0"/>
              </a:spcBef>
            </a:pPr>
            <a:r>
              <a:rPr lang="ja-JP" altLang="en-US" sz="900" smtClean="0"/>
              <a:t>　編入を検討する必要がある。</a:t>
            </a:r>
          </a:p>
          <a:p>
            <a:pPr eaLnBrk="1" hangingPunct="1">
              <a:spcBef>
                <a:spcPct val="0"/>
              </a:spcBef>
            </a:pPr>
            <a:r>
              <a:rPr lang="ja-JP" altLang="en-US" sz="900" smtClean="0"/>
              <a:t>・但し、ラムサール条約登録にあたっては鳥獣保護区等による規制の担保が</a:t>
            </a:r>
          </a:p>
          <a:p>
            <a:pPr eaLnBrk="1" hangingPunct="1">
              <a:spcBef>
                <a:spcPct val="0"/>
              </a:spcBef>
            </a:pPr>
            <a:r>
              <a:rPr lang="ja-JP" altLang="en-US" sz="900" smtClean="0"/>
              <a:t>　必要となることから、地元での十分な合意形成を今後、計る必要がある。</a:t>
            </a:r>
          </a:p>
          <a:p>
            <a:pPr eaLnBrk="1" hangingPunct="1">
              <a:spcBef>
                <a:spcPct val="0"/>
              </a:spcBef>
            </a:pPr>
            <a:endParaRPr lang="ja-JP" altLang="en-US" sz="900" smtClean="0"/>
          </a:p>
          <a:p>
            <a:pPr eaLnBrk="1" hangingPunct="1">
              <a:spcBef>
                <a:spcPct val="0"/>
              </a:spcBef>
            </a:pPr>
            <a:r>
              <a:rPr lang="ja-JP" altLang="en-US" sz="900" smtClean="0"/>
              <a:t>・将来的には、近隣の木場潟、北潟湖、更には坂井平野との</a:t>
            </a:r>
          </a:p>
          <a:p>
            <a:pPr eaLnBrk="1" hangingPunct="1">
              <a:spcBef>
                <a:spcPct val="0"/>
              </a:spcBef>
            </a:pPr>
            <a:r>
              <a:rPr lang="ja-JP" altLang="en-US" sz="900" smtClean="0"/>
              <a:t>　広域的な湿地保全のネットワーク化の考える必要もあると思われる。</a:t>
            </a:r>
            <a:endParaRPr lang="en-US" altLang="ja-JP" sz="900" smtClean="0"/>
          </a:p>
        </p:txBody>
      </p:sp>
    </p:spTree>
    <p:extLst>
      <p:ext uri="{BB962C8B-B14F-4D97-AF65-F5344CB8AC3E}">
        <p14:creationId xmlns="" xmlns:p14="http://schemas.microsoft.com/office/powerpoint/2010/main" val="3035327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09923" name="Rectangle 3"/>
          <p:cNvSpPr>
            <a:spLocks noGrp="1" noChangeArrowheads="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endParaRPr lang="ja-JP" altLang="en-US" smtClean="0">
              <a:latin typeface="Times" pitchFamily="18" charset="0"/>
              <a:ea typeface="Osaka"/>
              <a:cs typeface="Osaka"/>
            </a:endParaRPr>
          </a:p>
        </p:txBody>
      </p:sp>
    </p:spTree>
    <p:extLst>
      <p:ext uri="{BB962C8B-B14F-4D97-AF65-F5344CB8AC3E}">
        <p14:creationId xmlns="" xmlns:p14="http://schemas.microsoft.com/office/powerpoint/2010/main" val="18939778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1094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0948"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4EE8E-609E-4A3D-8F70-38549E1964E3}" type="slidenum">
              <a:rPr lang="ja-JP" altLang="en-US" smtClean="0">
                <a:latin typeface="Arial" pitchFamily="34" charset="0"/>
              </a:rPr>
              <a:pPr/>
              <a:t>69</a:t>
            </a:fld>
            <a:endParaRPr lang="ja-JP" altLang="en-US" smtClean="0">
              <a:latin typeface="Arial" pitchFamily="34" charset="0"/>
            </a:endParaRPr>
          </a:p>
        </p:txBody>
      </p:sp>
    </p:spTree>
    <p:extLst>
      <p:ext uri="{BB962C8B-B14F-4D97-AF65-F5344CB8AC3E}">
        <p14:creationId xmlns="" xmlns:p14="http://schemas.microsoft.com/office/powerpoint/2010/main" val="277943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1197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zh-TW" altLang="en-US" smtClean="0"/>
              <a:t>面積：１．８５（５．４５）</a:t>
            </a:r>
            <a:r>
              <a:rPr lang="en-US" altLang="zh-TW" smtClean="0"/>
              <a:t>k㎡</a:t>
            </a:r>
          </a:p>
          <a:p>
            <a:r>
              <a:rPr lang="zh-TW" altLang="en-US" smtClean="0"/>
              <a:t>湖岸線延長：６．３（１７．３）㎞</a:t>
            </a:r>
            <a:endParaRPr lang="en-US" altLang="zh-TW" smtClean="0"/>
          </a:p>
          <a:p>
            <a:r>
              <a:rPr lang="ja-JP" altLang="en-US" smtClean="0"/>
              <a:t>（　）内は干拓以前のデータ</a:t>
            </a:r>
            <a:endParaRPr lang="en-US" altLang="ja-JP" smtClean="0"/>
          </a:p>
          <a:p>
            <a:endParaRPr lang="en-US" altLang="ja-JP" smtClean="0"/>
          </a:p>
          <a:p>
            <a:r>
              <a:rPr lang="ja-JP" altLang="en-US" smtClean="0"/>
              <a:t>干拓事業で２</a:t>
            </a:r>
            <a:r>
              <a:rPr lang="en-US" altLang="ja-JP" smtClean="0"/>
              <a:t>/</a:t>
            </a:r>
            <a:r>
              <a:rPr lang="ja-JP" altLang="en-US" smtClean="0"/>
              <a:t>３が干拓された。</a:t>
            </a:r>
          </a:p>
          <a:p>
            <a:endParaRPr lang="ja-JP" altLang="en-US" smtClean="0"/>
          </a:p>
        </p:txBody>
      </p:sp>
      <p:sp>
        <p:nvSpPr>
          <p:cNvPr id="211972"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E5BF4C-F8A5-4229-A008-1CB5F4966098}" type="slidenum">
              <a:rPr lang="ja-JP" altLang="en-US" smtClean="0">
                <a:latin typeface="Arial" pitchFamily="34" charset="0"/>
              </a:rPr>
              <a:pPr/>
              <a:t>70</a:t>
            </a:fld>
            <a:endParaRPr lang="ja-JP" altLang="en-US" smtClean="0">
              <a:latin typeface="Arial" pitchFamily="34" charset="0"/>
            </a:endParaRPr>
          </a:p>
        </p:txBody>
      </p:sp>
    </p:spTree>
    <p:extLst>
      <p:ext uri="{BB962C8B-B14F-4D97-AF65-F5344CB8AC3E}">
        <p14:creationId xmlns="" xmlns:p14="http://schemas.microsoft.com/office/powerpoint/2010/main" val="14706319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1299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12996"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67F93E-34E1-4853-AC47-67E4CC1FE3E7}" type="slidenum">
              <a:rPr lang="ja-JP" altLang="en-US" smtClean="0">
                <a:solidFill>
                  <a:srgbClr val="000000"/>
                </a:solidFill>
                <a:latin typeface="Helvetica" pitchFamily="34" charset="0"/>
                <a:ea typeface="Osaka"/>
                <a:cs typeface="ＤＦＰ中丸ゴシック体"/>
              </a:rPr>
              <a:pPr/>
              <a:t>71</a:t>
            </a:fld>
            <a:endParaRPr lang="ja-JP" altLang="ja-JP" smtClean="0">
              <a:solidFill>
                <a:srgbClr val="000000"/>
              </a:solidFill>
              <a:latin typeface="Helvetica" pitchFamily="34" charset="0"/>
              <a:ea typeface="Osaka"/>
              <a:cs typeface="ＤＦＰ中丸ゴシック体"/>
            </a:endParaRPr>
          </a:p>
        </p:txBody>
      </p:sp>
    </p:spTree>
    <p:extLst>
      <p:ext uri="{BB962C8B-B14F-4D97-AF65-F5344CB8AC3E}">
        <p14:creationId xmlns="" xmlns:p14="http://schemas.microsoft.com/office/powerpoint/2010/main" val="12100371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40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40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AD5786-3877-4A5E-89E3-B6915A5335B8}" type="slidenum">
              <a:rPr lang="ja-JP" altLang="en-US" smtClean="0">
                <a:latin typeface="Arial" pitchFamily="34" charset="0"/>
              </a:rPr>
              <a:pPr/>
              <a:t>72</a:t>
            </a:fld>
            <a:endParaRPr lang="ja-JP" altLang="en-US" smtClean="0">
              <a:latin typeface="Arial" pitchFamily="34" charset="0"/>
            </a:endParaRPr>
          </a:p>
        </p:txBody>
      </p:sp>
    </p:spTree>
    <p:extLst>
      <p:ext uri="{BB962C8B-B14F-4D97-AF65-F5344CB8AC3E}">
        <p14:creationId xmlns="" xmlns:p14="http://schemas.microsoft.com/office/powerpoint/2010/main" val="3714559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8</a:t>
            </a:fld>
            <a:endParaRPr kumimoji="1" lang="ja-JP" altLang="en-US"/>
          </a:p>
        </p:txBody>
      </p:sp>
    </p:spTree>
    <p:extLst>
      <p:ext uri="{BB962C8B-B14F-4D97-AF65-F5344CB8AC3E}">
        <p14:creationId xmlns="" xmlns:p14="http://schemas.microsoft.com/office/powerpoint/2010/main" val="30491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E22F072-1299-49E9-A439-5A0CA7ABE7E8}" type="slidenum">
              <a:rPr kumimoji="1" lang="ja-JP" altLang="en-US" smtClean="0"/>
              <a:pPr/>
              <a:t>9</a:t>
            </a:fld>
            <a:endParaRPr kumimoji="1" lang="ja-JP" altLang="en-US"/>
          </a:p>
        </p:txBody>
      </p:sp>
    </p:spTree>
    <p:extLst>
      <p:ext uri="{BB962C8B-B14F-4D97-AF65-F5344CB8AC3E}">
        <p14:creationId xmlns="" xmlns:p14="http://schemas.microsoft.com/office/powerpoint/2010/main" val="2021203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9400"/>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717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24300"/>
            <a:ext cx="4038600" cy="21717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p:txBody>
          <a:bodyPr/>
          <a:lstStyle>
            <a:lvl1pPr eaLnBrk="0" hangingPunct="0">
              <a:defRPr>
                <a:latin typeface="Arial" charset="0"/>
              </a:defRPr>
            </a:lvl1pPr>
          </a:lstStyle>
          <a:p>
            <a:pPr>
              <a:defRPr/>
            </a:pPr>
            <a:endParaRPr lang="en-US" altLang="ja-JP"/>
          </a:p>
        </p:txBody>
      </p:sp>
      <p:sp>
        <p:nvSpPr>
          <p:cNvPr id="7" name="フッター プレースホルダー 6"/>
          <p:cNvSpPr>
            <a:spLocks noGrp="1"/>
          </p:cNvSpPr>
          <p:nvPr>
            <p:ph type="ftr" sz="quarter" idx="11"/>
          </p:nvPr>
        </p:nvSpPr>
        <p:spPr/>
        <p:txBody>
          <a:bodyPr/>
          <a:lstStyle>
            <a:lvl1pPr algn="l" eaLnBrk="0" hangingPunct="0">
              <a:defRPr>
                <a:latin typeface="Arial" charset="0"/>
              </a:defRPr>
            </a:lvl1pPr>
          </a:lstStyle>
          <a:p>
            <a:pPr>
              <a:defRPr/>
            </a:pPr>
            <a:endParaRPr lang="en-US" altLang="ja-JP"/>
          </a:p>
        </p:txBody>
      </p:sp>
      <p:sp>
        <p:nvSpPr>
          <p:cNvPr id="8" name="スライド番号プレースホルダー 7"/>
          <p:cNvSpPr>
            <a:spLocks noGrp="1"/>
          </p:cNvSpPr>
          <p:nvPr>
            <p:ph type="sldNum" sz="quarter" idx="12"/>
          </p:nvPr>
        </p:nvSpPr>
        <p:spPr/>
        <p:txBody>
          <a:bodyPr/>
          <a:lstStyle>
            <a:lvl1pPr eaLnBrk="0" hangingPunct="0">
              <a:defRPr>
                <a:latin typeface="Arial" charset="0"/>
              </a:defRPr>
            </a:lvl1pPr>
          </a:lstStyle>
          <a:p>
            <a:pPr>
              <a:defRPr/>
            </a:pPr>
            <a:fld id="{1FF7A1C8-CF94-4B80-AF40-317B571C10E7}"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7BFC898-5C6D-43D1-8EE5-2BC0CF8CC2F3}" type="datetimeFigureOut">
              <a:rPr kumimoji="1" lang="ja-JP" altLang="en-US" smtClean="0"/>
              <a:pPr/>
              <a:t>2015/4/22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0CDA34A-0DBB-480B-A172-6BD7416B179F}"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FC898-5C6D-43D1-8EE5-2BC0CF8CC2F3}" type="datetimeFigureOut">
              <a:rPr kumimoji="1" lang="ja-JP" altLang="en-US" smtClean="0"/>
              <a:pPr/>
              <a:t>2015/4/22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DA34A-0DBB-480B-A172-6BD7416B179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u0-r5j7j08z8hM&amp;tbnid=QNG4zbLpvD33yM:&amp;ved=0CAUQjRw&amp;url=http://learning1222.blogspot.com/2013/08/1239.html&amp;ei=wXAGU9m8FoXEkgXU4oG4Bw&amp;bvm=bv.61725948,d.dGI&amp;psig=AFQjCNHAnpWcWTe2By_OCoLCwhPJpmnlZg&amp;ust=139301720407947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KBxtLhtbe5ok8M&amp;tbnid=22njlszQqa5cgM:&amp;ved=0CAUQjRw&amp;url=http://blog.livedoor.jp/muchink/archives/cat_50050606.html&amp;ei=LHAGU7WzO8fGkwXunoCQBQ&amp;bvm=bv.61725948,d.dGI&amp;psig=AFQjCNHAnpWcWTe2By_OCoLCwhPJpmnlZg&amp;ust=139301720407947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6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7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都市デザイン論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a:solidFill>
              <a:schemeClr val="tx1">
                <a:lumMod val="95000"/>
                <a:lumOff val="5000"/>
              </a:schemeClr>
            </a:solidFill>
          </a:ln>
        </p:spPr>
        <p:txBody>
          <a:bodyPr/>
          <a:lstStyle/>
          <a:p>
            <a:r>
              <a:rPr kumimoji="1" lang="ja-JP" altLang="en-US" dirty="0" smtClean="0"/>
              <a:t>士</a:t>
            </a:r>
            <a:r>
              <a:rPr kumimoji="1" lang="ja-JP" altLang="en-US" dirty="0" smtClean="0">
                <a:solidFill>
                  <a:srgbClr val="FF0000"/>
                </a:solidFill>
              </a:rPr>
              <a:t>農</a:t>
            </a:r>
            <a:r>
              <a:rPr kumimoji="1" lang="ja-JP" altLang="en-US" dirty="0" smtClean="0"/>
              <a:t>工商</a:t>
            </a:r>
            <a:endParaRPr kumimoji="1" lang="ja-JP" altLang="en-US" dirty="0"/>
          </a:p>
        </p:txBody>
      </p:sp>
      <p:sp>
        <p:nvSpPr>
          <p:cNvPr id="3" name="コンテンツ プレースホルダ 2"/>
          <p:cNvSpPr>
            <a:spLocks noGrp="1"/>
          </p:cNvSpPr>
          <p:nvPr>
            <p:ph idx="1"/>
          </p:nvPr>
        </p:nvSpPr>
        <p:spPr>
          <a:xfrm>
            <a:off x="457200" y="1268760"/>
            <a:ext cx="8229600" cy="5589240"/>
          </a:xfrm>
        </p:spPr>
        <p:txBody>
          <a:bodyPr>
            <a:normAutofit fontScale="85000" lnSpcReduction="10000"/>
          </a:bodyPr>
          <a:lstStyle/>
          <a:p>
            <a:r>
              <a:rPr lang="ja-JP" altLang="en-US" dirty="0" smtClean="0"/>
              <a:t>古代中国から</a:t>
            </a:r>
            <a:r>
              <a:rPr lang="en-US" altLang="ja-JP" dirty="0" err="1" smtClean="0"/>
              <a:t>儒教</a:t>
            </a:r>
            <a:r>
              <a:rPr lang="ja-JP" altLang="ja-JP" dirty="0" smtClean="0"/>
              <a:t>において</a:t>
            </a:r>
            <a:r>
              <a:rPr lang="ja-JP" altLang="en-US" dirty="0" smtClean="0"/>
              <a:t>、</a:t>
            </a:r>
            <a:r>
              <a:rPr lang="ja-JP" altLang="ja-JP" dirty="0" smtClean="0"/>
              <a:t>社会の主要な構成要素（</a:t>
            </a:r>
            <a:r>
              <a:rPr lang="en-US" altLang="ja-JP" dirty="0" err="1" smtClean="0"/>
              <a:t>官吏</a:t>
            </a:r>
            <a:r>
              <a:rPr lang="ja-JP" altLang="ja-JP" dirty="0" smtClean="0"/>
              <a:t>・</a:t>
            </a:r>
            <a:r>
              <a:rPr lang="en-US" altLang="ja-JP" dirty="0" err="1" smtClean="0"/>
              <a:t>農民</a:t>
            </a:r>
            <a:r>
              <a:rPr lang="ja-JP" altLang="ja-JP" dirty="0" smtClean="0"/>
              <a:t>・</a:t>
            </a:r>
            <a:r>
              <a:rPr lang="en-US" altLang="ja-JP" dirty="0" err="1" smtClean="0"/>
              <a:t>職人</a:t>
            </a:r>
            <a:r>
              <a:rPr lang="ja-JP" altLang="ja-JP" dirty="0" smtClean="0"/>
              <a:t>・</a:t>
            </a:r>
            <a:r>
              <a:rPr lang="en-US" altLang="ja-JP" dirty="0" err="1" smtClean="0"/>
              <a:t>商人</a:t>
            </a:r>
            <a:r>
              <a:rPr lang="ja-JP" altLang="ja-JP" dirty="0" smtClean="0"/>
              <a:t>）を指す概念</a:t>
            </a:r>
            <a:endParaRPr lang="en-US" altLang="ja-JP" dirty="0" smtClean="0"/>
          </a:p>
          <a:p>
            <a:r>
              <a:rPr lang="ja-JP" altLang="ja-JP" dirty="0" smtClean="0"/>
              <a:t>日本では、近代になり江戸時代の身分制度を意味すると捉えられるようになったが、</a:t>
            </a:r>
            <a:r>
              <a:rPr lang="en-US" altLang="ja-JP" dirty="0" smtClean="0"/>
              <a:t>1990</a:t>
            </a:r>
            <a:r>
              <a:rPr lang="ja-JP" altLang="ja-JP" dirty="0" smtClean="0"/>
              <a:t>年代ごろから実証的研究が進み誤った認識であることが理解</a:t>
            </a:r>
            <a:endParaRPr lang="en-US" altLang="ja-JP" dirty="0" smtClean="0"/>
          </a:p>
          <a:p>
            <a:r>
              <a:rPr lang="ja-JP" altLang="ja-JP" dirty="0" smtClean="0"/>
              <a:t>江戸時代における百姓とは農業専従者である「農人」ではなく商人、職人を含む農村居住者全般を意味する言葉であった。実際の江戸時代の身分制度は士農工商の職業概念から大きく乖離</a:t>
            </a:r>
            <a:endParaRPr lang="en-US" altLang="ja-JP" dirty="0" smtClean="0"/>
          </a:p>
          <a:p>
            <a:r>
              <a:rPr lang="ja-JP" altLang="ja-JP" dirty="0" smtClean="0"/>
              <a:t>「士・農・工・商は</a:t>
            </a:r>
            <a:r>
              <a:rPr lang="en-US" altLang="ja-JP" dirty="0" err="1" smtClean="0">
                <a:solidFill>
                  <a:srgbClr val="FF0000"/>
                </a:solidFill>
              </a:rPr>
              <a:t>職分</a:t>
            </a:r>
            <a:r>
              <a:rPr lang="ja-JP" altLang="ja-JP" dirty="0" smtClean="0"/>
              <a:t>であり、そのような職分を</a:t>
            </a:r>
            <a:r>
              <a:rPr lang="en-US" altLang="ja-JP" dirty="0" err="1" smtClean="0">
                <a:solidFill>
                  <a:srgbClr val="FF0000"/>
                </a:solidFill>
              </a:rPr>
              <a:t>身分</a:t>
            </a:r>
            <a:r>
              <a:rPr lang="ja-JP" altLang="ja-JP" dirty="0" smtClean="0"/>
              <a:t>制度として説明すること自体がばかげている</a:t>
            </a:r>
            <a:r>
              <a:rPr lang="ja-JP" altLang="en-US" dirty="0" smtClean="0"/>
              <a:t>」（</a:t>
            </a:r>
            <a:r>
              <a:rPr lang="en-US" altLang="ja-JP" dirty="0" smtClean="0"/>
              <a:t> </a:t>
            </a:r>
            <a:r>
              <a:rPr lang="en-US" altLang="ja-JP" dirty="0" err="1" smtClean="0"/>
              <a:t>田中圭一</a:t>
            </a:r>
            <a:r>
              <a:rPr lang="ja-JP" altLang="en-US" dirty="0" smtClean="0"/>
              <a:t>　</a:t>
            </a:r>
            <a:r>
              <a:rPr lang="en-US" altLang="ja-JP" dirty="0" smtClean="0"/>
              <a:t>『</a:t>
            </a:r>
            <a:r>
              <a:rPr lang="ja-JP" altLang="en-US" dirty="0" smtClean="0"/>
              <a:t>江戸時代の百姓</a:t>
            </a:r>
            <a:r>
              <a:rPr lang="en-US" altLang="ja-JP" dirty="0" smtClean="0"/>
              <a:t>』</a:t>
            </a:r>
            <a:r>
              <a:rPr lang="ja-JP" altLang="en-US" dirty="0" smtClean="0"/>
              <a:t>　ちくま新書）</a:t>
            </a:r>
            <a:endParaRPr lang="en-US" altLang="ja-JP" dirty="0" smtClean="0"/>
          </a:p>
          <a:p>
            <a:r>
              <a:rPr kumimoji="1" lang="ja-JP" altLang="en-US" dirty="0" smtClean="0"/>
              <a:t>部落差別を連想させるものとして放送禁止用語</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908720"/>
            <a:ext cx="1800200" cy="5400600"/>
          </a:xfrm>
          <a:ln>
            <a:solidFill>
              <a:schemeClr val="tx1">
                <a:lumMod val="75000"/>
                <a:lumOff val="25000"/>
              </a:schemeClr>
            </a:solidFill>
          </a:ln>
        </p:spPr>
        <p:txBody>
          <a:bodyPr vert="eaVert">
            <a:normAutofit/>
          </a:bodyPr>
          <a:lstStyle/>
          <a:p>
            <a:pPr algn="r"/>
            <a:r>
              <a:rPr lang="en-US" altLang="ja-JP" sz="3200" dirty="0" smtClean="0"/>
              <a:t>『</a:t>
            </a:r>
            <a:r>
              <a:rPr lang="ja-JP" altLang="en-US" sz="3200" dirty="0" smtClean="0"/>
              <a:t>近世大名家臣団の社会構造</a:t>
            </a:r>
            <a:r>
              <a:rPr lang="en-US" altLang="ja-JP" sz="3200" dirty="0" smtClean="0"/>
              <a:t>』</a:t>
            </a:r>
            <a:br>
              <a:rPr lang="en-US" altLang="ja-JP" sz="3200" dirty="0" smtClean="0"/>
            </a:br>
            <a:r>
              <a:rPr lang="ja-JP" altLang="en-US" sz="3200" dirty="0" smtClean="0"/>
              <a:t>磯田道史</a:t>
            </a:r>
            <a:endParaRPr kumimoji="1" lang="ja-JP" altLang="en-US" sz="3200" dirty="0"/>
          </a:p>
        </p:txBody>
      </p:sp>
      <p:pic>
        <p:nvPicPr>
          <p:cNvPr id="1026" name="Picture 2"/>
          <p:cNvPicPr>
            <a:picLocks noChangeAspect="1" noChangeArrowheads="1"/>
          </p:cNvPicPr>
          <p:nvPr/>
        </p:nvPicPr>
        <p:blipFill>
          <a:blip r:embed="rId3" cstate="print"/>
          <a:srcRect/>
          <a:stretch>
            <a:fillRect/>
          </a:stretch>
        </p:blipFill>
        <p:spPr bwMode="auto">
          <a:xfrm rot="5400000">
            <a:off x="2095694" y="-71358"/>
            <a:ext cx="6752812" cy="7128792"/>
          </a:xfrm>
          <a:prstGeom prst="rect">
            <a:avLst/>
          </a:prstGeom>
          <a:solidFill>
            <a:srgbClr val="FF0000"/>
          </a:solid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武士とは？</a:t>
            </a:r>
            <a:endParaRPr kumimoji="1" lang="ja-JP" altLang="en-US" dirty="0"/>
          </a:p>
        </p:txBody>
      </p:sp>
      <p:sp>
        <p:nvSpPr>
          <p:cNvPr id="3" name="コンテンツ プレースホルダ 2"/>
          <p:cNvSpPr>
            <a:spLocks noGrp="1"/>
          </p:cNvSpPr>
          <p:nvPr>
            <p:ph idx="1"/>
          </p:nvPr>
        </p:nvSpPr>
        <p:spPr>
          <a:noFill/>
        </p:spPr>
        <p:txBody>
          <a:bodyPr/>
          <a:lstStyle/>
          <a:p>
            <a:r>
              <a:rPr kumimoji="1" lang="ja-JP" altLang="en-US" dirty="0" smtClean="0"/>
              <a:t>近世大名家臣を一括して認識することは意味がない。武士という支配集団があるというのは錯覚</a:t>
            </a:r>
            <a:endParaRPr kumimoji="1" lang="en-US" altLang="ja-JP" dirty="0" smtClean="0"/>
          </a:p>
          <a:p>
            <a:r>
              <a:rPr lang="ja-JP" altLang="en-US" dirty="0" smtClean="0"/>
              <a:t>侍、徒士、足軽</a:t>
            </a:r>
            <a:endParaRPr lang="en-US" altLang="ja-JP" dirty="0" smtClean="0"/>
          </a:p>
          <a:p>
            <a:r>
              <a:rPr lang="ja-JP" altLang="en-US" dirty="0" smtClean="0"/>
              <a:t>「帯刀」よりも「</a:t>
            </a:r>
            <a:r>
              <a:rPr lang="ja-JP" altLang="en-US" dirty="0" smtClean="0">
                <a:solidFill>
                  <a:srgbClr val="FF0000"/>
                </a:solidFill>
              </a:rPr>
              <a:t>袴の着用</a:t>
            </a:r>
            <a:r>
              <a:rPr lang="ja-JP" altLang="en-US" dirty="0" smtClean="0"/>
              <a:t>」</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75000"/>
                <a:lumOff val="25000"/>
              </a:schemeClr>
            </a:solidFill>
          </a:ln>
        </p:spPr>
        <p:txBody>
          <a:bodyPr/>
          <a:lstStyle/>
          <a:p>
            <a:r>
              <a:rPr lang="ja-JP" altLang="en-US" dirty="0" smtClean="0"/>
              <a:t>御用相立候者養子制度</a:t>
            </a:r>
            <a:endParaRPr kumimoji="1" lang="ja-JP" altLang="en-US" dirty="0"/>
          </a:p>
        </p:txBody>
      </p:sp>
      <p:sp>
        <p:nvSpPr>
          <p:cNvPr id="3" name="コンテンツ プレースホルダ 2"/>
          <p:cNvSpPr>
            <a:spLocks noGrp="1"/>
          </p:cNvSpPr>
          <p:nvPr>
            <p:ph idx="1"/>
          </p:nvPr>
        </p:nvSpPr>
        <p:spPr>
          <a:xfrm>
            <a:off x="251520" y="1600200"/>
            <a:ext cx="8892480" cy="4525963"/>
          </a:xfrm>
        </p:spPr>
        <p:txBody>
          <a:bodyPr>
            <a:normAutofit/>
          </a:bodyPr>
          <a:lstStyle/>
          <a:p>
            <a:r>
              <a:rPr kumimoji="1" lang="ja-JP" altLang="en-US" dirty="0" smtClean="0"/>
              <a:t>家中の下層を成す奉公人は、すぐに奉公が可能な者が重要</a:t>
            </a:r>
            <a:endParaRPr kumimoji="1" lang="en-US" altLang="ja-JP" dirty="0" smtClean="0"/>
          </a:p>
          <a:p>
            <a:r>
              <a:rPr lang="ja-JP" altLang="en-US" dirty="0" smtClean="0">
                <a:solidFill>
                  <a:srgbClr val="FF0000"/>
                </a:solidFill>
              </a:rPr>
              <a:t>血縁擬制による非世襲的相続が多くなっていた</a:t>
            </a:r>
            <a:endParaRPr lang="en-US" altLang="ja-JP" dirty="0" smtClean="0">
              <a:solidFill>
                <a:srgbClr val="FF0000"/>
              </a:solidFill>
            </a:endParaRPr>
          </a:p>
          <a:p>
            <a:r>
              <a:rPr kumimoji="1" lang="ja-JP" altLang="en-US" dirty="0" smtClean="0"/>
              <a:t>支配方が御用に立つものであると証明しさえすれば、たとえ百姓身分の者であっても跡</a:t>
            </a:r>
            <a:r>
              <a:rPr lang="ja-JP" altLang="en-US" dirty="0" smtClean="0"/>
              <a:t>譲りを認める論理が成り立っていた</a:t>
            </a:r>
            <a:endParaRPr lang="en-US" altLang="ja-JP" dirty="0" smtClean="0"/>
          </a:p>
          <a:p>
            <a:r>
              <a:rPr lang="ja-JP" altLang="en-US" dirty="0" smtClean="0"/>
              <a:t>「格違養子」として成文化されていた</a:t>
            </a:r>
            <a:endParaRPr lang="en-US" altLang="ja-JP" dirty="0" smtClean="0"/>
          </a:p>
          <a:p>
            <a:r>
              <a:rPr kumimoji="1" lang="ja-JP" altLang="en-US" dirty="0" smtClean="0">
                <a:solidFill>
                  <a:srgbClr val="FF0000"/>
                </a:solidFill>
              </a:rPr>
              <a:t>上層部は階層閉鎖的な養子とり制度</a:t>
            </a:r>
            <a:endParaRPr kumimoji="1" lang="ja-JP" altLang="en-US" dirty="0">
              <a:solidFill>
                <a:srgbClr val="FF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中国　農村戸籍</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lang="ja-JP" altLang="ja-JP" dirty="0" smtClean="0"/>
              <a:t>中華人民共和国</a:t>
            </a:r>
            <a:r>
              <a:rPr lang="en-US" altLang="ja-JP" dirty="0" smtClean="0"/>
              <a:t>1958年</a:t>
            </a:r>
            <a:r>
              <a:rPr lang="ja-JP" altLang="ja-JP" dirty="0" smtClean="0"/>
              <a:t>「戸籍登録条例」公布</a:t>
            </a:r>
            <a:endParaRPr lang="en-US" altLang="ja-JP" dirty="0" smtClean="0"/>
          </a:p>
          <a:p>
            <a:r>
              <a:rPr lang="en-US" altLang="ja-JP" dirty="0" err="1" smtClean="0"/>
              <a:t>農業</a:t>
            </a:r>
            <a:r>
              <a:rPr lang="ja-JP" altLang="ja-JP" dirty="0" smtClean="0"/>
              <a:t>に従事する者を農村戸籍と登録し、そうでない者を都市戸籍と登録</a:t>
            </a:r>
            <a:endParaRPr lang="en-US" altLang="ja-JP" dirty="0" smtClean="0"/>
          </a:p>
          <a:p>
            <a:r>
              <a:rPr lang="ja-JP" altLang="ja-JP" dirty="0" smtClean="0"/>
              <a:t>この戸籍制度では</a:t>
            </a:r>
            <a:r>
              <a:rPr lang="en-US" altLang="ja-JP" dirty="0" err="1" smtClean="0"/>
              <a:t>都市</a:t>
            </a:r>
            <a:r>
              <a:rPr lang="ja-JP" altLang="ja-JP" dirty="0" smtClean="0"/>
              <a:t>を重視し、逆に農村を軽視していたため、</a:t>
            </a:r>
            <a:r>
              <a:rPr lang="en-US" altLang="ja-JP" dirty="0" err="1" smtClean="0"/>
              <a:t>公共サービス</a:t>
            </a:r>
            <a:r>
              <a:rPr lang="ja-JP" altLang="ja-JP" dirty="0" smtClean="0"/>
              <a:t>など多くの面で都市住民と農村住民の間には</a:t>
            </a:r>
            <a:r>
              <a:rPr lang="en-US" altLang="ja-JP" dirty="0" err="1" smtClean="0"/>
              <a:t>不平等</a:t>
            </a:r>
            <a:r>
              <a:rPr lang="ja-JP" altLang="ja-JP" dirty="0" smtClean="0"/>
              <a:t>が存在</a:t>
            </a:r>
            <a:endParaRPr lang="en-US" altLang="ja-JP" dirty="0" smtClean="0"/>
          </a:p>
          <a:p>
            <a:r>
              <a:rPr lang="ja-JP" altLang="ja-JP" dirty="0" smtClean="0"/>
              <a:t>二元化された戸籍制度を行っていたならば国内の経済発展や都市と農村間の自由な流動を阻害しているため、戸籍制度を改革しようという声が各界で高ま</a:t>
            </a:r>
            <a:r>
              <a:rPr lang="ja-JP" altLang="en-US" dirty="0" smtClean="0"/>
              <a:t>る</a:t>
            </a:r>
            <a:endParaRPr lang="en-US" altLang="ja-JP" dirty="0" smtClean="0"/>
          </a:p>
          <a:p>
            <a:endParaRPr lang="ja-JP" altLang="ja-JP"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451917"/>
            <a:ext cx="8784976" cy="5145435"/>
          </a:xfrm>
        </p:spPr>
        <p:txBody>
          <a:bodyPr>
            <a:normAutofit fontScale="92500"/>
          </a:bodyPr>
          <a:lstStyle/>
          <a:p>
            <a:r>
              <a:rPr lang="ja-JP" altLang="ja-JP" dirty="0" smtClean="0"/>
              <a:t>中国農村の都市化が</a:t>
            </a:r>
            <a:r>
              <a:rPr lang="ja-JP" altLang="en-US" dirty="0" smtClean="0"/>
              <a:t>進展</a:t>
            </a:r>
            <a:endParaRPr lang="en-US" altLang="ja-JP" dirty="0" smtClean="0"/>
          </a:p>
          <a:p>
            <a:r>
              <a:rPr lang="ja-JP" altLang="ja-JP" dirty="0" smtClean="0"/>
              <a:t>人口の多数を占める農民は経済発展から取り残され、広がる格差に不満</a:t>
            </a:r>
            <a:endParaRPr lang="en-US" altLang="ja-JP" dirty="0" smtClean="0"/>
          </a:p>
          <a:p>
            <a:r>
              <a:rPr lang="en-US" altLang="ja-JP" dirty="0" smtClean="0"/>
              <a:t>“</a:t>
            </a:r>
            <a:r>
              <a:rPr lang="ja-JP" altLang="ja-JP" dirty="0" smtClean="0"/>
              <a:t>格差是正</a:t>
            </a:r>
            <a:r>
              <a:rPr lang="en-US" altLang="ja-JP" dirty="0" smtClean="0"/>
              <a:t>”</a:t>
            </a:r>
            <a:r>
              <a:rPr lang="ja-JP" altLang="ja-JP" dirty="0" smtClean="0"/>
              <a:t>を掲げる共産党新執行部にとって、農民を都市民に変え、豊かさをひとしく享受できる社会を実現することは、避けて通れない課題</a:t>
            </a:r>
            <a:endParaRPr lang="en-US" altLang="ja-JP" dirty="0" smtClean="0"/>
          </a:p>
          <a:p>
            <a:r>
              <a:rPr lang="ja-JP" altLang="ja-JP" dirty="0" smtClean="0"/>
              <a:t>中国経済の減速が、重慶の</a:t>
            </a:r>
            <a:r>
              <a:rPr lang="en-US" altLang="ja-JP" dirty="0" smtClean="0"/>
              <a:t>“</a:t>
            </a:r>
            <a:r>
              <a:rPr lang="ja-JP" altLang="ja-JP" dirty="0" smtClean="0"/>
              <a:t>農村都市化</a:t>
            </a:r>
            <a:r>
              <a:rPr lang="en-US" altLang="ja-JP" dirty="0" smtClean="0"/>
              <a:t>”</a:t>
            </a:r>
            <a:r>
              <a:rPr lang="ja-JP" altLang="ja-JP" dirty="0" smtClean="0"/>
              <a:t>に影</a:t>
            </a:r>
            <a:r>
              <a:rPr lang="ja-JP" altLang="en-US" dirty="0" smtClean="0"/>
              <a:t>。</a:t>
            </a:r>
            <a:r>
              <a:rPr lang="ja-JP" altLang="ja-JP" dirty="0" smtClean="0"/>
              <a:t>元農民の雇用を確保するための企業誘致が、思惑通りに進まなくなっている。憧れの都市民になったはずが、厳しい現実を突きつけられている</a:t>
            </a:r>
            <a:r>
              <a:rPr lang="en-US" altLang="ja-JP" dirty="0" smtClean="0"/>
              <a:t> </a:t>
            </a:r>
            <a:endParaRPr lang="ja-JP" altLang="ja-JP" dirty="0" smtClean="0"/>
          </a:p>
          <a:p>
            <a:endParaRPr lang="ja-JP" altLang="en-US" dirty="0" smtClean="0"/>
          </a:p>
          <a:p>
            <a:endParaRPr kumimoji="1" lang="ja-JP" altLang="en-US" dirty="0"/>
          </a:p>
        </p:txBody>
      </p:sp>
      <p:sp>
        <p:nvSpPr>
          <p:cNvPr id="4" name="タイトル 1"/>
          <p:cNvSpPr>
            <a:spLocks noGrp="1"/>
          </p:cNvSpPr>
          <p:nvPr>
            <p:ph type="title"/>
          </p:nvPr>
        </p:nvSpPr>
        <p:spPr>
          <a:xfrm>
            <a:off x="457200" y="274638"/>
            <a:ext cx="8229600" cy="1143000"/>
          </a:xfrm>
          <a:ln>
            <a:solidFill>
              <a:schemeClr val="tx1">
                <a:lumMod val="95000"/>
                <a:lumOff val="5000"/>
              </a:schemeClr>
            </a:solidFill>
          </a:ln>
        </p:spPr>
        <p:txBody>
          <a:bodyPr/>
          <a:lstStyle/>
          <a:p>
            <a:r>
              <a:rPr lang="ja-JP" altLang="en-US" dirty="0" smtClean="0"/>
              <a:t>中国版「格差是正」問題</a:t>
            </a:r>
            <a:endParaRPr kumimoji="1" lang="ja-JP" altLang="en-US" dirty="0"/>
          </a:p>
        </p:txBody>
      </p:sp>
      <mc:AlternateContent xmlns:mc="http://schemas.openxmlformats.org/markup-compatibility/2006">
        <mc:Choice xmlns="" xmlns:p14="http://schemas.microsoft.com/office/powerpoint/2010/main" Requires="p14">
          <p:contentPart p14:bwMode="auto" r:id="rId3">
            <p14:nvContentPartPr>
              <p14:cNvPr id="1026" name="Ink 2"/>
              <p14:cNvContentPartPr>
                <a14:cpLocks xmlns:a14="http://schemas.microsoft.com/office/drawing/2010/main" noRot="1" noChangeAspect="1" noEditPoints="1" noChangeArrowheads="1" noChangeShapeType="1"/>
              </p14:cNvContentPartPr>
              <p14:nvPr/>
            </p14:nvContentPartPr>
            <p14:xfrm>
              <a:off x="38065075" y="24733250"/>
              <a:ext cx="0" cy="0"/>
            </p14:xfrm>
          </p:contentPart>
        </mc:Choice>
        <mc:Fallback>
          <p:pic>
            <p:nvPicPr>
              <p:cNvPr id="1026" name="Ink 2"/>
              <p:cNvPicPr>
                <a:picLocks noRot="1" noChangeAspect="1" noEditPoints="1" noChangeArrowheads="1" noChangeShapeType="1"/>
              </p:cNvPicPr>
              <p:nvPr/>
            </p:nvPicPr>
            <p:blipFill>
              <a:blip r:embed="rId4"/>
              <a:stretch>
                <a:fillRect/>
              </a:stretch>
            </p:blipFill>
            <p:spPr>
              <a:xfrm>
                <a:off x="38065075" y="24733250"/>
                <a:ext cx="0" cy="0"/>
              </a:xfrm>
              <a:prstGeom prst="rect">
                <a:avLst/>
              </a:prstGeom>
            </p:spPr>
          </p:pic>
        </mc:Fallback>
      </mc:AlternateContent>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kumimoji="1" lang="ja-JP" altLang="en-US" dirty="0" smtClean="0"/>
              <a:t>農村、農業、農民</a:t>
            </a:r>
            <a:endParaRPr kumimoji="1" lang="ja-JP" altLang="en-US" dirty="0"/>
          </a:p>
        </p:txBody>
      </p:sp>
      <p:sp>
        <p:nvSpPr>
          <p:cNvPr id="3" name="コンテンツ プレースホルダ 2"/>
          <p:cNvSpPr>
            <a:spLocks noGrp="1"/>
          </p:cNvSpPr>
          <p:nvPr>
            <p:ph idx="1"/>
          </p:nvPr>
        </p:nvSpPr>
        <p:spPr>
          <a:xfrm>
            <a:off x="457200" y="1600200"/>
            <a:ext cx="8229600" cy="4565104"/>
          </a:xfrm>
        </p:spPr>
        <p:txBody>
          <a:bodyPr>
            <a:normAutofit/>
          </a:bodyPr>
          <a:lstStyle/>
          <a:p>
            <a:r>
              <a:rPr kumimoji="1" lang="ja-JP" altLang="en-US" dirty="0" smtClean="0"/>
              <a:t>全国総合開発計画（「全総」）の理念　「格差是正」⇒「国土の均衡ある発展」　過疎過密の解消</a:t>
            </a:r>
            <a:endParaRPr kumimoji="1" lang="en-US" altLang="ja-JP" dirty="0" smtClean="0"/>
          </a:p>
          <a:p>
            <a:r>
              <a:rPr lang="ja-JP" altLang="en-US" dirty="0" smtClean="0"/>
              <a:t>集団就職列車　「</a:t>
            </a:r>
            <a:r>
              <a:rPr lang="en-US" altLang="ja-JP" dirty="0" smtClean="0"/>
              <a:t>ALLWAYS</a:t>
            </a:r>
            <a:r>
              <a:rPr lang="ja-JP" altLang="en-US" dirty="0" smtClean="0"/>
              <a:t>　三丁目の夕日」</a:t>
            </a:r>
            <a:endParaRPr lang="en-US" altLang="ja-JP" dirty="0" smtClean="0"/>
          </a:p>
          <a:p>
            <a:pPr>
              <a:buNone/>
            </a:pPr>
            <a:r>
              <a:rPr lang="ja-JP" altLang="en-US" dirty="0" smtClean="0"/>
              <a:t>　　現実は現代社会の方が格差も少なく、治安もよく、暮らしやすい</a:t>
            </a:r>
            <a:endParaRPr lang="en-US" altLang="ja-JP" dirty="0" smtClean="0"/>
          </a:p>
          <a:p>
            <a:r>
              <a:rPr kumimoji="1" lang="ja-JP" altLang="en-US" dirty="0" smtClean="0"/>
              <a:t>キーワードの変遷</a:t>
            </a:r>
            <a:endParaRPr kumimoji="1" lang="en-US" altLang="ja-JP" dirty="0" smtClean="0"/>
          </a:p>
          <a:p>
            <a:pPr>
              <a:buNone/>
            </a:pPr>
            <a:r>
              <a:rPr lang="ja-JP" altLang="en-US" dirty="0" smtClean="0"/>
              <a:t>　　　　　　　（食糧➵）</a:t>
            </a:r>
            <a:r>
              <a:rPr kumimoji="1" lang="ja-JP" altLang="en-US" dirty="0" smtClean="0">
                <a:solidFill>
                  <a:srgbClr val="FF0000"/>
                </a:solidFill>
              </a:rPr>
              <a:t>農村（農地）⇒農業⇒食糧</a:t>
            </a:r>
            <a:endParaRPr kumimoji="1" lang="ja-JP" altLang="en-US"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41984"/>
            <a:ext cx="8229600" cy="3159224"/>
          </a:xfrm>
          <a:solidFill>
            <a:schemeClr val="accent6">
              <a:lumMod val="20000"/>
              <a:lumOff val="80000"/>
            </a:schemeClr>
          </a:solidFill>
        </p:spPr>
        <p:txBody>
          <a:bodyPr>
            <a:normAutofit/>
          </a:bodyPr>
          <a:lstStyle/>
          <a:p>
            <a:r>
              <a:rPr lang="ja-JP" altLang="ja-JP" dirty="0" smtClean="0"/>
              <a:t>環太平洋戦略的経済連携協定</a:t>
            </a:r>
            <a:r>
              <a:rPr lang="en-US" altLang="ja-JP" dirty="0" smtClean="0"/>
              <a:t/>
            </a:r>
            <a:br>
              <a:rPr lang="en-US" altLang="ja-JP" dirty="0" smtClean="0"/>
            </a:br>
            <a:r>
              <a:rPr lang="ja-JP" altLang="ja-JP" dirty="0" smtClean="0"/>
              <a:t>（</a:t>
            </a:r>
            <a:r>
              <a:rPr lang="ja-JP" altLang="ja-JP" dirty="0" smtClean="0">
                <a:solidFill>
                  <a:srgbClr val="FF0000"/>
                </a:solidFill>
              </a:rPr>
              <a:t>ＴＰＰ</a:t>
            </a:r>
            <a:r>
              <a:rPr lang="ja-JP" altLang="ja-JP" dirty="0" smtClean="0"/>
              <a:t>）</a:t>
            </a:r>
            <a:r>
              <a:rPr lang="en-US" altLang="ja-JP" dirty="0" smtClean="0"/>
              <a:t/>
            </a:r>
            <a:br>
              <a:rPr lang="en-US" altLang="ja-JP" dirty="0" smtClean="0"/>
            </a:br>
            <a:r>
              <a:rPr lang="ja-JP" altLang="en-US" dirty="0" smtClean="0"/>
              <a:t>と日本の農業、農協金融</a:t>
            </a:r>
            <a:endParaRPr kumimoji="1" lang="ja-JP"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a:solidFill>
              <a:schemeClr val="accent1"/>
            </a:solidFill>
          </a:ln>
        </p:spPr>
        <p:txBody>
          <a:bodyPr>
            <a:normAutofit fontScale="90000"/>
          </a:bodyPr>
          <a:lstStyle/>
          <a:p>
            <a:r>
              <a:rPr kumimoji="1" lang="ja-JP" altLang="en-US" dirty="0" smtClean="0"/>
              <a:t>日本は貿易立国？</a:t>
            </a:r>
            <a:r>
              <a:rPr kumimoji="1" lang="en-US" altLang="ja-JP" dirty="0" smtClean="0"/>
              <a:t/>
            </a:r>
            <a:br>
              <a:rPr kumimoji="1" lang="en-US" altLang="ja-JP" dirty="0" smtClean="0"/>
            </a:br>
            <a:r>
              <a:rPr lang="ja-JP" altLang="en-US" dirty="0" smtClean="0"/>
              <a:t>これまでの議論</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国土が狭</a:t>
            </a:r>
            <a:r>
              <a:rPr lang="ja-JP" altLang="en-US" dirty="0" smtClean="0"/>
              <a:t>く資源の少ない日本は、外国から資源を輸入し、加工し、輸出して外貨を獲得しなければならない</a:t>
            </a:r>
            <a:endParaRPr lang="en-US" altLang="ja-JP" dirty="0" smtClean="0"/>
          </a:p>
          <a:p>
            <a:r>
              <a:rPr kumimoji="1" lang="ja-JP" altLang="en-US" dirty="0" smtClean="0"/>
              <a:t>そのためには、世界の貿易が自由に行われる方がよい</a:t>
            </a:r>
            <a:endParaRPr kumimoji="1" lang="en-US" altLang="ja-JP" dirty="0" smtClean="0"/>
          </a:p>
          <a:p>
            <a:r>
              <a:rPr lang="ja-JP" altLang="en-US" dirty="0" smtClean="0"/>
              <a:t>従って、貿易自由を維持するため、国際競争力のない分野での譲歩はやむを得ない</a:t>
            </a:r>
            <a:endParaRPr lang="en-US" altLang="ja-JP" dirty="0" smtClean="0"/>
          </a:p>
          <a:p>
            <a:r>
              <a:rPr kumimoji="1" lang="ja-JP" altLang="en-US" dirty="0" smtClean="0"/>
              <a:t>ただし、安全保障等譲れない分野がある</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a:solidFill>
              <a:schemeClr val="accent1"/>
            </a:solidFill>
          </a:ln>
        </p:spPr>
        <p:txBody>
          <a:bodyPr/>
          <a:lstStyle/>
          <a:p>
            <a:r>
              <a:rPr kumimoji="1" lang="ja-JP" altLang="en-US" dirty="0" smtClean="0"/>
              <a:t>日本は内需主導の国！</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ＧＤＰに占める貿易額は、国際水準からみると低い　対中国比較、戦前比較</a:t>
            </a:r>
            <a:endParaRPr kumimoji="1" lang="en-US" altLang="ja-JP" dirty="0" smtClean="0"/>
          </a:p>
          <a:p>
            <a:r>
              <a:rPr lang="ja-JP" altLang="en-US" dirty="0" smtClean="0"/>
              <a:t>日本は内需が経済を主導・・・人口が増大する過程で経済発展を成し遂げた。高度経済成長期に盛んにもてはやされた日本特殊論は否定されつつある</a:t>
            </a:r>
            <a:endParaRPr lang="en-US" altLang="ja-JP" dirty="0" smtClean="0"/>
          </a:p>
          <a:p>
            <a:r>
              <a:rPr lang="ja-JP" altLang="en-US" dirty="0" smtClean="0"/>
              <a:t>現在の日本の国際収支は、直接はモノ造りではなく、金融、知的財産等が主体</a:t>
            </a:r>
            <a:endParaRPr lang="en-US" altLang="ja-JP"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2666727"/>
          </a:xfrm>
          <a:solidFill>
            <a:schemeClr val="accent6">
              <a:lumMod val="75000"/>
            </a:schemeClr>
          </a:solidFill>
          <a:ln>
            <a:solidFill>
              <a:schemeClr val="tx1"/>
            </a:solidFill>
          </a:ln>
        </p:spPr>
        <p:txBody>
          <a:bodyPr>
            <a:normAutofit/>
          </a:bodyPr>
          <a:lstStyle/>
          <a:p>
            <a:r>
              <a:rPr lang="ja-JP" altLang="en-US" dirty="0"/>
              <a:t>　</a:t>
            </a:r>
            <a:r>
              <a:rPr lang="ja-JP" altLang="en-US" dirty="0" smtClean="0"/>
              <a:t>都市環境情報　</a:t>
            </a:r>
            <a:r>
              <a:rPr lang="en-US" altLang="ja-JP" dirty="0" smtClean="0"/>
              <a:t/>
            </a:r>
            <a:br>
              <a:rPr lang="en-US" altLang="ja-JP" dirty="0" smtClean="0"/>
            </a:br>
            <a:r>
              <a:rPr lang="ja-JP" altLang="en-US" dirty="0" smtClean="0"/>
              <a:t>第三回　</a:t>
            </a:r>
            <a:r>
              <a:rPr lang="en-US" altLang="ja-JP" dirty="0" smtClean="0"/>
              <a:t/>
            </a:r>
            <a:br>
              <a:rPr lang="en-US" altLang="ja-JP" dirty="0" smtClean="0"/>
            </a:br>
            <a:r>
              <a:rPr lang="ja-JP" altLang="en-US" dirty="0" smtClean="0"/>
              <a:t>都市</a:t>
            </a:r>
            <a:r>
              <a:rPr lang="ja-JP" altLang="en-US" dirty="0"/>
              <a:t>と</a:t>
            </a:r>
            <a:r>
              <a:rPr lang="ja-JP" altLang="en-US" dirty="0" smtClean="0"/>
              <a:t>農村・農業</a:t>
            </a:r>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ja-JP" altLang="en-US" dirty="0" smtClean="0"/>
              <a:t>日本の農業の課題</a:t>
            </a:r>
            <a:endParaRPr kumimoji="1" lang="ja-JP" altLang="en-US" dirty="0"/>
          </a:p>
        </p:txBody>
      </p:sp>
      <p:sp>
        <p:nvSpPr>
          <p:cNvPr id="3" name="コンテンツ プレースホルダ 2"/>
          <p:cNvSpPr>
            <a:spLocks noGrp="1"/>
          </p:cNvSpPr>
          <p:nvPr>
            <p:ph idx="1"/>
          </p:nvPr>
        </p:nvSpPr>
        <p:spPr>
          <a:xfrm>
            <a:off x="0" y="1783357"/>
            <a:ext cx="9144000" cy="4525963"/>
          </a:xfrm>
        </p:spPr>
        <p:txBody>
          <a:bodyPr>
            <a:normAutofit/>
          </a:bodyPr>
          <a:lstStyle/>
          <a:p>
            <a:r>
              <a:rPr kumimoji="1" lang="ja-JP" altLang="en-US" dirty="0" smtClean="0"/>
              <a:t>生産調整と農地が課題、自給率は問題とすべきではない</a:t>
            </a:r>
            <a:endParaRPr kumimoji="1" lang="en-US" altLang="ja-JP" dirty="0" smtClean="0"/>
          </a:p>
          <a:p>
            <a:r>
              <a:rPr lang="ja-JP" altLang="en-US" dirty="0" smtClean="0"/>
              <a:t>２年のつもりが４０年も継続した生産調整は、便利な米作を兼業農家が止めたがらないから。</a:t>
            </a:r>
            <a:endParaRPr lang="en-US" altLang="ja-JP" dirty="0" smtClean="0"/>
          </a:p>
          <a:p>
            <a:r>
              <a:rPr kumimoji="1" lang="ja-JP" altLang="en-US" dirty="0" smtClean="0"/>
              <a:t>自給率は国際交渉に訴えるための数字であったが他国はどこも作っていなかった</a:t>
            </a:r>
            <a:endParaRPr kumimoji="1" lang="en-US" altLang="ja-JP" dirty="0" smtClean="0"/>
          </a:p>
          <a:p>
            <a:r>
              <a:rPr lang="ja-JP" altLang="en-US" dirty="0" smtClean="0"/>
              <a:t>終戦後は自給率１００％であったが貧しかった。</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dirty="0" smtClean="0"/>
              <a:t>貿易自由化・</a:t>
            </a:r>
            <a:r>
              <a:rPr kumimoji="1" lang="ja-JP" altLang="en-US" dirty="0" smtClean="0"/>
              <a:t>ＴＰＰに対する国内世論</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kumimoji="1" lang="ja-JP" altLang="en-US" dirty="0" smtClean="0"/>
              <a:t>菅直人首相が関係者に根回しなく唐突に参加を公表</a:t>
            </a:r>
            <a:endParaRPr kumimoji="1" lang="en-US" altLang="ja-JP" dirty="0" smtClean="0"/>
          </a:p>
          <a:p>
            <a:r>
              <a:rPr kumimoji="1" lang="ja-JP" altLang="en-US" dirty="0" smtClean="0"/>
              <a:t>農協はＴＰＰに大反対の過剰反応、</a:t>
            </a:r>
            <a:r>
              <a:rPr lang="ja-JP" altLang="en-US" dirty="0" smtClean="0"/>
              <a:t>日本の農業が破壊されると主張</a:t>
            </a:r>
            <a:endParaRPr lang="en-US" altLang="ja-JP" dirty="0" smtClean="0"/>
          </a:p>
          <a:p>
            <a:r>
              <a:rPr lang="ja-JP" altLang="en-US" dirty="0" smtClean="0"/>
              <a:t>日本農業にも、競争力のある分野（野菜、果実）とない分野（米、飼料）がある</a:t>
            </a:r>
            <a:endParaRPr lang="en-US" altLang="ja-JP" dirty="0" smtClean="0"/>
          </a:p>
          <a:p>
            <a:r>
              <a:rPr lang="ja-JP" altLang="en-US" dirty="0" smtClean="0"/>
              <a:t>米を中心に、食糧安全保障論が主張される</a:t>
            </a:r>
            <a:endParaRPr lang="en-US" altLang="ja-JP" dirty="0" smtClean="0"/>
          </a:p>
          <a:p>
            <a:r>
              <a:rPr kumimoji="1" lang="ja-JP" altLang="en-US" dirty="0" smtClean="0"/>
              <a:t>しかし、コメ作りは高齢化により、貿易体制にかかわらず、内部崩壊する</a:t>
            </a:r>
            <a:endParaRPr kumimoji="1" lang="en-US" altLang="ja-JP" dirty="0" smtClean="0"/>
          </a:p>
          <a:p>
            <a:r>
              <a:rPr lang="ja-JP" altLang="en-US" dirty="0" smtClean="0"/>
              <a:t>農協の収益源は「金融」、この</a:t>
            </a:r>
            <a:r>
              <a:rPr lang="ja-JP" altLang="en-US" dirty="0" smtClean="0">
                <a:solidFill>
                  <a:srgbClr val="FF0000"/>
                </a:solidFill>
              </a:rPr>
              <a:t>農協金融</a:t>
            </a:r>
            <a:r>
              <a:rPr lang="ja-JP" altLang="en-US" dirty="0" smtClean="0"/>
              <a:t>がＴＰＰにより守れなくなる</a:t>
            </a:r>
            <a:endParaRPr lang="en-US" altLang="ja-JP" dirty="0" smtClean="0"/>
          </a:p>
          <a:p>
            <a:r>
              <a:rPr kumimoji="1" lang="ja-JP" altLang="en-US" dirty="0" smtClean="0"/>
              <a:t>従って、大反対をしているのか？</a:t>
            </a:r>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lang="ja-JP" altLang="en-US" dirty="0" smtClean="0"/>
              <a:t>メディアと一般消費者ギャップ</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一般消費者のコメへの関心は低い</a:t>
            </a:r>
            <a:endParaRPr kumimoji="1" lang="en-US" altLang="ja-JP" dirty="0" smtClean="0"/>
          </a:p>
          <a:p>
            <a:r>
              <a:rPr lang="ja-JP" altLang="en-US" dirty="0" smtClean="0"/>
              <a:t>政治家は生産者を意識しており、政治財化しているから、メディアが関心をもち、ニュースにする</a:t>
            </a:r>
            <a:endParaRPr lang="en-US" altLang="ja-JP" dirty="0" smtClean="0"/>
          </a:p>
          <a:p>
            <a:r>
              <a:rPr kumimoji="1" lang="ja-JP" altLang="en-US" dirty="0" smtClean="0"/>
              <a:t>ガット・ウルグアイラウンドでは「コメを一粒たりとも入れるな！の大合唱」の玉砕戦法で十分な準備がなく、部分開放のため６兆円の対策費で、農村に箱モノをつくりまくった</a:t>
            </a:r>
            <a:endParaRPr kumimoji="1" lang="en-US" altLang="ja-JP" dirty="0" smtClean="0"/>
          </a:p>
          <a:p>
            <a:r>
              <a:rPr lang="ja-JP" altLang="en-US" dirty="0" smtClean="0">
                <a:solidFill>
                  <a:srgbClr val="FF0000"/>
                </a:solidFill>
              </a:rPr>
              <a:t>田畑をつぶして、農村リゾート施設をつくった</a:t>
            </a:r>
            <a:endParaRPr kumimoji="1" lang="ja-JP" alt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lang="ja-JP" altLang="en-US" dirty="0" smtClean="0"/>
              <a:t>ＴＰＰ交渉と米作</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fontScale="92500" lnSpcReduction="10000"/>
          </a:bodyPr>
          <a:lstStyle/>
          <a:p>
            <a:pPr lvl="0"/>
            <a:r>
              <a:rPr lang="ja-JP" altLang="en-US" dirty="0" smtClean="0"/>
              <a:t>日本の</a:t>
            </a:r>
            <a:r>
              <a:rPr lang="ja-JP" altLang="ja-JP" dirty="0" smtClean="0"/>
              <a:t>五月の連休は田植えシーズン</a:t>
            </a:r>
            <a:endParaRPr lang="en-US" altLang="ja-JP" dirty="0" smtClean="0"/>
          </a:p>
          <a:p>
            <a:pPr lvl="0"/>
            <a:r>
              <a:rPr lang="ja-JP" altLang="ja-JP" dirty="0" smtClean="0"/>
              <a:t>農家は高齢者で、田植機を利用</a:t>
            </a:r>
            <a:endParaRPr lang="en-US" altLang="ja-JP" dirty="0" smtClean="0"/>
          </a:p>
          <a:p>
            <a:pPr lvl="0"/>
            <a:r>
              <a:rPr lang="ja-JP" altLang="ja-JP" dirty="0" smtClean="0"/>
              <a:t>石油がストップしてしまえば誰も田植</a:t>
            </a:r>
            <a:r>
              <a:rPr lang="ja-JP" altLang="en-US" dirty="0" smtClean="0"/>
              <a:t>はできない</a:t>
            </a:r>
            <a:endParaRPr lang="en-US" altLang="ja-JP" dirty="0" smtClean="0"/>
          </a:p>
          <a:p>
            <a:pPr lvl="0"/>
            <a:r>
              <a:rPr lang="ja-JP" altLang="ja-JP" dirty="0" smtClean="0"/>
              <a:t>食糧安保は石油輸入に大きく依存</a:t>
            </a:r>
            <a:endParaRPr lang="en-US" altLang="ja-JP" dirty="0" smtClean="0"/>
          </a:p>
          <a:p>
            <a:pPr lvl="0"/>
            <a:r>
              <a:rPr lang="ja-JP" altLang="ja-JP" dirty="0" smtClean="0"/>
              <a:t>環太平洋戦略的経済連携協定（ＴＰＰ）は、アメリカの日本に対する要求を示す「日米経済調和対話」によるものであり、アメリカの言いなりとする意見（『政治家の裏事情』城内実）もあ</a:t>
            </a:r>
            <a:r>
              <a:rPr lang="ja-JP" altLang="en-US" dirty="0" smtClean="0"/>
              <a:t>る</a:t>
            </a:r>
            <a:endParaRPr lang="en-US" altLang="ja-JP" dirty="0" smtClean="0"/>
          </a:p>
          <a:p>
            <a:pPr lvl="0"/>
            <a:r>
              <a:rPr lang="ja-JP" altLang="en-US" dirty="0" smtClean="0"/>
              <a:t>しかし、</a:t>
            </a:r>
            <a:r>
              <a:rPr lang="ja-JP" altLang="ja-JP" dirty="0" smtClean="0"/>
              <a:t>声高に反対を唱えるよりも、世界の貿易構造とともに考える必要があり、多角的に議論しなければ解決でき</a:t>
            </a:r>
            <a:r>
              <a:rPr lang="ja-JP" altLang="en-US" dirty="0" smtClean="0"/>
              <a:t>ない</a:t>
            </a:r>
            <a:endParaRPr lang="ja-JP" altLang="ja-JP" dirty="0" smtClean="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lumMod val="20000"/>
              <a:lumOff val="80000"/>
            </a:schemeClr>
          </a:solidFill>
          <a:ln w="3175">
            <a:solidFill>
              <a:schemeClr val="tx1"/>
            </a:solidFill>
          </a:ln>
        </p:spPr>
        <p:txBody>
          <a:bodyPr>
            <a:normAutofit fontScale="90000"/>
          </a:bodyPr>
          <a:lstStyle/>
          <a:p>
            <a:r>
              <a:rPr kumimoji="1" lang="ja-JP" altLang="en-US" dirty="0" smtClean="0"/>
              <a:t>国家単位での交渉は複雑</a:t>
            </a:r>
            <a:r>
              <a:rPr kumimoji="1" lang="en-US" altLang="ja-JP" dirty="0" smtClean="0"/>
              <a:t/>
            </a:r>
            <a:br>
              <a:rPr kumimoji="1" lang="en-US" altLang="ja-JP" dirty="0" smtClean="0"/>
            </a:br>
            <a:r>
              <a:rPr lang="ja-JP" altLang="en-US" dirty="0" smtClean="0"/>
              <a:t>航空交渉等の例</a:t>
            </a:r>
            <a:endParaRPr kumimoji="1" lang="ja-JP" altLang="en-US" dirty="0"/>
          </a:p>
        </p:txBody>
      </p:sp>
      <p:sp>
        <p:nvSpPr>
          <p:cNvPr id="3" name="コンテンツ プレースホルダ 2"/>
          <p:cNvSpPr>
            <a:spLocks noGrp="1"/>
          </p:cNvSpPr>
          <p:nvPr>
            <p:ph idx="1"/>
          </p:nvPr>
        </p:nvSpPr>
        <p:spPr/>
        <p:txBody>
          <a:bodyPr>
            <a:normAutofit/>
          </a:bodyPr>
          <a:lstStyle/>
          <a:p>
            <a:pPr lvl="0"/>
            <a:endParaRPr lang="en-US" altLang="ja-JP" dirty="0" smtClean="0"/>
          </a:p>
          <a:p>
            <a:pPr lvl="0"/>
            <a:r>
              <a:rPr lang="ja-JP" altLang="ja-JP" dirty="0" smtClean="0"/>
              <a:t>日本という国単位で考えると横田基地をめぐり、安全保障関係者と航空会社間で利害は入り組んでい</a:t>
            </a:r>
            <a:r>
              <a:rPr lang="ja-JP" altLang="en-US" dirty="0" smtClean="0"/>
              <a:t>る</a:t>
            </a:r>
            <a:endParaRPr lang="en-US" altLang="ja-JP" dirty="0" smtClean="0"/>
          </a:p>
          <a:p>
            <a:pPr lvl="0"/>
            <a:r>
              <a:rPr lang="ja-JP" altLang="ja-JP" dirty="0" smtClean="0"/>
              <a:t>航空会社間でも、後発会社と先発会社、外国籍会社と日本籍会社で利害は入り組</a:t>
            </a:r>
            <a:r>
              <a:rPr lang="ja-JP" altLang="en-US" dirty="0" smtClean="0"/>
              <a:t>む</a:t>
            </a:r>
            <a:endParaRPr lang="en-US" altLang="ja-JP" dirty="0"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143000"/>
          </a:xfrm>
          <a:solidFill>
            <a:schemeClr val="accent6">
              <a:lumMod val="20000"/>
              <a:lumOff val="80000"/>
            </a:schemeClr>
          </a:solidFill>
          <a:ln>
            <a:solidFill>
              <a:schemeClr val="tx1">
                <a:lumMod val="95000"/>
                <a:lumOff val="5000"/>
              </a:schemeClr>
            </a:solidFill>
          </a:ln>
        </p:spPr>
        <p:txBody>
          <a:bodyPr/>
          <a:lstStyle/>
          <a:p>
            <a:r>
              <a:rPr kumimoji="1" lang="ja-JP" altLang="en-US" dirty="0" smtClean="0"/>
              <a:t>田中甲のメルマガ「冷戦構造」</a:t>
            </a:r>
            <a:endParaRPr kumimoji="1" lang="ja-JP" altLang="en-US" dirty="0"/>
          </a:p>
        </p:txBody>
      </p:sp>
      <p:sp>
        <p:nvSpPr>
          <p:cNvPr id="3" name="コンテンツ プレースホルダ 2"/>
          <p:cNvSpPr>
            <a:spLocks noGrp="1"/>
          </p:cNvSpPr>
          <p:nvPr>
            <p:ph idx="1"/>
          </p:nvPr>
        </p:nvSpPr>
        <p:spPr>
          <a:xfrm>
            <a:off x="457200" y="1484784"/>
            <a:ext cx="8229600" cy="1684784"/>
          </a:xfrm>
        </p:spPr>
        <p:txBody>
          <a:bodyPr/>
          <a:lstStyle/>
          <a:p>
            <a:r>
              <a:rPr lang="ja-JP" altLang="ja-JP" dirty="0" smtClean="0"/>
              <a:t>戦後の日本は、米国の世界戦略を牛耳って世界を東西対立に持ち込んだ英国の冷戦扇動策のおかげで繁栄した。</a:t>
            </a:r>
            <a:endParaRPr kumimoji="1" lang="ja-JP" altLang="en-US" dirty="0"/>
          </a:p>
        </p:txBody>
      </p:sp>
      <p:sp>
        <p:nvSpPr>
          <p:cNvPr id="4" name="タイトル 1"/>
          <p:cNvSpPr txBox="1">
            <a:spLocks/>
          </p:cNvSpPr>
          <p:nvPr/>
        </p:nvSpPr>
        <p:spPr>
          <a:xfrm>
            <a:off x="457200" y="3140968"/>
            <a:ext cx="8229600" cy="1143000"/>
          </a:xfrm>
          <a:prstGeom prst="rect">
            <a:avLst/>
          </a:prstGeom>
          <a:solidFill>
            <a:schemeClr val="accent6">
              <a:lumMod val="20000"/>
              <a:lumOff val="80000"/>
            </a:schemeClr>
          </a:solidFill>
          <a:ln w="28575">
            <a:solidFill>
              <a:schemeClr val="tx1"/>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與那覇潤　　</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中国化する日本</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コンテンツ プレースホルダ 2"/>
          <p:cNvSpPr txBox="1">
            <a:spLocks/>
          </p:cNvSpPr>
          <p:nvPr/>
        </p:nvSpPr>
        <p:spPr>
          <a:xfrm>
            <a:off x="395536" y="4624536"/>
            <a:ext cx="8229600" cy="1684784"/>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ソ連とアメリカを考えるだけの時代は単純で、日本にとっても考えやすかったが、ＥＵ、中国、ロシア、アメリカ等と複雑になると困難。太平洋戦争禅の日本の状況と同じ</a:t>
            </a:r>
            <a:endParaRPr kumimoji="1" lang="ja-JP"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日本の農業経済</a:t>
            </a:r>
            <a:endParaRPr kumimoji="1" lang="ja-JP" altLang="en-US" dirty="0"/>
          </a:p>
        </p:txBody>
      </p:sp>
      <p:sp>
        <p:nvSpPr>
          <p:cNvPr id="3" name="コンテンツ プレースホルダ 2"/>
          <p:cNvSpPr>
            <a:spLocks noGrp="1"/>
          </p:cNvSpPr>
          <p:nvPr>
            <p:ph idx="1"/>
          </p:nvPr>
        </p:nvSpPr>
        <p:spPr>
          <a:xfrm>
            <a:off x="179512" y="1600200"/>
            <a:ext cx="8964488" cy="4349080"/>
          </a:xfrm>
        </p:spPr>
        <p:txBody>
          <a:bodyPr>
            <a:normAutofit/>
          </a:bodyPr>
          <a:lstStyle/>
          <a:p>
            <a:pPr lvl="0"/>
            <a:r>
              <a:rPr lang="ja-JP" altLang="ja-JP" dirty="0" smtClean="0"/>
              <a:t>農業ＧＤＰ推移は、日本のＧＤＰ推移とほぼ相似</a:t>
            </a:r>
            <a:endParaRPr lang="en-US" altLang="ja-JP" dirty="0" smtClean="0"/>
          </a:p>
          <a:p>
            <a:pPr lvl="0"/>
            <a:r>
              <a:rPr lang="ja-JP" altLang="ja-JP" dirty="0" smtClean="0"/>
              <a:t>日本農業ＧＤＰは「失われた二〇年」間</a:t>
            </a:r>
            <a:r>
              <a:rPr lang="ja-JP" altLang="en-US" dirty="0" smtClean="0"/>
              <a:t>、</a:t>
            </a:r>
            <a:r>
              <a:rPr lang="ja-JP" altLang="ja-JP" dirty="0" smtClean="0"/>
              <a:t>下降</a:t>
            </a:r>
            <a:endParaRPr lang="en-US" altLang="ja-JP" dirty="0" smtClean="0"/>
          </a:p>
          <a:p>
            <a:pPr lvl="0"/>
            <a:r>
              <a:rPr lang="ja-JP" altLang="ja-JP" dirty="0" smtClean="0"/>
              <a:t>国民所得が伸びなければ食費が削られ、その原材料である農産物の製造業、農業経済に影響</a:t>
            </a:r>
            <a:endParaRPr lang="en-US" altLang="ja-JP" dirty="0" smtClean="0"/>
          </a:p>
          <a:p>
            <a:pPr lvl="0"/>
            <a:r>
              <a:rPr lang="ja-JP" altLang="ja-JP" dirty="0" smtClean="0"/>
              <a:t>少子高齢化で農産物の総需要自体が減少</a:t>
            </a:r>
            <a:endParaRPr lang="en-US" altLang="ja-JP" dirty="0" smtClean="0"/>
          </a:p>
          <a:p>
            <a:pPr lvl="0"/>
            <a:r>
              <a:rPr lang="ja-JP" altLang="ja-JP" dirty="0" smtClean="0"/>
              <a:t>日本の農業総生産はピークの</a:t>
            </a:r>
            <a:r>
              <a:rPr lang="ja-JP" altLang="ja-JP" dirty="0" smtClean="0">
                <a:solidFill>
                  <a:srgbClr val="FF0000"/>
                </a:solidFill>
              </a:rPr>
              <a:t>七兆九千億円</a:t>
            </a:r>
            <a:r>
              <a:rPr lang="ja-JP" altLang="ja-JP" dirty="0" smtClean="0"/>
              <a:t>から</a:t>
            </a:r>
            <a:r>
              <a:rPr lang="ja-JP" altLang="ja-JP" dirty="0" smtClean="0">
                <a:solidFill>
                  <a:srgbClr val="FF0000"/>
                </a:solidFill>
              </a:rPr>
              <a:t>四〇％減</a:t>
            </a:r>
            <a:r>
              <a:rPr lang="ja-JP" altLang="ja-JP" dirty="0" smtClean="0"/>
              <a:t>の</a:t>
            </a:r>
            <a:r>
              <a:rPr lang="ja-JP" altLang="ja-JP" dirty="0" smtClean="0">
                <a:solidFill>
                  <a:srgbClr val="FF0000"/>
                </a:solidFill>
              </a:rPr>
              <a:t>四兆九千億円</a:t>
            </a:r>
            <a:r>
              <a:rPr lang="ja-JP" altLang="ja-JP" dirty="0" smtClean="0"/>
              <a:t>に下が</a:t>
            </a:r>
            <a:r>
              <a:rPr lang="ja-JP" altLang="en-US" dirty="0" smtClean="0"/>
              <a:t>った</a:t>
            </a:r>
            <a:endParaRPr lang="en-US" altLang="ja-JP" dirty="0" smtClean="0"/>
          </a:p>
          <a:p>
            <a:pPr lvl="0"/>
            <a:endParaRPr lang="ja-JP" altLang="ja-JP" dirty="0" smtClean="0"/>
          </a:p>
          <a:p>
            <a:endParaRPr lang="ja-JP" altLang="ja-JP"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accent1"/>
            </a:solidFill>
          </a:ln>
        </p:spPr>
        <p:txBody>
          <a:bodyPr/>
          <a:lstStyle/>
          <a:p>
            <a:r>
              <a:rPr kumimoji="1" lang="ja-JP" altLang="en-US" dirty="0" smtClean="0"/>
              <a:t>日本農業の位置</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92500" lnSpcReduction="10000"/>
          </a:bodyPr>
          <a:lstStyle/>
          <a:p>
            <a:pPr lvl="0"/>
            <a:r>
              <a:rPr lang="ja-JP" altLang="ja-JP" dirty="0" smtClean="0"/>
              <a:t>ＯＥＣＤの推計では、日本の農業保護額は四．六兆円と日本農業の付加価値額の三兆円を上回ってい</a:t>
            </a:r>
            <a:r>
              <a:rPr lang="ja-JP" altLang="en-US" dirty="0" smtClean="0"/>
              <a:t>るから</a:t>
            </a:r>
            <a:r>
              <a:rPr lang="ja-JP" altLang="ja-JP" dirty="0" smtClean="0"/>
              <a:t>、計算上は農業生産を零にしたほうが国民所得は増える（『日本農業の正しい絶望の仕方』）</a:t>
            </a:r>
            <a:endParaRPr lang="en-US" altLang="ja-JP" dirty="0" smtClean="0"/>
          </a:p>
          <a:p>
            <a:pPr lvl="0"/>
            <a:r>
              <a:rPr lang="ja-JP" altLang="ja-JP" dirty="0" smtClean="0"/>
              <a:t>日本の農家一人当たりのＧＤＰは世界第六位</a:t>
            </a:r>
            <a:endParaRPr lang="en-US" altLang="ja-JP" dirty="0" smtClean="0"/>
          </a:p>
          <a:p>
            <a:pPr lvl="0"/>
            <a:r>
              <a:rPr lang="ja-JP" altLang="ja-JP" dirty="0" smtClean="0"/>
              <a:t>売り上げ統計を計算すると一千万円以上の農家が一四万軒</a:t>
            </a:r>
            <a:endParaRPr lang="en-US" altLang="ja-JP" dirty="0" smtClean="0"/>
          </a:p>
          <a:p>
            <a:pPr lvl="0"/>
            <a:r>
              <a:rPr lang="ja-JP" altLang="ja-JP" dirty="0" smtClean="0"/>
              <a:t>畜産、野菜のような強いものと米や小麦、とうもろこしのような競争力ないものを一緒に語ってしまうところに問題がある </a:t>
            </a:r>
          </a:p>
          <a:p>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332656"/>
            <a:ext cx="8964488" cy="6525344"/>
          </a:xfrm>
        </p:spPr>
        <p:txBody>
          <a:bodyPr>
            <a:normAutofit fontScale="92500" lnSpcReduction="10000"/>
          </a:bodyPr>
          <a:lstStyle/>
          <a:p>
            <a:pPr lvl="0"/>
            <a:r>
              <a:rPr lang="ja-JP" altLang="ja-JP" dirty="0" smtClean="0"/>
              <a:t>そのうちの</a:t>
            </a:r>
            <a:r>
              <a:rPr lang="ja-JP" altLang="ja-JP" dirty="0" smtClean="0">
                <a:solidFill>
                  <a:srgbClr val="FF0000"/>
                </a:solidFill>
              </a:rPr>
              <a:t>二兆八千億円</a:t>
            </a:r>
            <a:r>
              <a:rPr lang="ja-JP" altLang="ja-JP" dirty="0" smtClean="0"/>
              <a:t>は、</a:t>
            </a:r>
            <a:r>
              <a:rPr lang="ja-JP" altLang="ja-JP" dirty="0" smtClean="0">
                <a:solidFill>
                  <a:srgbClr val="FF0000"/>
                </a:solidFill>
              </a:rPr>
              <a:t>政府による価格維持政策で拠出</a:t>
            </a:r>
            <a:r>
              <a:rPr lang="ja-JP" altLang="ja-JP" dirty="0" smtClean="0"/>
              <a:t>されてい</a:t>
            </a:r>
            <a:r>
              <a:rPr lang="ja-JP" altLang="en-US" dirty="0" smtClean="0"/>
              <a:t>る</a:t>
            </a:r>
            <a:r>
              <a:rPr lang="ja-JP" altLang="ja-JP" dirty="0" smtClean="0"/>
              <a:t>。</a:t>
            </a:r>
            <a:endParaRPr lang="en-US" altLang="ja-JP" dirty="0" smtClean="0"/>
          </a:p>
          <a:p>
            <a:pPr lvl="0"/>
            <a:r>
              <a:rPr lang="ja-JP" altLang="ja-JP" dirty="0" smtClean="0"/>
              <a:t>つまり市場の実勢価格で取引されるとすれば、二兆一千億円にしかなってい</a:t>
            </a:r>
            <a:r>
              <a:rPr lang="ja-JP" altLang="en-US" dirty="0" smtClean="0"/>
              <a:t>ない</a:t>
            </a:r>
            <a:endParaRPr lang="en-US" altLang="ja-JP" dirty="0" smtClean="0"/>
          </a:p>
          <a:p>
            <a:pPr lvl="0"/>
            <a:r>
              <a:rPr lang="ja-JP" altLang="ja-JP" dirty="0" smtClean="0"/>
              <a:t>補填されない野菜、果樹等の生産額は、農業市場の約半分を越える成長市場</a:t>
            </a:r>
            <a:endParaRPr lang="en-US" altLang="ja-JP" dirty="0" smtClean="0"/>
          </a:p>
          <a:p>
            <a:pPr lvl="0"/>
            <a:r>
              <a:rPr lang="ja-JP" altLang="ja-JP" dirty="0" smtClean="0"/>
              <a:t>ねぎは世界一、ほうれん草は三位、みかん類は四位、キャベツは五位、イチゴ、きゅうり、キウイは六位</a:t>
            </a:r>
            <a:endParaRPr lang="en-US" altLang="ja-JP" dirty="0" smtClean="0"/>
          </a:p>
          <a:p>
            <a:pPr lvl="0"/>
            <a:r>
              <a:rPr lang="ja-JP" altLang="ja-JP" dirty="0" smtClean="0"/>
              <a:t>日本の農家一人当たりのＧＤＰは世界第六位</a:t>
            </a:r>
            <a:endParaRPr lang="en-US" altLang="ja-JP" dirty="0" smtClean="0"/>
          </a:p>
          <a:p>
            <a:pPr lvl="0"/>
            <a:r>
              <a:rPr lang="ja-JP" altLang="ja-JP" dirty="0" smtClean="0"/>
              <a:t>売り上げ統計を計算すると一千万円以上の農家が一四万軒</a:t>
            </a:r>
            <a:endParaRPr lang="en-US" altLang="ja-JP" dirty="0" smtClean="0"/>
          </a:p>
          <a:p>
            <a:pPr lvl="0"/>
            <a:r>
              <a:rPr lang="ja-JP" altLang="ja-JP" dirty="0" smtClean="0"/>
              <a:t>畜産、野菜のような強いものと米や小麦、とうもろこしのような競争力ないものを一緒に語ってしまうところに問題がある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solidFill>
            <a:srgbClr val="FFFF00"/>
          </a:solidFill>
          <a:ln>
            <a:solidFill>
              <a:schemeClr val="tx1"/>
            </a:solidFill>
          </a:ln>
        </p:spPr>
        <p:txBody>
          <a:bodyPr/>
          <a:lstStyle/>
          <a:p>
            <a:r>
              <a:rPr lang="ja-JP" altLang="en-US"/>
              <a:t>食糧自給率　</a:t>
            </a:r>
          </a:p>
        </p:txBody>
      </p:sp>
      <p:sp>
        <p:nvSpPr>
          <p:cNvPr id="54275" name="Rectangle 3"/>
          <p:cNvSpPr>
            <a:spLocks noGrp="1" noChangeArrowheads="1"/>
          </p:cNvSpPr>
          <p:nvPr>
            <p:ph type="body" idx="1"/>
          </p:nvPr>
        </p:nvSpPr>
        <p:spPr>
          <a:xfrm>
            <a:off x="250825" y="1600200"/>
            <a:ext cx="8713788" cy="4525963"/>
          </a:xfrm>
        </p:spPr>
        <p:txBody>
          <a:bodyPr/>
          <a:lstStyle/>
          <a:p>
            <a:r>
              <a:rPr lang="ja-JP" altLang="en-US" sz="2800" dirty="0"/>
              <a:t>平成８年度</a:t>
            </a:r>
            <a:r>
              <a:rPr lang="ja-JP" altLang="en-US" sz="2800" dirty="0">
                <a:solidFill>
                  <a:srgbClr val="FF0000"/>
                </a:solidFill>
              </a:rPr>
              <a:t>カロリーベースで４２％</a:t>
            </a:r>
            <a:r>
              <a:rPr lang="ja-JP" altLang="en-US" sz="2800" dirty="0"/>
              <a:t>　エネルギー自給率１８％</a:t>
            </a:r>
          </a:p>
          <a:p>
            <a:r>
              <a:rPr lang="ja-JP" altLang="en-US" sz="2800" dirty="0"/>
              <a:t>戦後</a:t>
            </a:r>
            <a:r>
              <a:rPr lang="ja-JP" altLang="en-US" sz="2800" dirty="0">
                <a:solidFill>
                  <a:srgbClr val="FF0000"/>
                </a:solidFill>
              </a:rPr>
              <a:t>昭和４２年収穫量ピーク</a:t>
            </a:r>
            <a:r>
              <a:rPr lang="ja-JP" altLang="en-US" sz="2800" dirty="0"/>
              <a:t>（１４５０万トン）、減反は４５年スタート</a:t>
            </a:r>
          </a:p>
          <a:p>
            <a:r>
              <a:rPr lang="ja-JP" altLang="en-US" sz="2800" dirty="0"/>
              <a:t>水田　　Ｈ５　２７６万ｈａ　うち水稲作付　２０５万ｈａ（７４％）　転作４４万ｈａ</a:t>
            </a:r>
          </a:p>
          <a:p>
            <a:r>
              <a:rPr lang="ja-JP" altLang="en-US" sz="2800" dirty="0"/>
              <a:t>（作付面積　</a:t>
            </a:r>
            <a:r>
              <a:rPr lang="ja-JP" altLang="en-US" sz="2800" dirty="0">
                <a:solidFill>
                  <a:srgbClr val="FF0000"/>
                </a:solidFill>
              </a:rPr>
              <a:t>昭和３５年　３３０万</a:t>
            </a:r>
            <a:r>
              <a:rPr lang="en-US" altLang="ja-JP" sz="2800" dirty="0">
                <a:solidFill>
                  <a:srgbClr val="FF0000"/>
                </a:solidFill>
              </a:rPr>
              <a:t>ha</a:t>
            </a:r>
            <a:r>
              <a:rPr lang="ja-JP" altLang="en-US" sz="2800" dirty="0">
                <a:solidFill>
                  <a:srgbClr val="FF0000"/>
                </a:solidFill>
              </a:rPr>
              <a:t>がピーク</a:t>
            </a:r>
            <a:r>
              <a:rPr lang="ja-JP" altLang="en-US" sz="2800" dirty="0"/>
              <a:t>）</a:t>
            </a:r>
          </a:p>
          <a:p>
            <a:r>
              <a:rPr lang="ja-JP" altLang="en-US" sz="2800" dirty="0"/>
              <a:t>農地</a:t>
            </a:r>
            <a:r>
              <a:rPr lang="en-US" altLang="ja-JP" sz="2800" dirty="0"/>
              <a:t>610</a:t>
            </a:r>
            <a:r>
              <a:rPr lang="ja-JP" altLang="en-US" sz="2800" dirty="0"/>
              <a:t>万</a:t>
            </a:r>
            <a:r>
              <a:rPr lang="en-US" altLang="ja-JP" sz="2800" dirty="0"/>
              <a:t>ha→490</a:t>
            </a:r>
            <a:r>
              <a:rPr lang="ja-JP" altLang="en-US" sz="2800" dirty="0"/>
              <a:t>万</a:t>
            </a:r>
            <a:r>
              <a:rPr lang="en-US" altLang="ja-JP" sz="2800" dirty="0"/>
              <a:t>ha</a:t>
            </a:r>
            <a:r>
              <a:rPr lang="ja-JP" altLang="en-US" sz="2800" dirty="0"/>
              <a:t>　利用率</a:t>
            </a:r>
            <a:r>
              <a:rPr lang="en-US" altLang="ja-JP" sz="2800" dirty="0"/>
              <a:t>150%</a:t>
            </a:r>
            <a:r>
              <a:rPr lang="ja-JP" altLang="en-US" sz="2800" dirty="0"/>
              <a:t>（</a:t>
            </a:r>
            <a:r>
              <a:rPr lang="en-US" altLang="ja-JP" sz="2800" dirty="0"/>
              <a:t>51</a:t>
            </a:r>
            <a:r>
              <a:rPr lang="ja-JP" altLang="en-US" sz="2800" dirty="0"/>
              <a:t>年）→</a:t>
            </a:r>
            <a:r>
              <a:rPr lang="en-US" altLang="ja-JP" sz="2800" dirty="0"/>
              <a:t>95%</a:t>
            </a:r>
          </a:p>
          <a:p>
            <a:r>
              <a:rPr lang="ja-JP" altLang="en-US" sz="2800" dirty="0"/>
              <a:t>輸出国には認められている輸出制限の権利への対応</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5616624"/>
          </a:xfrm>
          <a:ln>
            <a:solidFill>
              <a:schemeClr val="accent1"/>
            </a:solidFill>
          </a:ln>
        </p:spPr>
        <p:txBody>
          <a:bodyPr>
            <a:normAutofit/>
          </a:bodyPr>
          <a:lstStyle/>
          <a:p>
            <a:r>
              <a:rPr lang="ja-JP" altLang="en-US" b="1" dirty="0" smtClean="0"/>
              <a:t>中国人旅行者、世界を潤す　</a:t>
            </a:r>
            <a:r>
              <a:rPr lang="en-US" altLang="ja-JP" b="1" dirty="0" smtClean="0"/>
              <a:t>14</a:t>
            </a:r>
            <a:r>
              <a:rPr lang="ja-JP" altLang="en-US" b="1" dirty="0" smtClean="0"/>
              <a:t>年の海外旅行支出</a:t>
            </a:r>
            <a:r>
              <a:rPr lang="en-US" altLang="ja-JP" b="1" dirty="0" smtClean="0"/>
              <a:t>28</a:t>
            </a:r>
            <a:r>
              <a:rPr lang="ja-JP" altLang="en-US" b="1" dirty="0" smtClean="0"/>
              <a:t>％</a:t>
            </a:r>
            <a:r>
              <a:rPr lang="ja-JP" altLang="en-US" b="1" dirty="0" smtClean="0"/>
              <a:t>増</a:t>
            </a:r>
            <a:r>
              <a:rPr lang="en-US" altLang="ja-JP" b="1" dirty="0" smtClean="0"/>
              <a:t/>
            </a:r>
            <a:br>
              <a:rPr lang="en-US" altLang="ja-JP" b="1" dirty="0" smtClean="0"/>
            </a:br>
            <a:r>
              <a:rPr lang="ja-JP" altLang="en-US" b="1" dirty="0" smtClean="0"/>
              <a:t> </a:t>
            </a:r>
            <a:br>
              <a:rPr lang="ja-JP" altLang="en-US" b="1" dirty="0" smtClean="0"/>
            </a:br>
            <a:r>
              <a:rPr lang="ja-JP" altLang="en-US" b="1" dirty="0" smtClean="0"/>
              <a:t>世界観光機関調べ、４年連続で過去最高</a:t>
            </a:r>
            <a:r>
              <a:rPr lang="ja-JP" altLang="en-US" b="1" dirty="0" smtClean="0"/>
              <a:t>更新</a:t>
            </a:r>
            <a:r>
              <a:rPr lang="en-US" altLang="ja-JP" b="1" dirty="0" smtClean="0"/>
              <a:t/>
            </a:r>
            <a:br>
              <a:rPr lang="en-US" altLang="ja-JP" b="1" dirty="0" smtClean="0"/>
            </a:br>
            <a:r>
              <a:rPr lang="en-US" altLang="ja-JP" b="1" dirty="0" smtClean="0"/>
              <a:t/>
            </a:r>
            <a:br>
              <a:rPr lang="en-US" altLang="ja-JP" b="1" dirty="0" smtClean="0"/>
            </a:br>
            <a:r>
              <a:rPr lang="en-US" altLang="zh-TW" dirty="0" smtClean="0"/>
              <a:t>2015/4/20 </a:t>
            </a:r>
            <a:r>
              <a:rPr lang="en-US" altLang="zh-TW" dirty="0" smtClean="0"/>
              <a:t>12:32</a:t>
            </a:r>
            <a:br>
              <a:rPr lang="en-US" altLang="zh-TW" dirty="0" smtClean="0"/>
            </a:br>
            <a:r>
              <a:rPr lang="zh-TW" altLang="en-US" dirty="0" smtClean="0"/>
              <a:t>日本</a:t>
            </a:r>
            <a:r>
              <a:rPr lang="zh-TW" altLang="en-US" dirty="0" smtClean="0"/>
              <a:t>経済新聞　電子版</a:t>
            </a:r>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4.bp.blogspot.com/-x5z7DfKpFos/UgWb5Ew4v4I/AAAAAAAAD_E/iuGrheplP0s/s640/15573.jpg.gif">
            <a:hlinkClick r:id="rId3"/>
          </p:cNvPr>
          <p:cNvPicPr>
            <a:picLocks noChangeAspect="1" noChangeArrowheads="1"/>
          </p:cNvPicPr>
          <p:nvPr/>
        </p:nvPicPr>
        <p:blipFill>
          <a:blip r:embed="rId4" cstate="print"/>
          <a:srcRect/>
          <a:stretch>
            <a:fillRect/>
          </a:stretch>
        </p:blipFill>
        <p:spPr bwMode="auto">
          <a:xfrm>
            <a:off x="160983" y="188640"/>
            <a:ext cx="8947521" cy="626469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livedoor.blogimg.jp/muchink/imgs/1/6/16f51fb2.gif">
            <a:hlinkClick r:id="rId3"/>
          </p:cNvPr>
          <p:cNvPicPr>
            <a:picLocks noChangeAspect="1" noChangeArrowheads="1"/>
          </p:cNvPicPr>
          <p:nvPr/>
        </p:nvPicPr>
        <p:blipFill>
          <a:blip r:embed="rId4" cstate="print"/>
          <a:srcRect/>
          <a:stretch>
            <a:fillRect/>
          </a:stretch>
        </p:blipFill>
        <p:spPr bwMode="auto">
          <a:xfrm>
            <a:off x="63997" y="404664"/>
            <a:ext cx="9080004" cy="640871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2700">
            <a:solidFill>
              <a:schemeClr val="tx1"/>
            </a:solidFill>
          </a:ln>
        </p:spPr>
        <p:txBody>
          <a:bodyPr/>
          <a:lstStyle/>
          <a:p>
            <a:r>
              <a:rPr kumimoji="1" lang="ja-JP" altLang="en-US" dirty="0" smtClean="0"/>
              <a:t>自給率は高い</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85000" lnSpcReduction="20000"/>
          </a:bodyPr>
          <a:lstStyle/>
          <a:p>
            <a:pPr lvl="0"/>
            <a:r>
              <a:rPr lang="ja-JP" altLang="ja-JP" dirty="0" smtClean="0">
                <a:solidFill>
                  <a:srgbClr val="FF0000"/>
                </a:solidFill>
              </a:rPr>
              <a:t>生産額ベースでの自給率は六五％をこえており</a:t>
            </a:r>
            <a:r>
              <a:rPr lang="ja-JP" altLang="ja-JP" dirty="0" smtClean="0"/>
              <a:t>、主要</a:t>
            </a:r>
            <a:r>
              <a:rPr lang="ja-JP" altLang="ja-JP" dirty="0" smtClean="0">
                <a:solidFill>
                  <a:srgbClr val="FF0000"/>
                </a:solidFill>
              </a:rPr>
              <a:t>先進国</a:t>
            </a:r>
            <a:r>
              <a:rPr lang="ja-JP" altLang="ja-JP" dirty="0" smtClean="0"/>
              <a:t>の中で米国、フランスに次ぐ</a:t>
            </a:r>
            <a:r>
              <a:rPr lang="ja-JP" altLang="ja-JP" dirty="0" smtClean="0">
                <a:solidFill>
                  <a:srgbClr val="FF0000"/>
                </a:solidFill>
              </a:rPr>
              <a:t>第三位</a:t>
            </a:r>
            <a:endParaRPr lang="en-US" altLang="ja-JP" dirty="0" smtClean="0">
              <a:solidFill>
                <a:srgbClr val="FF0000"/>
              </a:solidFill>
            </a:endParaRPr>
          </a:p>
          <a:p>
            <a:pPr lvl="0"/>
            <a:r>
              <a:rPr lang="ja-JP" altLang="ja-JP" dirty="0" smtClean="0"/>
              <a:t>世界中で食料自給率を公式な指標として使っているのは日本だけ</a:t>
            </a:r>
            <a:endParaRPr lang="en-US" altLang="ja-JP" dirty="0" smtClean="0"/>
          </a:p>
          <a:p>
            <a:pPr lvl="0"/>
            <a:r>
              <a:rPr lang="ja-JP" altLang="ja-JP" dirty="0" smtClean="0"/>
              <a:t>一九六〇年工業製品の輸入自由化を前に、通産省は「国産愛用運動」を展開。農水省が食料自給率向上を唱えるのも同じ</a:t>
            </a:r>
            <a:r>
              <a:rPr lang="ja-JP" altLang="en-US" dirty="0" smtClean="0"/>
              <a:t>。</a:t>
            </a:r>
            <a:r>
              <a:rPr lang="ja-JP" altLang="ja-JP" dirty="0" smtClean="0"/>
              <a:t>食糧安保とはリスクマネジメントの話、自給率ではありません。</a:t>
            </a:r>
            <a:endParaRPr lang="en-US" altLang="ja-JP" dirty="0" smtClean="0"/>
          </a:p>
          <a:p>
            <a:pPr lvl="0"/>
            <a:r>
              <a:rPr lang="ja-JP" altLang="ja-JP" dirty="0" smtClean="0"/>
              <a:t>世界の穀物生産量も今われわれが食べている量の三倍が生産されているのです。カロリーベースの自給率を上げたいのであれば、国産の野菜を勧めても無意味で、小麦や飼料の生産を勧めることになりますが、日本の農業を窮地に追い遣るだけといわれています。</a:t>
            </a:r>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食料自給率</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pPr lvl="0"/>
            <a:r>
              <a:rPr lang="ja-JP" altLang="ja-JP" dirty="0" smtClean="0"/>
              <a:t>一九九三～九四年の米不足時、日本で餓死者が出なかったのは輸入のおかげ</a:t>
            </a:r>
            <a:r>
              <a:rPr lang="ja-JP" altLang="en-US" dirty="0" smtClean="0"/>
              <a:t>。</a:t>
            </a:r>
            <a:r>
              <a:rPr lang="ja-JP" altLang="ja-JP" dirty="0" smtClean="0"/>
              <a:t>教訓は「国産品にだけ頼っていては危ない」</a:t>
            </a:r>
            <a:endParaRPr lang="en-US" altLang="ja-JP" dirty="0" smtClean="0"/>
          </a:p>
          <a:p>
            <a:pPr lvl="0"/>
            <a:r>
              <a:rPr lang="ja-JP" altLang="ja-JP" dirty="0" smtClean="0"/>
              <a:t>日本の食糧は小麦や飼料、大豆を中心にアメリカ依存が大きいのですが、他国よりはアメリカに依存するほうが安全保障上の問題は相対的に少ない</a:t>
            </a:r>
            <a:endParaRPr lang="en-US" altLang="ja-JP" dirty="0" smtClean="0"/>
          </a:p>
          <a:p>
            <a:pPr lvl="0"/>
            <a:r>
              <a:rPr lang="ja-JP" altLang="ja-JP" dirty="0" smtClean="0"/>
              <a:t>有事の際の食生活は現在のそれとは全く異な</a:t>
            </a:r>
            <a:r>
              <a:rPr lang="ja-JP" altLang="en-US" dirty="0" smtClean="0"/>
              <a:t>る</a:t>
            </a:r>
            <a:r>
              <a:rPr lang="ja-JP" altLang="ja-JP" dirty="0" smtClean="0"/>
              <a:t>。生命維持のためのカロリーの確保が最優先され、生産される食料も平時のものとは全く異なる。平時の食料自給率が、有事の際の食事カロリー供給の指標</a:t>
            </a:r>
            <a:r>
              <a:rPr lang="ja-JP" altLang="en-US" dirty="0" smtClean="0"/>
              <a:t>は別</a:t>
            </a:r>
            <a:endParaRPr lang="ja-JP" altLang="ja-JP" dirty="0" smtClean="0"/>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normAutofit fontScale="90000"/>
          </a:bodyPr>
          <a:lstStyle/>
          <a:p>
            <a:r>
              <a:rPr lang="ja-JP" altLang="ja-JP" dirty="0" smtClean="0"/>
              <a:t>神門善久</a:t>
            </a:r>
            <a:r>
              <a:rPr lang="en-US" altLang="ja-JP" dirty="0" smtClean="0"/>
              <a:t/>
            </a:r>
            <a:br>
              <a:rPr lang="en-US" altLang="ja-JP" dirty="0" smtClean="0"/>
            </a:br>
            <a:r>
              <a:rPr lang="ja-JP" altLang="ja-JP" dirty="0" smtClean="0"/>
              <a:t> 『日本農業への正しい絶望法』</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pPr lvl="0"/>
            <a:r>
              <a:rPr lang="ja-JP" altLang="ja-JP" dirty="0" smtClean="0"/>
              <a:t>日本の農業問題は、自給率が低いことでは</a:t>
            </a:r>
            <a:r>
              <a:rPr lang="ja-JP" altLang="en-US" dirty="0" smtClean="0"/>
              <a:t>ない</a:t>
            </a:r>
            <a:endParaRPr lang="en-US" altLang="ja-JP" dirty="0" smtClean="0"/>
          </a:p>
          <a:p>
            <a:pPr lvl="0"/>
            <a:r>
              <a:rPr lang="ja-JP" altLang="ja-JP" dirty="0" smtClean="0"/>
              <a:t>生産基盤が脆弱なこと、高齢化して後継者</a:t>
            </a:r>
            <a:r>
              <a:rPr lang="ja-JP" altLang="en-US" dirty="0" smtClean="0"/>
              <a:t>不足</a:t>
            </a:r>
            <a:r>
              <a:rPr lang="ja-JP" altLang="ja-JP" dirty="0" smtClean="0"/>
              <a:t>、新規参入による新陳代謝が行われない体質が問題</a:t>
            </a:r>
            <a:endParaRPr lang="en-US" altLang="ja-JP" dirty="0" smtClean="0"/>
          </a:p>
          <a:p>
            <a:pPr lvl="0"/>
            <a:r>
              <a:rPr lang="ja-JP" altLang="ja-JP" dirty="0" smtClean="0">
                <a:solidFill>
                  <a:srgbClr val="FF0000"/>
                </a:solidFill>
              </a:rPr>
              <a:t>農地利用の乱れ</a:t>
            </a:r>
            <a:r>
              <a:rPr lang="ja-JP" altLang="ja-JP" dirty="0" smtClean="0"/>
              <a:t>と</a:t>
            </a:r>
            <a:r>
              <a:rPr lang="ja-JP" altLang="ja-JP" dirty="0" smtClean="0">
                <a:solidFill>
                  <a:srgbClr val="FF0000"/>
                </a:solidFill>
              </a:rPr>
              <a:t>消費者の舌の劣化</a:t>
            </a:r>
            <a:r>
              <a:rPr lang="ja-JP" altLang="ja-JP" dirty="0" smtClean="0"/>
              <a:t>等が原因となった、</a:t>
            </a:r>
            <a:r>
              <a:rPr lang="ja-JP" altLang="ja-JP" dirty="0" smtClean="0">
                <a:solidFill>
                  <a:srgbClr val="FF0000"/>
                </a:solidFill>
              </a:rPr>
              <a:t>耕作技能の低下</a:t>
            </a:r>
            <a:r>
              <a:rPr lang="ja-JP" altLang="ja-JP" dirty="0" smtClean="0"/>
              <a:t>が日本農業の最大の危機と</a:t>
            </a:r>
            <a:endParaRPr lang="en-US" altLang="ja-JP" dirty="0" smtClean="0"/>
          </a:p>
          <a:p>
            <a:pPr lvl="0"/>
            <a:r>
              <a:rPr lang="ja-JP" altLang="ja-JP" dirty="0" smtClean="0"/>
              <a:t>学習意欲と能力の高いアジアは、日本産にひけをとらない高級農作物の生産もやがて習熟する</a:t>
            </a:r>
            <a:endParaRPr lang="en-US" altLang="ja-JP" dirty="0" smtClean="0"/>
          </a:p>
          <a:p>
            <a:pPr lvl="0"/>
            <a:r>
              <a:rPr lang="ja-JP" altLang="ja-JP" dirty="0" smtClean="0"/>
              <a:t>人口減少により土地神話が崩壊し、農地の含み資産としての価値もなくなっていますから、神門善久氏の言う「偽装農家」もなくなる</a:t>
            </a:r>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農政の変遷</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smtClean="0"/>
              <a:t>緊急開拓と農地改革</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smtClean="0"/>
              <a:t>食糧確保が終戦直後の内政の最緊急課題であり、</a:t>
            </a:r>
            <a:r>
              <a:rPr lang="en-US" altLang="ja-JP" dirty="0" smtClean="0"/>
              <a:t>1945 </a:t>
            </a:r>
            <a:r>
              <a:rPr lang="ja-JP" altLang="en-US" dirty="0" smtClean="0"/>
              <a:t>年</a:t>
            </a:r>
            <a:r>
              <a:rPr lang="en-US" altLang="ja-JP" dirty="0" smtClean="0"/>
              <a:t>11 </a:t>
            </a:r>
            <a:r>
              <a:rPr lang="ja-JP" altLang="en-US" dirty="0" smtClean="0"/>
              <a:t>月緊急開拓事業実施要領を閣議決定</a:t>
            </a:r>
            <a:endParaRPr lang="en-US" altLang="ja-JP" dirty="0" smtClean="0"/>
          </a:p>
          <a:p>
            <a:r>
              <a:rPr lang="en-US" altLang="ja-JP" dirty="0" smtClean="0"/>
              <a:t>5 </a:t>
            </a:r>
            <a:r>
              <a:rPr lang="ja-JP" altLang="en-US" dirty="0" smtClean="0"/>
              <a:t>年間で</a:t>
            </a:r>
            <a:r>
              <a:rPr lang="en-US" altLang="ja-JP" dirty="0" smtClean="0"/>
              <a:t>155 </a:t>
            </a:r>
            <a:r>
              <a:rPr lang="ja-JP" altLang="en-US" dirty="0" smtClean="0"/>
              <a:t>万町歩</a:t>
            </a:r>
            <a:r>
              <a:rPr lang="en-US" altLang="ja-JP" dirty="0" smtClean="0"/>
              <a:t>( </a:t>
            </a:r>
            <a:r>
              <a:rPr lang="ja-JP" altLang="en-US" dirty="0" smtClean="0"/>
              <a:t>うち北海道</a:t>
            </a:r>
            <a:r>
              <a:rPr lang="en-US" altLang="ja-JP" dirty="0" smtClean="0"/>
              <a:t>70 </a:t>
            </a:r>
            <a:r>
              <a:rPr lang="ja-JP" altLang="en-US" dirty="0" smtClean="0"/>
              <a:t>万町歩</a:t>
            </a:r>
            <a:r>
              <a:rPr lang="en-US" altLang="ja-JP" dirty="0" smtClean="0"/>
              <a:t>) </a:t>
            </a:r>
            <a:r>
              <a:rPr lang="ja-JP" altLang="en-US" dirty="0" smtClean="0"/>
              <a:t>の開墾、</a:t>
            </a:r>
            <a:r>
              <a:rPr lang="en-US" altLang="ja-JP" dirty="0" smtClean="0"/>
              <a:t>6 </a:t>
            </a:r>
            <a:r>
              <a:rPr lang="ja-JP" altLang="en-US" dirty="0" smtClean="0"/>
              <a:t>年間で</a:t>
            </a:r>
            <a:r>
              <a:rPr lang="en-US" altLang="ja-JP" dirty="0" smtClean="0"/>
              <a:t>10 </a:t>
            </a:r>
            <a:r>
              <a:rPr lang="ja-JP" altLang="en-US" dirty="0" smtClean="0"/>
              <a:t>万町歩の干拓、</a:t>
            </a:r>
            <a:r>
              <a:rPr lang="en-US" altLang="ja-JP" dirty="0" smtClean="0"/>
              <a:t>3 </a:t>
            </a:r>
            <a:r>
              <a:rPr lang="ja-JP" altLang="en-US" dirty="0" smtClean="0"/>
              <a:t>年間で</a:t>
            </a:r>
            <a:r>
              <a:rPr lang="en-US" altLang="ja-JP" dirty="0" smtClean="0"/>
              <a:t>210 </a:t>
            </a:r>
            <a:r>
              <a:rPr lang="ja-JP" altLang="en-US" dirty="0" smtClean="0"/>
              <a:t>万町歩の土地改良を実施しようとする計画</a:t>
            </a:r>
            <a:endParaRPr lang="en-US" altLang="ja-JP" dirty="0" smtClean="0"/>
          </a:p>
          <a:p>
            <a:r>
              <a:rPr lang="ja-JP" altLang="en-US" dirty="0" smtClean="0"/>
              <a:t>耕地の量的拡大により食糧の自給化と離職工員・復員軍人の帰農を図ったもの</a:t>
            </a:r>
            <a:endParaRPr lang="en-US" altLang="ja-JP" dirty="0" smtClean="0"/>
          </a:p>
          <a:p>
            <a:r>
              <a:rPr lang="ja-JP" altLang="en-US" dirty="0" smtClean="0"/>
              <a:t>同年</a:t>
            </a:r>
            <a:r>
              <a:rPr lang="en-US" altLang="ja-JP" dirty="0" smtClean="0"/>
              <a:t>12 </a:t>
            </a:r>
            <a:r>
              <a:rPr lang="ja-JP" altLang="en-US" dirty="0" smtClean="0"/>
              <a:t>月に出された</a:t>
            </a:r>
            <a:r>
              <a:rPr lang="en-US" altLang="ja-JP" dirty="0" smtClean="0"/>
              <a:t>GHQ </a:t>
            </a:r>
            <a:r>
              <a:rPr lang="ja-JP" altLang="en-US" dirty="0" smtClean="0"/>
              <a:t>の農地解放指令と「農地改革に関する件」の覚書により「農業生産力の発展と農村における民主的傾向の促進を図る</a:t>
            </a:r>
          </a:p>
          <a:p>
            <a:r>
              <a:rPr lang="ja-JP" altLang="en-US" dirty="0" smtClean="0"/>
              <a:t>ことを目的」として自作農創設特別措置法が制定</a:t>
            </a:r>
            <a:endParaRPr lang="en-US" altLang="ja-JP" dirty="0" smtClean="0"/>
          </a:p>
          <a:p>
            <a:r>
              <a:rPr lang="ja-JP" altLang="en-US" dirty="0" smtClean="0"/>
              <a:t>食糧危機は</a:t>
            </a:r>
            <a:r>
              <a:rPr lang="en-US" altLang="ja-JP" dirty="0" smtClean="0"/>
              <a:t>1945-47 </a:t>
            </a:r>
            <a:r>
              <a:rPr lang="ja-JP" altLang="en-US" dirty="0" smtClean="0"/>
              <a:t>年度が深刻であり</a:t>
            </a:r>
            <a:r>
              <a:rPr lang="en-US" altLang="ja-JP" dirty="0" smtClean="0"/>
              <a:t>48 </a:t>
            </a:r>
            <a:r>
              <a:rPr lang="ja-JP" altLang="en-US" dirty="0" smtClean="0"/>
              <a:t>年度から徐々に解消に向かった</a:t>
            </a:r>
            <a:r>
              <a:rPr lang="en-US" altLang="ja-JP" dirty="0" smtClean="0"/>
              <a:t>21)</a:t>
            </a:r>
            <a:r>
              <a:rPr lang="ja-JP" altLang="en-US" dirty="0" err="1" smtClean="0"/>
              <a:t>。</a:t>
            </a:r>
            <a:r>
              <a:rPr lang="ja-JP" altLang="en-US" dirty="0" smtClean="0"/>
              <a:t>自作農が増加したことにより</a:t>
            </a:r>
            <a:r>
              <a:rPr lang="en-US" altLang="ja-JP" dirty="0" smtClean="0"/>
              <a:t>49 </a:t>
            </a:r>
            <a:r>
              <a:rPr lang="ja-JP" altLang="en-US" dirty="0" smtClean="0"/>
              <a:t>年土地改良法が制定され、農地の量的拡大は開拓から土地改良にウェイトが移っていった。　</a:t>
            </a:r>
            <a:endParaRPr kumimoji="1" lang="ja-JP"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タイトル 1"/>
          <p:cNvSpPr>
            <a:spLocks noGrp="1"/>
          </p:cNvSpPr>
          <p:nvPr>
            <p:ph type="title"/>
          </p:nvPr>
        </p:nvSpPr>
        <p:spPr>
          <a:ln w="38100">
            <a:solidFill>
              <a:schemeClr val="tx1">
                <a:lumMod val="95000"/>
                <a:lumOff val="5000"/>
              </a:schemeClr>
            </a:solidFill>
            <a:prstDash val="lgDash"/>
          </a:ln>
        </p:spPr>
        <p:txBody>
          <a:bodyPr/>
          <a:lstStyle/>
          <a:p>
            <a:pPr>
              <a:defRPr/>
            </a:pPr>
            <a:r>
              <a:rPr lang="ja-JP" altLang="en-US" dirty="0" smtClean="0"/>
              <a:t>緊急開拓</a:t>
            </a:r>
          </a:p>
        </p:txBody>
      </p:sp>
      <p:sp>
        <p:nvSpPr>
          <p:cNvPr id="206851" name="コンテンツ プレースホルダ 2"/>
          <p:cNvSpPr>
            <a:spLocks noGrp="1"/>
          </p:cNvSpPr>
          <p:nvPr>
            <p:ph idx="1"/>
          </p:nvPr>
        </p:nvSpPr>
        <p:spPr>
          <a:xfrm>
            <a:off x="457200" y="1600200"/>
            <a:ext cx="8229600" cy="5257800"/>
          </a:xfrm>
        </p:spPr>
        <p:txBody>
          <a:bodyPr/>
          <a:lstStyle/>
          <a:p>
            <a:r>
              <a:rPr lang="en-US" altLang="ja-JP" smtClean="0"/>
              <a:t>1945</a:t>
            </a:r>
            <a:r>
              <a:rPr lang="ja-JP" altLang="en-US" smtClean="0"/>
              <a:t>年　緊急開拓事業実施要領の閣議決定</a:t>
            </a:r>
            <a:endParaRPr lang="en-US" altLang="ja-JP" smtClean="0"/>
          </a:p>
          <a:p>
            <a:pPr>
              <a:buFontTx/>
              <a:buNone/>
            </a:pPr>
            <a:r>
              <a:rPr lang="ja-JP" altLang="en-US" smtClean="0"/>
              <a:t>　　５５万町歩（うち北海道７０万町歩）の開墾、１０万町歩の干拓、２１０万町歩の土地改良</a:t>
            </a:r>
            <a:endParaRPr lang="en-US" altLang="ja-JP" smtClean="0"/>
          </a:p>
          <a:p>
            <a:r>
              <a:rPr lang="ja-JP" altLang="en-US" smtClean="0"/>
              <a:t>１９４５年</a:t>
            </a:r>
            <a:r>
              <a:rPr lang="en-US" altLang="ja-JP" smtClean="0"/>
              <a:t>GHQ</a:t>
            </a:r>
            <a:r>
              <a:rPr lang="ja-JP" altLang="en-US" smtClean="0"/>
              <a:t>農地解放指令　自作農創設特別措置法</a:t>
            </a:r>
            <a:endParaRPr lang="en-US" altLang="ja-JP" smtClean="0"/>
          </a:p>
          <a:p>
            <a:r>
              <a:rPr lang="ja-JP" altLang="en-US" smtClean="0"/>
              <a:t>食糧危機は１９４５－４７年度が深刻、４８年度から徐々に解消</a:t>
            </a:r>
            <a:endParaRPr lang="en-US" altLang="ja-JP" smtClean="0"/>
          </a:p>
          <a:p>
            <a:r>
              <a:rPr lang="ja-JP" altLang="en-US" smtClean="0"/>
              <a:t>４９年　土地改良法　開拓から改良へ</a:t>
            </a:r>
            <a:endParaRPr lang="en-US" altLang="ja-JP" smtClean="0"/>
          </a:p>
          <a:p>
            <a:pPr>
              <a:buFontTx/>
              <a:buNone/>
            </a:pPr>
            <a:r>
              <a:rPr lang="ja-JP" altLang="en-US" smtClean="0"/>
              <a:t>　</a:t>
            </a:r>
            <a:r>
              <a:rPr lang="ja-JP" altLang="en-US" smtClean="0">
                <a:solidFill>
                  <a:srgbClr val="FF0000"/>
                </a:solidFill>
              </a:rPr>
              <a:t>⇒最後の干拓「柴山潟干拓」⇒最初の復活？</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農地改革等の評価</a:t>
            </a:r>
          </a:p>
        </p:txBody>
      </p:sp>
      <p:sp>
        <p:nvSpPr>
          <p:cNvPr id="207875" name="コンテンツ プレースホルダ 2"/>
          <p:cNvSpPr>
            <a:spLocks noGrp="1"/>
          </p:cNvSpPr>
          <p:nvPr>
            <p:ph idx="1"/>
          </p:nvPr>
        </p:nvSpPr>
        <p:spPr/>
        <p:txBody>
          <a:bodyPr/>
          <a:lstStyle/>
          <a:p>
            <a:r>
              <a:rPr lang="ja-JP" altLang="en-US" smtClean="0"/>
              <a:t>労働力が不足すれば地主制は改良された（橋本寿明）</a:t>
            </a:r>
            <a:endParaRPr lang="en-US" altLang="ja-JP" smtClean="0"/>
          </a:p>
          <a:p>
            <a:r>
              <a:rPr lang="ja-JP" altLang="en-US" smtClean="0"/>
              <a:t>農地の細分化→零細農家の増大、兼業化</a:t>
            </a:r>
            <a:endParaRPr lang="en-US" altLang="ja-JP" smtClean="0"/>
          </a:p>
          <a:p>
            <a:r>
              <a:rPr lang="ja-JP" altLang="en-US" smtClean="0"/>
              <a:t>農地解放の対象となった公園緑地のスプロール市街地化「農政のために都市計画、公園緑地が犠牲」（越沢朗）</a:t>
            </a:r>
            <a:endParaRPr lang="en-US" altLang="ja-JP" smtClean="0"/>
          </a:p>
          <a:p>
            <a:r>
              <a:rPr lang="ja-JP" altLang="en-US" smtClean="0"/>
              <a:t>自作農の大量増加→大量消費社会</a:t>
            </a:r>
            <a:endParaRPr lang="en-US" altLang="ja-JP" smtClean="0"/>
          </a:p>
          <a:p>
            <a:r>
              <a:rPr lang="ja-JP" altLang="en-US" smtClean="0"/>
              <a:t>人口減少社会での大都市周辺開発の再評価</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ln>
            <a:solidFill>
              <a:schemeClr val="tx1"/>
            </a:solidFill>
          </a:ln>
        </p:spPr>
        <p:txBody>
          <a:bodyPr/>
          <a:lstStyle/>
          <a:p>
            <a:r>
              <a:rPr lang="ja-JP" altLang="en-US"/>
              <a:t>農地解放（Ｓ２７）</a:t>
            </a:r>
          </a:p>
        </p:txBody>
      </p:sp>
      <p:sp>
        <p:nvSpPr>
          <p:cNvPr id="15363" name="Rectangle 3"/>
          <p:cNvSpPr>
            <a:spLocks noGrp="1" noChangeArrowheads="1"/>
          </p:cNvSpPr>
          <p:nvPr>
            <p:ph type="body" idx="1"/>
          </p:nvPr>
        </p:nvSpPr>
        <p:spPr>
          <a:xfrm>
            <a:off x="457200" y="1600200"/>
            <a:ext cx="8229600" cy="5068888"/>
          </a:xfrm>
        </p:spPr>
        <p:txBody>
          <a:bodyPr/>
          <a:lstStyle/>
          <a:p>
            <a:r>
              <a:rPr lang="ja-JP" altLang="en-US"/>
              <a:t>食料生産向上のため、国買収１７４万ｈａ（１７６万戸）　譲り受け農家４７５万戸</a:t>
            </a:r>
          </a:p>
          <a:p>
            <a:r>
              <a:rPr lang="ja-JP" altLang="en-US"/>
              <a:t>国の先買特権の廃止により私権拡大、農地法第一条（耕作者主義）株式会社化</a:t>
            </a:r>
          </a:p>
          <a:p>
            <a:r>
              <a:rPr lang="ja-JP" altLang="en-US"/>
              <a:t>農地改革は農業政策としては失敗であった。　</a:t>
            </a:r>
          </a:p>
          <a:p>
            <a:pPr>
              <a:buFontTx/>
              <a:buNone/>
            </a:pPr>
            <a:r>
              <a:rPr lang="ja-JP" altLang="en-US"/>
              <a:t>　　　　　　　　　　　　　　　　小作地率</a:t>
            </a:r>
            <a:r>
              <a:rPr lang="en-US" altLang="ja-JP"/>
              <a:t>45.9→9.9</a:t>
            </a:r>
            <a:r>
              <a:rPr lang="ja-JP" altLang="en-US"/>
              <a:t>　</a:t>
            </a:r>
          </a:p>
          <a:p>
            <a:r>
              <a:rPr lang="ja-JP" altLang="en-US"/>
              <a:t>労働力不足が起これば地主制度（本間家</a:t>
            </a:r>
            <a:r>
              <a:rPr lang="en-US" altLang="ja-JP"/>
              <a:t>1700ha</a:t>
            </a:r>
            <a:r>
              <a:rPr lang="ja-JP" altLang="en-US"/>
              <a:t>）は改善される。戦前でも自作農地、小作農地の収益率は同じ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海外旅行収入は４年連続で海外最高を更新（世界観光機関調べ）"/>
          <p:cNvPicPr>
            <a:picLocks noChangeAspect="1" noChangeArrowheads="1"/>
          </p:cNvPicPr>
          <p:nvPr/>
        </p:nvPicPr>
        <p:blipFill>
          <a:blip r:embed="rId3" cstate="print"/>
          <a:srcRect/>
          <a:stretch>
            <a:fillRect/>
          </a:stretch>
        </p:blipFill>
        <p:spPr bwMode="auto">
          <a:xfrm>
            <a:off x="731639" y="11839"/>
            <a:ext cx="7584777" cy="658551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kumimoji="1" lang="ja-JP" altLang="en-US" dirty="0" smtClean="0"/>
              <a:t>大都市近郊の土地問題発生</a:t>
            </a:r>
            <a:r>
              <a:rPr kumimoji="1" lang="en-US" altLang="ja-JP" dirty="0" smtClean="0"/>
              <a:t/>
            </a:r>
            <a:br>
              <a:rPr kumimoji="1" lang="en-US" altLang="ja-JP" dirty="0" smtClean="0"/>
            </a:br>
            <a:r>
              <a:rPr lang="ja-JP" altLang="en-US" dirty="0" smtClean="0"/>
              <a:t>～農政の犠牲になった都市計画～</a:t>
            </a:r>
            <a:endParaRPr kumimoji="1" lang="ja-JP" altLang="en-US" dirty="0"/>
          </a:p>
        </p:txBody>
      </p:sp>
      <p:sp>
        <p:nvSpPr>
          <p:cNvPr id="3" name="コンテンツ プレースホルダ 2"/>
          <p:cNvSpPr>
            <a:spLocks noGrp="1"/>
          </p:cNvSpPr>
          <p:nvPr>
            <p:ph idx="1"/>
          </p:nvPr>
        </p:nvSpPr>
        <p:spPr>
          <a:xfrm>
            <a:off x="457200" y="1600200"/>
            <a:ext cx="8229600" cy="4997152"/>
          </a:xfrm>
        </p:spPr>
        <p:txBody>
          <a:bodyPr>
            <a:normAutofit fontScale="92500"/>
          </a:bodyPr>
          <a:lstStyle/>
          <a:p>
            <a:r>
              <a:rPr lang="ja-JP" altLang="en-US" dirty="0" smtClean="0"/>
              <a:t>農地改革により農地が再分化され、分割相続も実施され、昭和</a:t>
            </a:r>
            <a:r>
              <a:rPr lang="en-US" altLang="ja-JP" dirty="0" smtClean="0"/>
              <a:t>30 </a:t>
            </a:r>
            <a:r>
              <a:rPr lang="ja-JP" altLang="en-US" dirty="0" smtClean="0"/>
              <a:t>年代に入る頃は零細農家の割合が増大するとともに、兼業化も進む状況となった。農地解放の対象とした公園･緑地の多くは、</a:t>
            </a:r>
            <a:r>
              <a:rPr lang="ja-JP" altLang="en-US" dirty="0" smtClean="0">
                <a:solidFill>
                  <a:srgbClr val="FF0000"/>
                </a:solidFill>
              </a:rPr>
              <a:t>スプロール市街地</a:t>
            </a:r>
            <a:r>
              <a:rPr lang="ja-JP" altLang="en-US" dirty="0" smtClean="0"/>
              <a:t>と化してしまった。</a:t>
            </a:r>
            <a:endParaRPr lang="en-US" altLang="ja-JP" dirty="0" smtClean="0"/>
          </a:p>
          <a:p>
            <a:r>
              <a:rPr lang="ja-JP" altLang="en-US" dirty="0" smtClean="0"/>
              <a:t>越沢朗</a:t>
            </a:r>
            <a:r>
              <a:rPr lang="en-US" altLang="ja-JP" dirty="0" smtClean="0"/>
              <a:t>(1991) </a:t>
            </a:r>
            <a:r>
              <a:rPr lang="ja-JP" altLang="en-US" dirty="0" smtClean="0"/>
              <a:t>は「農政のために</a:t>
            </a:r>
            <a:r>
              <a:rPr lang="ja-JP" altLang="en-US" dirty="0" smtClean="0">
                <a:solidFill>
                  <a:srgbClr val="FF0000"/>
                </a:solidFill>
              </a:rPr>
              <a:t>都市計画、公園緑地が犠牲に</a:t>
            </a:r>
            <a:r>
              <a:rPr lang="ja-JP" altLang="en-US" dirty="0" smtClean="0"/>
              <a:t>されたことは今日忘れ去られている」</a:t>
            </a:r>
            <a:r>
              <a:rPr lang="en-US" altLang="ja-JP" dirty="0" smtClean="0"/>
              <a:t> </a:t>
            </a:r>
            <a:r>
              <a:rPr lang="ja-JP" altLang="en-US" dirty="0" smtClean="0"/>
              <a:t>とする。</a:t>
            </a:r>
            <a:endParaRPr lang="en-US" altLang="ja-JP" dirty="0" smtClean="0"/>
          </a:p>
          <a:p>
            <a:r>
              <a:rPr lang="ja-JP" altLang="en-US" dirty="0" smtClean="0"/>
              <a:t>その一方、自作農の大量増加は</a:t>
            </a:r>
            <a:r>
              <a:rPr lang="ja-JP" altLang="en-US" dirty="0" smtClean="0">
                <a:solidFill>
                  <a:srgbClr val="FF0000"/>
                </a:solidFill>
              </a:rPr>
              <a:t>大量消費社会</a:t>
            </a:r>
            <a:r>
              <a:rPr lang="ja-JP" altLang="en-US" dirty="0" smtClean="0"/>
              <a:t>につながって行った。</a:t>
            </a:r>
          </a:p>
          <a:p>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9144000" cy="1143000"/>
          </a:xfrm>
          <a:ln>
            <a:solidFill>
              <a:schemeClr val="accent1"/>
            </a:solidFill>
          </a:ln>
        </p:spPr>
        <p:txBody>
          <a:bodyPr>
            <a:normAutofit fontScale="90000"/>
          </a:bodyPr>
          <a:lstStyle/>
          <a:p>
            <a:r>
              <a:rPr lang="ja-JP" altLang="en-US" dirty="0" smtClean="0"/>
              <a:t>農業基本法の制定と農業近代化の推進</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en-US" dirty="0" smtClean="0"/>
              <a:t>国民所得倍増計画の構想は「農業基本法を制定」</a:t>
            </a:r>
            <a:endParaRPr lang="en-US" altLang="ja-JP" dirty="0" smtClean="0"/>
          </a:p>
          <a:p>
            <a:r>
              <a:rPr lang="ja-JP" altLang="en-US" dirty="0" smtClean="0"/>
              <a:t>昭和</a:t>
            </a:r>
            <a:r>
              <a:rPr lang="en-US" altLang="ja-JP" dirty="0" smtClean="0"/>
              <a:t>30 </a:t>
            </a:r>
            <a:r>
              <a:rPr lang="ja-JP" altLang="en-US" dirty="0" smtClean="0"/>
              <a:t>年代は工業生産性の飛躍的発展に伴い、農業の相対的所得水準の低下が問題化</a:t>
            </a:r>
            <a:endParaRPr lang="en-US" altLang="ja-JP" dirty="0" smtClean="0"/>
          </a:p>
          <a:p>
            <a:r>
              <a:rPr lang="ja-JP" altLang="en-US" dirty="0" smtClean="0"/>
              <a:t>農林省は基本法を</a:t>
            </a:r>
            <a:r>
              <a:rPr lang="en-US" altLang="ja-JP" dirty="0" smtClean="0"/>
              <a:t>1961 </a:t>
            </a:r>
            <a:r>
              <a:rPr lang="ja-JP" altLang="en-US" dirty="0" smtClean="0"/>
              <a:t>年に成立させたが実際には既に農林省がとりまとめていたものの具体化</a:t>
            </a:r>
            <a:endParaRPr lang="en-US" altLang="ja-JP" dirty="0" smtClean="0"/>
          </a:p>
          <a:p>
            <a:r>
              <a:rPr lang="ja-JP" altLang="en-US" dirty="0" smtClean="0"/>
              <a:t>経営の大小を問わず組合員の存立を図らねばならない農業協同組合</a:t>
            </a:r>
            <a:r>
              <a:rPr lang="en-US" altLang="ja-JP" dirty="0" smtClean="0"/>
              <a:t>( </a:t>
            </a:r>
            <a:r>
              <a:rPr lang="ja-JP" altLang="en-US" dirty="0" smtClean="0"/>
              <a:t>農協</a:t>
            </a:r>
            <a:r>
              <a:rPr lang="en-US" altLang="ja-JP" dirty="0" smtClean="0"/>
              <a:t>) </a:t>
            </a:r>
            <a:r>
              <a:rPr lang="ja-JP" altLang="en-US" dirty="0" smtClean="0"/>
              <a:t>から見れば、農林省が提唱する諸施策は</a:t>
            </a:r>
            <a:r>
              <a:rPr lang="en-US" altLang="ja-JP" dirty="0" smtClean="0"/>
              <a:t>｢</a:t>
            </a:r>
            <a:r>
              <a:rPr lang="ja-JP" altLang="en-US" dirty="0" smtClean="0"/>
              <a:t>農業への経済合理性</a:t>
            </a:r>
            <a:r>
              <a:rPr lang="en-US" altLang="ja-JP" dirty="0" smtClean="0"/>
              <a:t>｣</a:t>
            </a:r>
            <a:r>
              <a:rPr lang="ja-JP" altLang="en-US" dirty="0" smtClean="0"/>
              <a:t>の要求に応えて「農外の諸条件に農業を同調せしめていこうとする」ものであった。</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9525">
            <a:solidFill>
              <a:schemeClr val="tx1"/>
            </a:solidFill>
          </a:ln>
        </p:spPr>
        <p:txBody>
          <a:bodyPr>
            <a:normAutofit/>
          </a:bodyPr>
          <a:lstStyle/>
          <a:p>
            <a:r>
              <a:rPr kumimoji="1" lang="ja-JP" altLang="en-US" dirty="0" smtClean="0"/>
              <a:t>食糧確保⇒格差是正⇒安全保障</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85000" lnSpcReduction="10000"/>
          </a:bodyPr>
          <a:lstStyle/>
          <a:p>
            <a:r>
              <a:rPr lang="ja-JP" altLang="en-US" dirty="0" smtClean="0"/>
              <a:t>農協は農業基本法に</a:t>
            </a:r>
            <a:r>
              <a:rPr lang="ja-JP" altLang="en-US" dirty="0" smtClean="0">
                <a:solidFill>
                  <a:srgbClr val="FF0000"/>
                </a:solidFill>
              </a:rPr>
              <a:t>米価引上要求</a:t>
            </a:r>
            <a:r>
              <a:rPr lang="ja-JP" altLang="en-US" dirty="0" smtClean="0"/>
              <a:t>の根拠を求めて運動を積極化、農林関係予算の低減傾向に歯止め</a:t>
            </a:r>
            <a:endParaRPr lang="en-US" altLang="ja-JP" dirty="0" smtClean="0"/>
          </a:p>
          <a:p>
            <a:r>
              <a:rPr lang="ja-JP" altLang="en-US" dirty="0" smtClean="0"/>
              <a:t>食糧確保政策から農・工間の所得格差是正に。その結果農村人口千六百万人（昭和</a:t>
            </a:r>
            <a:r>
              <a:rPr lang="en-US" altLang="ja-JP" dirty="0" smtClean="0"/>
              <a:t>30 </a:t>
            </a:r>
            <a:r>
              <a:rPr lang="ja-JP" altLang="en-US" dirty="0" smtClean="0"/>
              <a:t>年頃）⇒一千万人（昭和</a:t>
            </a:r>
            <a:r>
              <a:rPr lang="en-US" altLang="ja-JP" dirty="0" smtClean="0"/>
              <a:t>42</a:t>
            </a:r>
            <a:r>
              <a:rPr lang="ja-JP" altLang="en-US" dirty="0" smtClean="0"/>
              <a:t>年）となった。</a:t>
            </a:r>
            <a:endParaRPr lang="en-US" altLang="ja-JP" dirty="0" smtClean="0"/>
          </a:p>
          <a:p>
            <a:r>
              <a:rPr lang="en-US" altLang="ja-JP" dirty="0" smtClean="0"/>
              <a:t>1967 </a:t>
            </a:r>
            <a:r>
              <a:rPr lang="ja-JP" altLang="en-US" dirty="0" smtClean="0"/>
              <a:t>年に収穫量</a:t>
            </a:r>
            <a:r>
              <a:rPr lang="en-US" altLang="ja-JP" dirty="0" smtClean="0"/>
              <a:t>1450 </a:t>
            </a:r>
            <a:r>
              <a:rPr lang="ja-JP" altLang="en-US" dirty="0" smtClean="0"/>
              <a:t>万トン</a:t>
            </a:r>
            <a:r>
              <a:rPr lang="en-US" altLang="ja-JP" dirty="0" smtClean="0"/>
              <a:t>( </a:t>
            </a:r>
            <a:r>
              <a:rPr lang="ja-JP" altLang="en-US" dirty="0" smtClean="0"/>
              <a:t>稲作作付面積は</a:t>
            </a:r>
            <a:r>
              <a:rPr lang="en-US" altLang="ja-JP" dirty="0" smtClean="0"/>
              <a:t>1960 </a:t>
            </a:r>
            <a:r>
              <a:rPr lang="ja-JP" altLang="en-US" dirty="0" smtClean="0"/>
              <a:t>年</a:t>
            </a:r>
            <a:r>
              <a:rPr lang="en-US" altLang="ja-JP" dirty="0" smtClean="0"/>
              <a:t>330 </a:t>
            </a:r>
            <a:r>
              <a:rPr lang="ja-JP" altLang="en-US" dirty="0" smtClean="0"/>
              <a:t>万</a:t>
            </a:r>
            <a:r>
              <a:rPr lang="en-US" altLang="ja-JP" dirty="0" smtClean="0"/>
              <a:t>ha) </a:t>
            </a:r>
            <a:r>
              <a:rPr lang="ja-JP" altLang="en-US" dirty="0" smtClean="0"/>
              <a:t>と最大、</a:t>
            </a:r>
            <a:r>
              <a:rPr lang="en-US" altLang="ja-JP" dirty="0" smtClean="0"/>
              <a:t>1970 </a:t>
            </a:r>
            <a:r>
              <a:rPr lang="ja-JP" altLang="en-US" dirty="0" smtClean="0"/>
              <a:t>年には</a:t>
            </a:r>
            <a:r>
              <a:rPr lang="ja-JP" altLang="en-US" dirty="0" smtClean="0">
                <a:solidFill>
                  <a:srgbClr val="FF0000"/>
                </a:solidFill>
              </a:rPr>
              <a:t>減反政策</a:t>
            </a:r>
            <a:r>
              <a:rPr lang="ja-JP" altLang="en-US" dirty="0" smtClean="0"/>
              <a:t>が開始</a:t>
            </a:r>
            <a:endParaRPr lang="en-US" altLang="ja-JP" dirty="0" smtClean="0"/>
          </a:p>
          <a:p>
            <a:r>
              <a:rPr lang="en-US" altLang="ja-JP" dirty="0" smtClean="0"/>
              <a:t>1999 </a:t>
            </a:r>
            <a:r>
              <a:rPr lang="ja-JP" altLang="en-US" dirty="0" smtClean="0"/>
              <a:t>年に</a:t>
            </a:r>
            <a:r>
              <a:rPr lang="ja-JP" altLang="en-US" dirty="0" smtClean="0">
                <a:solidFill>
                  <a:srgbClr val="FF0000"/>
                </a:solidFill>
              </a:rPr>
              <a:t>食料・農業・農村基本法</a:t>
            </a:r>
            <a:r>
              <a:rPr lang="ja-JP" altLang="en-US" dirty="0" smtClean="0"/>
              <a:t>が制定、理念は</a:t>
            </a:r>
            <a:r>
              <a:rPr lang="ja-JP" altLang="en-US" dirty="0" smtClean="0">
                <a:solidFill>
                  <a:srgbClr val="FF0000"/>
                </a:solidFill>
              </a:rPr>
              <a:t>食料安全保障</a:t>
            </a:r>
            <a:endParaRPr lang="en-US" altLang="ja-JP" dirty="0" smtClean="0">
              <a:solidFill>
                <a:srgbClr val="FF0000"/>
              </a:solidFill>
            </a:endParaRPr>
          </a:p>
          <a:p>
            <a:r>
              <a:rPr lang="ja-JP" altLang="en-US" dirty="0" smtClean="0"/>
              <a:t>「農家は自給率を引き上げるために農業経営を営んでいるわけではない」から、カロリーあたり経済価値の高い品目の自給率が比較的高水準</a:t>
            </a:r>
          </a:p>
          <a:p>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a:solidFill>
              <a:schemeClr val="tx1"/>
            </a:solidFill>
          </a:ln>
        </p:spPr>
        <p:txBody>
          <a:bodyPr/>
          <a:lstStyle/>
          <a:p>
            <a:r>
              <a:rPr lang="ja-JP" altLang="en-US" dirty="0" smtClean="0"/>
              <a:t>農地</a:t>
            </a:r>
            <a:endParaRPr lang="ja-JP" altLang="en-US" dirty="0"/>
          </a:p>
        </p:txBody>
      </p:sp>
      <p:sp>
        <p:nvSpPr>
          <p:cNvPr id="18435" name="Rectangle 3"/>
          <p:cNvSpPr>
            <a:spLocks noGrp="1" noChangeArrowheads="1"/>
          </p:cNvSpPr>
          <p:nvPr>
            <p:ph type="body" idx="1"/>
          </p:nvPr>
        </p:nvSpPr>
        <p:spPr>
          <a:xfrm>
            <a:off x="457200" y="1628800"/>
            <a:ext cx="8686800" cy="4997450"/>
          </a:xfrm>
        </p:spPr>
        <p:txBody>
          <a:bodyPr>
            <a:normAutofit/>
          </a:bodyPr>
          <a:lstStyle/>
          <a:p>
            <a:pPr>
              <a:lnSpc>
                <a:spcPct val="80000"/>
              </a:lnSpc>
            </a:pPr>
            <a:r>
              <a:rPr lang="ja-JP" altLang="en-US" sz="4400" dirty="0" smtClean="0"/>
              <a:t>農地</a:t>
            </a:r>
            <a:r>
              <a:rPr lang="ja-JP" altLang="en-US" sz="4400" dirty="0"/>
              <a:t>　昭和３６年６００万</a:t>
            </a:r>
            <a:r>
              <a:rPr lang="en-US" altLang="ja-JP" sz="4400" dirty="0"/>
              <a:t>ha</a:t>
            </a:r>
          </a:p>
          <a:p>
            <a:pPr>
              <a:lnSpc>
                <a:spcPct val="80000"/>
              </a:lnSpc>
            </a:pPr>
            <a:r>
              <a:rPr lang="ja-JP" altLang="en-US" sz="4400" dirty="0"/>
              <a:t>　　　</a:t>
            </a:r>
            <a:r>
              <a:rPr lang="ja-JP" altLang="en-US" sz="4400" dirty="0" smtClean="0"/>
              <a:t>　平成</a:t>
            </a:r>
            <a:r>
              <a:rPr lang="ja-JP" altLang="en-US" sz="4400" dirty="0"/>
              <a:t>１０年５００万</a:t>
            </a:r>
            <a:r>
              <a:rPr lang="en-US" altLang="ja-JP" sz="4400" dirty="0" smtClean="0"/>
              <a:t>ha</a:t>
            </a:r>
          </a:p>
          <a:p>
            <a:pPr>
              <a:lnSpc>
                <a:spcPct val="80000"/>
              </a:lnSpc>
            </a:pPr>
            <a:r>
              <a:rPr lang="ja-JP" altLang="en-US" sz="4400" dirty="0" smtClean="0"/>
              <a:t>　　　　平成２０年４５０万ｈａ　　　</a:t>
            </a:r>
            <a:endParaRPr lang="en-US" altLang="ja-JP" sz="4400" dirty="0"/>
          </a:p>
          <a:p>
            <a:pPr>
              <a:lnSpc>
                <a:spcPct val="80000"/>
              </a:lnSpc>
            </a:pPr>
            <a:r>
              <a:rPr lang="ja-JP" altLang="en-US" sz="4400" dirty="0"/>
              <a:t>減反農地　</a:t>
            </a:r>
            <a:r>
              <a:rPr lang="ja-JP" altLang="en-US" sz="4400" dirty="0" smtClean="0"/>
              <a:t>１５０万ヘクタール（福島県の面積１４０万ｈａより大きい）</a:t>
            </a:r>
            <a:r>
              <a:rPr lang="ja-JP" altLang="en-US" sz="4400" dirty="0"/>
              <a:t>　　</a:t>
            </a:r>
            <a:endParaRPr lang="en-US" altLang="ja-JP" sz="4400" dirty="0" smtClean="0"/>
          </a:p>
          <a:p>
            <a:pPr>
              <a:lnSpc>
                <a:spcPct val="80000"/>
              </a:lnSpc>
            </a:pPr>
            <a:r>
              <a:rPr lang="ja-JP" altLang="en-US" sz="4400" dirty="0" smtClean="0"/>
              <a:t>日本中</a:t>
            </a:r>
            <a:r>
              <a:rPr lang="ja-JP" altLang="en-US" sz="4400" dirty="0"/>
              <a:t>の住宅地に匹敵する減反農地が都市的土地利用への転換を迫られてくる</a:t>
            </a:r>
          </a:p>
          <a:p>
            <a:pPr>
              <a:lnSpc>
                <a:spcPct val="80000"/>
              </a:lnSpc>
            </a:pPr>
            <a:endParaRPr lang="en-US" altLang="ja-JP"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512" y="-27384"/>
            <a:ext cx="8784976" cy="6885384"/>
          </a:xfrm>
        </p:spPr>
        <p:txBody>
          <a:bodyPr>
            <a:noAutofit/>
          </a:bodyPr>
          <a:lstStyle/>
          <a:p>
            <a:pPr>
              <a:lnSpc>
                <a:spcPct val="90000"/>
              </a:lnSpc>
            </a:pPr>
            <a:r>
              <a:rPr lang="en-US" altLang="ja-JP" dirty="0"/>
              <a:t>1643</a:t>
            </a:r>
            <a:r>
              <a:rPr lang="ja-JP" altLang="en-US" dirty="0"/>
              <a:t>年　田畑永代売買禁止令</a:t>
            </a:r>
          </a:p>
          <a:p>
            <a:pPr>
              <a:lnSpc>
                <a:spcPct val="90000"/>
              </a:lnSpc>
            </a:pPr>
            <a:r>
              <a:rPr lang="en-US" altLang="ja-JP" dirty="0"/>
              <a:t>1873</a:t>
            </a:r>
            <a:r>
              <a:rPr lang="ja-JP" altLang="en-US" dirty="0"/>
              <a:t>年　地租改正　自由かつ私的な土地所有、地券名義人から地租徴収</a:t>
            </a:r>
          </a:p>
          <a:p>
            <a:pPr>
              <a:lnSpc>
                <a:spcPct val="90000"/>
              </a:lnSpc>
            </a:pPr>
            <a:r>
              <a:rPr lang="en-US" altLang="ja-JP" dirty="0"/>
              <a:t>1889</a:t>
            </a:r>
            <a:r>
              <a:rPr lang="ja-JP" altLang="en-US" dirty="0"/>
              <a:t>年　土地台帳制度</a:t>
            </a:r>
          </a:p>
          <a:p>
            <a:pPr>
              <a:lnSpc>
                <a:spcPct val="90000"/>
              </a:lnSpc>
            </a:pPr>
            <a:r>
              <a:rPr lang="en-US" altLang="ja-JP" dirty="0"/>
              <a:t>1896</a:t>
            </a:r>
            <a:r>
              <a:rPr lang="ja-JP" altLang="en-US" dirty="0"/>
              <a:t>年　民法施行</a:t>
            </a:r>
          </a:p>
          <a:p>
            <a:pPr>
              <a:lnSpc>
                <a:spcPct val="90000"/>
              </a:lnSpc>
            </a:pPr>
            <a:r>
              <a:rPr lang="ja-JP" altLang="en-US" dirty="0" smtClean="0"/>
              <a:t>ｒｉｇｈｔ</a:t>
            </a:r>
            <a:r>
              <a:rPr lang="ja-JP" altLang="en-US" dirty="0"/>
              <a:t>　：　</a:t>
            </a:r>
            <a:r>
              <a:rPr lang="ja-JP" altLang="en-US" dirty="0">
                <a:solidFill>
                  <a:srgbClr val="FF0000"/>
                </a:solidFill>
              </a:rPr>
              <a:t>訳語の「権利」に正しさの主張が</a:t>
            </a:r>
            <a:r>
              <a:rPr lang="ja-JP" altLang="en-US" dirty="0" smtClean="0">
                <a:solidFill>
                  <a:srgbClr val="FF0000"/>
                </a:solidFill>
              </a:rPr>
              <a:t>入らない。正しさ</a:t>
            </a:r>
            <a:r>
              <a:rPr lang="ja-JP" altLang="en-US" dirty="0">
                <a:solidFill>
                  <a:srgbClr val="FF0000"/>
                </a:solidFill>
              </a:rPr>
              <a:t>の主張があるから私人</a:t>
            </a:r>
            <a:r>
              <a:rPr lang="ja-JP" altLang="en-US" dirty="0" smtClean="0">
                <a:solidFill>
                  <a:srgbClr val="FF0000"/>
                </a:solidFill>
              </a:rPr>
              <a:t>は公衆を</a:t>
            </a:r>
            <a:r>
              <a:rPr lang="ja-JP" altLang="en-US" dirty="0">
                <a:solidFill>
                  <a:srgbClr val="FF0000"/>
                </a:solidFill>
              </a:rPr>
              <a:t>構成する市民であり公であることを担う市民の一員としての自覚も育つ</a:t>
            </a:r>
          </a:p>
          <a:p>
            <a:pPr>
              <a:lnSpc>
                <a:spcPct val="90000"/>
              </a:lnSpc>
            </a:pPr>
            <a:r>
              <a:rPr lang="ja-JP" altLang="en-US" dirty="0"/>
              <a:t>市場原理を前提とした個別の土地所有者の自由意思決定（建築の自由）は、適切な都市空間の創造を保証せず</a:t>
            </a:r>
          </a:p>
          <a:p>
            <a:pPr>
              <a:lnSpc>
                <a:spcPct val="90000"/>
              </a:lnSpc>
            </a:pPr>
            <a:r>
              <a:rPr lang="ja-JP" altLang="en-US" dirty="0"/>
              <a:t>　→都市計画制度　　市民にとって透明性の高い法システム</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農地法問題　　植物工場</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ja-JP" dirty="0" smtClean="0"/>
              <a:t>「</a:t>
            </a:r>
            <a:r>
              <a:rPr lang="ja-JP" altLang="ja-JP" dirty="0" smtClean="0">
                <a:solidFill>
                  <a:srgbClr val="FF0000"/>
                </a:solidFill>
              </a:rPr>
              <a:t>店産店消</a:t>
            </a:r>
            <a:r>
              <a:rPr lang="ja-JP" altLang="ja-JP" dirty="0" smtClean="0"/>
              <a:t>」（飲食店などで野菜を作って店で消費する）養液栽培</a:t>
            </a:r>
            <a:r>
              <a:rPr lang="ja-JP" altLang="en-US" dirty="0" smtClean="0"/>
              <a:t>、</a:t>
            </a:r>
            <a:r>
              <a:rPr lang="ja-JP" altLang="ja-JP" dirty="0" smtClean="0"/>
              <a:t>高額の初期投資必要</a:t>
            </a:r>
            <a:endParaRPr lang="en-US" altLang="ja-JP" dirty="0" smtClean="0"/>
          </a:p>
          <a:p>
            <a:r>
              <a:rPr lang="ja-JP" altLang="ja-JP" dirty="0" smtClean="0"/>
              <a:t>日本では、</a:t>
            </a:r>
            <a:r>
              <a:rPr lang="ja-JP" altLang="ja-JP" b="1" dirty="0" smtClean="0">
                <a:solidFill>
                  <a:srgbClr val="FF0000"/>
                </a:solidFill>
              </a:rPr>
              <a:t>農地法</a:t>
            </a:r>
            <a:r>
              <a:rPr lang="ja-JP" altLang="ja-JP" dirty="0" smtClean="0"/>
              <a:t>の影響により、企業による農地の取得が極めて困難であった</a:t>
            </a:r>
            <a:r>
              <a:rPr lang="ja-JP" altLang="en-US" dirty="0" smtClean="0"/>
              <a:t>が、</a:t>
            </a:r>
            <a:r>
              <a:rPr lang="ja-JP" altLang="ja-JP" dirty="0" smtClean="0"/>
              <a:t>一般の株式会社、NPO法人などであってもリース方式で農地の権利が取得できるようになるようになったため、その点では、農業への参入ハードルは下がっている</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a:solidFill>
            <a:schemeClr val="accent6">
              <a:lumMod val="20000"/>
              <a:lumOff val="80000"/>
            </a:schemeClr>
          </a:solidFill>
          <a:ln w="19050">
            <a:solidFill>
              <a:schemeClr val="tx1"/>
            </a:solidFill>
            <a:prstDash val="dash"/>
          </a:ln>
        </p:spPr>
        <p:txBody>
          <a:bodyPr>
            <a:normAutofit fontScale="90000"/>
          </a:bodyPr>
          <a:lstStyle/>
          <a:p>
            <a:r>
              <a:rPr lang="ja-JP" altLang="en-US" dirty="0" smtClean="0"/>
              <a:t>ソーラーシェアリング</a:t>
            </a:r>
            <a:r>
              <a:rPr lang="en-US" altLang="ja-JP" dirty="0" smtClean="0"/>
              <a:t/>
            </a:r>
            <a:br>
              <a:rPr lang="en-US" altLang="ja-JP" dirty="0" smtClean="0"/>
            </a:br>
            <a:r>
              <a:rPr lang="ja-JP" altLang="en-US" b="1" dirty="0" smtClean="0"/>
              <a:t>「農地で太陽光発電」</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en-US" dirty="0" smtClean="0"/>
              <a:t>光が強いほど、植物の光合成は活発になるが、一定の強さを超えると伸びなくなる。この頭打ち状態の光の量を「</a:t>
            </a:r>
            <a:r>
              <a:rPr lang="ja-JP" altLang="en-US" b="1" dirty="0" smtClean="0"/>
              <a:t>光飽和点</a:t>
            </a:r>
            <a:r>
              <a:rPr lang="ja-JP" altLang="en-US" dirty="0" smtClean="0"/>
              <a:t>」と呼ぶ</a:t>
            </a:r>
            <a:endParaRPr lang="en-US" altLang="ja-JP" dirty="0" smtClean="0"/>
          </a:p>
          <a:p>
            <a:r>
              <a:rPr lang="ja-JP" altLang="en-US" dirty="0" smtClean="0"/>
              <a:t>普通の植物の光飽和点は</a:t>
            </a:r>
            <a:r>
              <a:rPr lang="en-US" altLang="ja-JP" dirty="0" smtClean="0"/>
              <a:t>4</a:t>
            </a:r>
            <a:r>
              <a:rPr lang="ja-JP" altLang="en-US" dirty="0" smtClean="0"/>
              <a:t>万～</a:t>
            </a:r>
            <a:r>
              <a:rPr lang="en-US" altLang="ja-JP" dirty="0" smtClean="0"/>
              <a:t>5</a:t>
            </a:r>
            <a:r>
              <a:rPr lang="ja-JP" altLang="en-US" dirty="0" smtClean="0"/>
              <a:t>万ルクスで、晴天の日の明るさの半分程度あれば十分。それ以上の日射を受けても光合成の役に立たない</a:t>
            </a:r>
            <a:endParaRPr lang="en-US" altLang="ja-JP" dirty="0" smtClean="0"/>
          </a:p>
          <a:p>
            <a:r>
              <a:rPr lang="ja-JP" altLang="en-US" dirty="0" smtClean="0"/>
              <a:t>太陽電池で一定量の日照を遮っても農作物の生育には影響が出ない、という原理を利用し、農業を続けながら、太陽光発電による売電を可能にするのがソーラーシェアリング</a:t>
            </a:r>
            <a:endParaRPr lang="en-US" altLang="ja-JP" dirty="0" smtClean="0"/>
          </a:p>
          <a:p>
            <a:r>
              <a:rPr lang="ja-JP" altLang="en-US" dirty="0" smtClean="0"/>
              <a:t>農地にパイプを建てて、その上に架台を設置し、隙間を空けながら太陽電池を並べる。太陽光を</a:t>
            </a:r>
            <a:r>
              <a:rPr lang="en-US" altLang="ja-JP" dirty="0" smtClean="0"/>
              <a:t>30</a:t>
            </a:r>
            <a:r>
              <a:rPr lang="ja-JP" altLang="en-US" dirty="0" smtClean="0"/>
              <a:t>％程度遮っても、農作物の生育には問題ない</a:t>
            </a:r>
            <a:r>
              <a:rPr lang="ja-JP" altLang="en-US" dirty="0" err="1" smtClean="0"/>
              <a:t>。。</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solidFill>
          </a:ln>
        </p:spPr>
        <p:txBody>
          <a:bodyPr/>
          <a:lstStyle/>
          <a:p>
            <a:r>
              <a:rPr lang="ja-JP" altLang="en-US"/>
              <a:t>都市と農村</a:t>
            </a:r>
          </a:p>
        </p:txBody>
      </p:sp>
      <p:sp>
        <p:nvSpPr>
          <p:cNvPr id="3075" name="Rectangle 3"/>
          <p:cNvSpPr>
            <a:spLocks noGrp="1" noChangeArrowheads="1"/>
          </p:cNvSpPr>
          <p:nvPr>
            <p:ph type="body" idx="1"/>
          </p:nvPr>
        </p:nvSpPr>
        <p:spPr>
          <a:xfrm>
            <a:off x="457200" y="1600200"/>
            <a:ext cx="8229600" cy="4421088"/>
          </a:xfrm>
        </p:spPr>
        <p:txBody>
          <a:bodyPr>
            <a:normAutofit/>
          </a:bodyPr>
          <a:lstStyle/>
          <a:p>
            <a:pPr>
              <a:lnSpc>
                <a:spcPct val="80000"/>
              </a:lnSpc>
            </a:pPr>
            <a:r>
              <a:rPr lang="ja-JP" altLang="en-US" sz="3600" dirty="0"/>
              <a:t>人間が土地に定着して、自給的な農業を営みはじめたときには、村はあっても都市などはなかった</a:t>
            </a:r>
            <a:r>
              <a:rPr lang="ja-JP" altLang="en-US" sz="3600" dirty="0" smtClean="0"/>
              <a:t>。</a:t>
            </a:r>
            <a:endParaRPr lang="en-US" altLang="ja-JP" sz="3600" dirty="0" smtClean="0"/>
          </a:p>
          <a:p>
            <a:pPr>
              <a:lnSpc>
                <a:spcPct val="80000"/>
              </a:lnSpc>
            </a:pPr>
            <a:r>
              <a:rPr lang="ja-JP" altLang="en-US" sz="3600" dirty="0" smtClean="0"/>
              <a:t>次第</a:t>
            </a:r>
            <a:r>
              <a:rPr lang="ja-JP" altLang="en-US" sz="3600" dirty="0"/>
              <a:t>に、農業の生産力が増大して余剰が生じ蓄積が可能となりものが交換できるようになって、はじめて都市が</a:t>
            </a:r>
            <a:r>
              <a:rPr lang="ja-JP" altLang="en-US" sz="3600" dirty="0" smtClean="0"/>
              <a:t>成立</a:t>
            </a:r>
            <a:endParaRPr lang="ja-JP" altLang="en-US" sz="3600" dirty="0"/>
          </a:p>
          <a:p>
            <a:pPr>
              <a:lnSpc>
                <a:spcPct val="80000"/>
              </a:lnSpc>
            </a:pPr>
            <a:r>
              <a:rPr lang="ja-JP" altLang="en-US" sz="3600" dirty="0"/>
              <a:t>都市と農村が一体であった時代から、時代が新しくなればなるほど、都市は独自の成長を遂げてくる</a:t>
            </a:r>
            <a:r>
              <a:rPr lang="ja-JP" altLang="en-US" sz="3600" dirty="0" smtClean="0"/>
              <a:t>。</a:t>
            </a:r>
            <a:endParaRPr lang="ja-JP" alt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a:bodyPr>
          <a:lstStyle/>
          <a:p>
            <a:pPr>
              <a:lnSpc>
                <a:spcPct val="80000"/>
              </a:lnSpc>
            </a:pPr>
            <a:r>
              <a:rPr lang="ja-JP" altLang="en-US" sz="3600" dirty="0" smtClean="0"/>
              <a:t>７１年創設の</a:t>
            </a:r>
            <a:r>
              <a:rPr lang="ja-JP" altLang="en-US" sz="3600" b="1" dirty="0" smtClean="0">
                <a:solidFill>
                  <a:srgbClr val="FF0000"/>
                </a:solidFill>
              </a:rPr>
              <a:t>宅地並み課税制度</a:t>
            </a:r>
            <a:r>
              <a:rPr lang="ja-JP" altLang="en-US" sz="3600" dirty="0" smtClean="0"/>
              <a:t>に対し、８２年の長期営農継続制度、７４年の生産緑地制度、７４年の生産緑地制度、及び地方自治体独自の制度が、</a:t>
            </a:r>
            <a:r>
              <a:rPr lang="ja-JP" altLang="en-US" sz="3600" b="1" dirty="0" smtClean="0">
                <a:solidFill>
                  <a:srgbClr val="FF0000"/>
                </a:solidFill>
              </a:rPr>
              <a:t>一定の都市農地を維持</a:t>
            </a:r>
            <a:r>
              <a:rPr lang="ja-JP" altLang="en-US" sz="3600" dirty="0" smtClean="0"/>
              <a:t>してきた。</a:t>
            </a:r>
            <a:endParaRPr lang="en-US" altLang="ja-JP" sz="3600" dirty="0" smtClean="0"/>
          </a:p>
          <a:p>
            <a:pPr>
              <a:lnSpc>
                <a:spcPct val="80000"/>
              </a:lnSpc>
            </a:pPr>
            <a:r>
              <a:rPr lang="ja-JP" altLang="en-US" sz="3600" dirty="0" smtClean="0"/>
              <a:t>三大都市圏に限定されるわけではないが、７５年創設の相続税納税猶予制度も、役立った。</a:t>
            </a:r>
          </a:p>
          <a:p>
            <a:pPr>
              <a:lnSpc>
                <a:spcPct val="80000"/>
              </a:lnSpc>
            </a:pPr>
            <a:r>
              <a:rPr lang="ja-JP" altLang="en-US" sz="3600" b="1" dirty="0" smtClean="0">
                <a:solidFill>
                  <a:srgbClr val="FF0000"/>
                </a:solidFill>
              </a:rPr>
              <a:t>混住社会</a:t>
            </a:r>
            <a:r>
              <a:rPr lang="ja-JP" altLang="en-US" sz="3600" dirty="0" smtClean="0"/>
              <a:t>という言葉は、１９７３年の農業白書。大都市近郊農村で「専業農家、兼業農家、非農家の混住社会になり、農村の昨日は著しい変化を生じ、農業にも悪影響を与えている」</a:t>
            </a:r>
            <a:br>
              <a:rPr lang="ja-JP" altLang="en-US" sz="3600" dirty="0" smtClean="0"/>
            </a:br>
            <a:endParaRPr lang="ja-JP" altLang="en-US" sz="3600" dirty="0" smtClean="0"/>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476250"/>
            <a:ext cx="8229600" cy="6192838"/>
          </a:xfrm>
        </p:spPr>
        <p:txBody>
          <a:bodyPr/>
          <a:lstStyle/>
          <a:p>
            <a:pPr>
              <a:lnSpc>
                <a:spcPct val="80000"/>
              </a:lnSpc>
            </a:pPr>
            <a:r>
              <a:rPr lang="ja-JP" altLang="en-US" sz="3600" dirty="0"/>
              <a:t>都市と農村は、しばしば対立した概念として取り扱われ、都市は非農業者の居住地・市街地、農村は農家の居住地農業生産のための生産空間として捉えられて来た。</a:t>
            </a:r>
          </a:p>
          <a:p>
            <a:pPr>
              <a:lnSpc>
                <a:spcPct val="80000"/>
              </a:lnSpc>
            </a:pPr>
            <a:r>
              <a:rPr lang="ja-JP" altLang="en-US" sz="3600" dirty="0"/>
              <a:t>しかし、その実態は近年大きく変貌している。都市地域は、市街地の拡大、経済圏の拡大と行政組織の合併・再編によって、農村を包摂し、農村地域は都市の進展に伴って、従来の農家集団の居住地から農家・非農家が強制する混従社会へと変化していった</a:t>
            </a:r>
            <a:r>
              <a:rPr lang="ja-JP" altLang="en-US" sz="2400" dirty="0" smtClean="0"/>
              <a:t>。</a:t>
            </a:r>
            <a:endParaRPr lang="ja-JP"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中国人観光客は世界中の観光地に繰り出している（バンコクの寺院）＝ロイター"/>
          <p:cNvPicPr>
            <a:picLocks noChangeAspect="1" noChangeArrowheads="1"/>
          </p:cNvPicPr>
          <p:nvPr/>
        </p:nvPicPr>
        <p:blipFill>
          <a:blip r:embed="rId3" cstate="print"/>
          <a:srcRect/>
          <a:stretch>
            <a:fillRect/>
          </a:stretch>
        </p:blipFill>
        <p:spPr bwMode="auto">
          <a:xfrm>
            <a:off x="1523578" y="1952971"/>
            <a:ext cx="6000750" cy="3924301"/>
          </a:xfrm>
          <a:prstGeom prst="rect">
            <a:avLst/>
          </a:prstGeom>
          <a:noFill/>
        </p:spPr>
      </p:pic>
      <p:sp>
        <p:nvSpPr>
          <p:cNvPr id="5" name="正方形/長方形 4"/>
          <p:cNvSpPr/>
          <p:nvPr/>
        </p:nvSpPr>
        <p:spPr>
          <a:xfrm>
            <a:off x="971600" y="620688"/>
            <a:ext cx="7272808" cy="1077218"/>
          </a:xfrm>
          <a:prstGeom prst="rect">
            <a:avLst/>
          </a:prstGeom>
        </p:spPr>
        <p:txBody>
          <a:bodyPr wrap="square">
            <a:spAutoFit/>
          </a:bodyPr>
          <a:lstStyle/>
          <a:p>
            <a:r>
              <a:rPr lang="ja-JP" altLang="en-US" sz="3200" dirty="0" smtClean="0"/>
              <a:t>中国人観光客は世界中の観光地に繰り出している（バンコクの寺院）＝ロイター</a:t>
            </a:r>
            <a:endParaRPr lang="ja-JP" altLang="en-US" sz="3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6381328"/>
          </a:xfrm>
        </p:spPr>
        <p:txBody>
          <a:bodyPr>
            <a:normAutofit/>
          </a:bodyPr>
          <a:lstStyle/>
          <a:p>
            <a:pPr>
              <a:lnSpc>
                <a:spcPct val="80000"/>
              </a:lnSpc>
            </a:pPr>
            <a:r>
              <a:rPr lang="ja-JP" altLang="en-US" dirty="0" smtClean="0"/>
              <a:t>わが国の自治体は、明治以降合併を繰り返し今日の姿になっているが、その過程で多くの農村地域を都市に取り込んできた。</a:t>
            </a:r>
            <a:endParaRPr lang="en-US" altLang="ja-JP" dirty="0" smtClean="0"/>
          </a:p>
          <a:p>
            <a:pPr>
              <a:lnSpc>
                <a:spcPct val="80000"/>
              </a:lnSpc>
            </a:pPr>
            <a:r>
              <a:rPr lang="ja-JP" altLang="en-US" dirty="0" smtClean="0"/>
              <a:t>町村合併促進法の施行の結果、１９５０年には１万４１４あった自治体が５５年には、４８１３へと半減し、８５年には３２５４へと再編、平成の合併により</a:t>
            </a:r>
            <a:r>
              <a:rPr lang="en-US" altLang="ja-JP" dirty="0" smtClean="0"/>
              <a:t>1700</a:t>
            </a:r>
            <a:r>
              <a:rPr lang="ja-JP" altLang="en-US" dirty="0" smtClean="0"/>
              <a:t>程度</a:t>
            </a:r>
          </a:p>
          <a:p>
            <a:pPr>
              <a:lnSpc>
                <a:spcPct val="80000"/>
              </a:lnSpc>
            </a:pPr>
            <a:r>
              <a:rPr lang="ja-JP" altLang="en-US" dirty="0" smtClean="0"/>
              <a:t>町村合併は、都市、農山漁村を問わず全国的に行われたが、特に都市部では多くの農産漁村地域が都市へと編入された。</a:t>
            </a:r>
            <a:endParaRPr lang="en-US" altLang="ja-JP" dirty="0" smtClean="0"/>
          </a:p>
          <a:p>
            <a:pPr>
              <a:lnSpc>
                <a:spcPct val="80000"/>
              </a:lnSpc>
            </a:pPr>
            <a:r>
              <a:rPr lang="ja-JP" altLang="en-US" dirty="0" smtClean="0"/>
              <a:t>このことは既成市街地非農業者の居住地が、「都市」であるという従来の都市概念が変化したことを意味するものである。</a:t>
            </a:r>
          </a:p>
          <a:p>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79512" y="332656"/>
            <a:ext cx="8784976" cy="6336704"/>
          </a:xfrm>
        </p:spPr>
        <p:txBody>
          <a:bodyPr>
            <a:normAutofit fontScale="92500" lnSpcReduction="10000"/>
          </a:bodyPr>
          <a:lstStyle/>
          <a:p>
            <a:pPr>
              <a:lnSpc>
                <a:spcPct val="80000"/>
              </a:lnSpc>
            </a:pPr>
            <a:r>
              <a:rPr lang="ja-JP" altLang="en-US" sz="4000" dirty="0"/>
              <a:t>市街化区域の設定により、多くの農村集落がその中に取り込まれることになった</a:t>
            </a:r>
            <a:r>
              <a:rPr lang="ja-JP" altLang="en-US" sz="4000" dirty="0" smtClean="0"/>
              <a:t>。</a:t>
            </a:r>
            <a:endParaRPr lang="en-US" altLang="ja-JP" sz="4000" dirty="0" smtClean="0"/>
          </a:p>
          <a:p>
            <a:pPr>
              <a:lnSpc>
                <a:spcPct val="80000"/>
              </a:lnSpc>
            </a:pPr>
            <a:r>
              <a:rPr lang="ja-JP" altLang="en-US" sz="4000" dirty="0" smtClean="0"/>
              <a:t>わが国</a:t>
            </a:r>
            <a:r>
              <a:rPr lang="ja-JP" altLang="en-US" sz="4000" dirty="0"/>
              <a:t>には、約１４万の農業集落があり、そのうち８０００の農業集落は市街化区</a:t>
            </a:r>
            <a:r>
              <a:rPr lang="ja-JP" altLang="en-US" sz="4000" dirty="0" smtClean="0"/>
              <a:t>域内に</a:t>
            </a:r>
            <a:r>
              <a:rPr lang="ja-JP" altLang="en-US" sz="4000" dirty="0"/>
              <a:t>位置している</a:t>
            </a:r>
            <a:r>
              <a:rPr lang="ja-JP" altLang="en-US" sz="4000" dirty="0" smtClean="0"/>
              <a:t>。</a:t>
            </a:r>
            <a:endParaRPr lang="en-US" altLang="ja-JP" sz="4000" dirty="0" smtClean="0"/>
          </a:p>
          <a:p>
            <a:pPr>
              <a:lnSpc>
                <a:spcPct val="80000"/>
              </a:lnSpc>
            </a:pPr>
            <a:r>
              <a:rPr lang="ja-JP" altLang="en-US" sz="4000" dirty="0" smtClean="0"/>
              <a:t>市街化</a:t>
            </a:r>
            <a:r>
              <a:rPr lang="ja-JP" altLang="en-US" sz="4000" dirty="0"/>
              <a:t>区域内農村集落は、</a:t>
            </a:r>
            <a:r>
              <a:rPr lang="ja-JP" altLang="en-US" sz="4000" dirty="0" smtClean="0"/>
              <a:t>全農地集落の</a:t>
            </a:r>
            <a:r>
              <a:rPr lang="ja-JP" altLang="en-US" sz="4000" dirty="0"/>
              <a:t>約５．６％を占め、約１６万ヘクタールの農地が市街化区域内に存在する結果となっている。</a:t>
            </a:r>
          </a:p>
          <a:p>
            <a:pPr>
              <a:lnSpc>
                <a:spcPct val="80000"/>
              </a:lnSpc>
            </a:pPr>
            <a:r>
              <a:rPr lang="ja-JP" altLang="en-US" sz="4000" dirty="0"/>
              <a:t>イギリスにおいては、都市農村計画法が存在し、都市と同様に農村整備に深い配慮がなされている。ランドスケープポリシー（景観政策）アメニティポリシー（快適性追求政策）が重視されている。</a:t>
            </a:r>
            <a:r>
              <a:rPr lang="ja-JP" altLang="en-US" sz="3600" dirty="0"/>
              <a:t/>
            </a:r>
            <a:br>
              <a:rPr lang="ja-JP" altLang="en-US" sz="3600" dirty="0"/>
            </a:br>
            <a:endParaRPr lang="ja-JP" altLang="en-US" sz="3600" dirty="0"/>
          </a:p>
          <a:p>
            <a:pPr>
              <a:lnSpc>
                <a:spcPct val="80000"/>
              </a:lnSpc>
            </a:pPr>
            <a:endParaRPr lang="en-US" altLang="ja-JP"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229600" cy="1498178"/>
          </a:xfrm>
          <a:ln>
            <a:solidFill>
              <a:schemeClr val="accent1"/>
            </a:solidFill>
          </a:ln>
        </p:spPr>
        <p:txBody>
          <a:bodyPr>
            <a:normAutofit fontScale="90000"/>
          </a:bodyPr>
          <a:lstStyle/>
          <a:p>
            <a:r>
              <a:rPr lang="ja-JP" altLang="en-US" sz="3600" dirty="0" smtClean="0"/>
              <a:t>「</a:t>
            </a:r>
            <a:r>
              <a:rPr lang="en-US" altLang="ja-JP" sz="3600" dirty="0" smtClean="0"/>
              <a:t>90</a:t>
            </a:r>
            <a:r>
              <a:rPr lang="ja-JP" altLang="en-US" sz="3600" dirty="0" smtClean="0"/>
              <a:t>億人の食」をどう生み出すか：米環境科学者、ジョナサン・フォーリーによる</a:t>
            </a:r>
            <a:r>
              <a:rPr lang="en-US" altLang="ja-JP" sz="3600" dirty="0" smtClean="0"/>
              <a:t>5</a:t>
            </a:r>
            <a:r>
              <a:rPr lang="ja-JP" altLang="en-US" sz="3600" dirty="0" err="1" smtClean="0"/>
              <a:t>つの</a:t>
            </a:r>
            <a:r>
              <a:rPr lang="ja-JP" altLang="en-US" sz="3600" dirty="0" smtClean="0"/>
              <a:t>提言</a:t>
            </a:r>
            <a:endParaRPr kumimoji="1" lang="ja-JP" altLang="en-US" sz="3600" dirty="0"/>
          </a:p>
        </p:txBody>
      </p:sp>
      <p:sp>
        <p:nvSpPr>
          <p:cNvPr id="3" name="コンテンツ プレースホルダ 2"/>
          <p:cNvSpPr>
            <a:spLocks noGrp="1"/>
          </p:cNvSpPr>
          <p:nvPr>
            <p:ph idx="1"/>
          </p:nvPr>
        </p:nvSpPr>
        <p:spPr>
          <a:xfrm>
            <a:off x="0" y="1844825"/>
            <a:ext cx="8686800" cy="5058848"/>
          </a:xfrm>
        </p:spPr>
        <p:txBody>
          <a:bodyPr>
            <a:normAutofit fontScale="92500" lnSpcReduction="10000"/>
          </a:bodyPr>
          <a:lstStyle/>
          <a:p>
            <a:r>
              <a:rPr lang="ja-JP" altLang="en-US" dirty="0" smtClean="0"/>
              <a:t>フォーリーの研究所では、バイオロジカルシステムが地球環境に及ぼす影響を測る、世界初のコンピューターモデル「</a:t>
            </a:r>
            <a:r>
              <a:rPr lang="en-US" altLang="ja-JP" dirty="0" smtClean="0"/>
              <a:t>Integrated Biosphere Simulator</a:t>
            </a:r>
            <a:r>
              <a:rPr lang="ja-JP" altLang="en-US" dirty="0" smtClean="0"/>
              <a:t>（統合型生命圏シミュレーター）」を使用して、農業と地球環境に関する膨大なデータ解析を行っている。例えば、世界中の農地のデータを集めてその面積を導き出し、土地の使用方法によって環境はどう影響を受けるのか。そのような事象を地球レヴェルで観測している。そこから得られた結果をもとに、地球環境を守りながら人類が必要とする十分な食料を生産し続けるための最適な方策を日々研究している。</a:t>
            </a:r>
          </a:p>
        </p:txBody>
      </p:sp>
    </p:spTree>
    <p:extLst>
      <p:ext uri="{BB962C8B-B14F-4D97-AF65-F5344CB8AC3E}">
        <p14:creationId xmlns="" xmlns:p14="http://schemas.microsoft.com/office/powerpoint/2010/main" val="975805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16632"/>
            <a:ext cx="9036496" cy="6741368"/>
          </a:xfrm>
        </p:spPr>
        <p:txBody>
          <a:bodyPr>
            <a:normAutofit/>
          </a:bodyPr>
          <a:lstStyle/>
          <a:p>
            <a:r>
              <a:rPr lang="ja-JP" altLang="en-US" sz="4000" dirty="0"/>
              <a:t>世界の人口は、</a:t>
            </a:r>
            <a:r>
              <a:rPr lang="en-US" altLang="ja-JP" sz="4000" dirty="0">
                <a:solidFill>
                  <a:srgbClr val="FF0000"/>
                </a:solidFill>
              </a:rPr>
              <a:t>2050</a:t>
            </a:r>
            <a:r>
              <a:rPr lang="ja-JP" altLang="en-US" sz="4000" dirty="0">
                <a:solidFill>
                  <a:srgbClr val="FF0000"/>
                </a:solidFill>
              </a:rPr>
              <a:t>年まで</a:t>
            </a:r>
            <a:r>
              <a:rPr lang="ja-JP" altLang="en-US" sz="4000" dirty="0"/>
              <a:t>にいまより</a:t>
            </a:r>
            <a:r>
              <a:rPr lang="en-US" altLang="ja-JP" sz="4000" dirty="0"/>
              <a:t>20</a:t>
            </a:r>
            <a:r>
              <a:rPr lang="ja-JP" altLang="en-US" sz="4000" dirty="0"/>
              <a:t>億人増え、</a:t>
            </a:r>
            <a:r>
              <a:rPr lang="en-US" altLang="ja-JP" sz="5400" b="1" dirty="0">
                <a:solidFill>
                  <a:srgbClr val="FF0000"/>
                </a:solidFill>
              </a:rPr>
              <a:t>90</a:t>
            </a:r>
            <a:r>
              <a:rPr lang="ja-JP" altLang="en-US" sz="5400" b="1" dirty="0">
                <a:solidFill>
                  <a:srgbClr val="FF0000"/>
                </a:solidFill>
              </a:rPr>
              <a:t>億人</a:t>
            </a:r>
            <a:r>
              <a:rPr lang="ja-JP" altLang="en-US" sz="4000" b="1" dirty="0">
                <a:solidFill>
                  <a:srgbClr val="FF0000"/>
                </a:solidFill>
              </a:rPr>
              <a:t>に達する</a:t>
            </a:r>
            <a:r>
              <a:rPr lang="ja-JP" altLang="en-US" sz="4000" dirty="0"/>
              <a:t>。中国やインドをはじめ新興国の人々の生活が豊かになり、肉、卵、乳製品の需要が伸びれば、家畜の飼料となるトウモロコシと大豆の増産も必要だ。この傾向が続くと、人口の増加と食生活の変化という二つの要因が重なり、</a:t>
            </a:r>
            <a:r>
              <a:rPr lang="en-US" altLang="ja-JP" sz="4000" dirty="0"/>
              <a:t>2050</a:t>
            </a:r>
            <a:r>
              <a:rPr lang="ja-JP" altLang="en-US" sz="4000" dirty="0"/>
              <a:t>年までに</a:t>
            </a:r>
            <a:r>
              <a:rPr lang="ja-JP" altLang="en-US" sz="4000" dirty="0">
                <a:solidFill>
                  <a:srgbClr val="FF0000"/>
                </a:solidFill>
              </a:rPr>
              <a:t>世界の作物の</a:t>
            </a:r>
            <a:r>
              <a:rPr lang="ja-JP" altLang="en-US" sz="4800" dirty="0">
                <a:solidFill>
                  <a:srgbClr val="FF0000"/>
                </a:solidFill>
              </a:rPr>
              <a:t>生産量を現在のおよそ</a:t>
            </a:r>
            <a:r>
              <a:rPr lang="en-US" altLang="ja-JP" sz="4800" dirty="0">
                <a:solidFill>
                  <a:srgbClr val="FF0000"/>
                </a:solidFill>
              </a:rPr>
              <a:t>2</a:t>
            </a:r>
            <a:r>
              <a:rPr lang="ja-JP" altLang="en-US" sz="4800" dirty="0">
                <a:solidFill>
                  <a:srgbClr val="FF0000"/>
                </a:solidFill>
              </a:rPr>
              <a:t>倍</a:t>
            </a:r>
            <a:r>
              <a:rPr lang="ja-JP" altLang="en-US" sz="4000" dirty="0">
                <a:solidFill>
                  <a:srgbClr val="FF0000"/>
                </a:solidFill>
              </a:rPr>
              <a:t>に増やす必要</a:t>
            </a:r>
            <a:r>
              <a:rPr lang="ja-JP" altLang="en-US" sz="4000" dirty="0"/>
              <a:t>があると考えられる</a:t>
            </a:r>
            <a:r>
              <a:rPr lang="ja-JP" altLang="en-US" sz="4000" dirty="0" smtClean="0"/>
              <a:t>。</a:t>
            </a:r>
            <a:endParaRPr kumimoji="1" lang="ja-JP" altLang="en-US" sz="4000" dirty="0"/>
          </a:p>
        </p:txBody>
      </p:sp>
    </p:spTree>
    <p:extLst>
      <p:ext uri="{BB962C8B-B14F-4D97-AF65-F5344CB8AC3E}">
        <p14:creationId xmlns="" xmlns:p14="http://schemas.microsoft.com/office/powerpoint/2010/main" val="4108847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b="1" dirty="0" smtClean="0"/>
              <a:t>「農地は拡大しない</a:t>
            </a:r>
            <a:r>
              <a:rPr lang="ja-JP" altLang="en-US" b="1" dirty="0" smtClean="0"/>
              <a:t>」</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しかし、生産量を</a:t>
            </a:r>
            <a:r>
              <a:rPr lang="en-US" altLang="ja-JP" dirty="0" smtClean="0"/>
              <a:t>2</a:t>
            </a:r>
            <a:r>
              <a:rPr lang="ja-JP" altLang="en-US" dirty="0" smtClean="0"/>
              <a:t>倍にするために、</a:t>
            </a:r>
            <a:r>
              <a:rPr lang="ja-JP" altLang="en-US" b="1" dirty="0" smtClean="0"/>
              <a:t>「農地は拡大しない」</a:t>
            </a:r>
            <a:r>
              <a:rPr lang="ja-JP" altLang="en-US" dirty="0" smtClean="0"/>
              <a:t>。それが彼の第</a:t>
            </a:r>
            <a:r>
              <a:rPr lang="en-US" altLang="ja-JP" dirty="0" smtClean="0"/>
              <a:t>1</a:t>
            </a:r>
            <a:r>
              <a:rPr lang="ja-JP" altLang="en-US" dirty="0" smtClean="0"/>
              <a:t>の提言だ。すでに世界の陸地のうち、南米大陸とほぼ同じ面積が耕作地になっている。こうした開発により、北米の大草原地帯やブラジル大西洋岸の森林など、世界各地の豊かな生態系が失われてきた。たとえ食料増産のためでも、これ以上農地を拡大するわけにはいかない。</a:t>
            </a:r>
          </a:p>
          <a:p>
            <a:endParaRPr kumimoji="1" lang="ja-JP"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496" y="692696"/>
            <a:ext cx="9108504" cy="8064896"/>
          </a:xfrm>
        </p:spPr>
        <p:txBody>
          <a:bodyPr>
            <a:normAutofit/>
          </a:bodyPr>
          <a:lstStyle/>
          <a:p>
            <a:r>
              <a:rPr lang="ja-JP" altLang="en-US" dirty="0" smtClean="0"/>
              <a:t>農地を拡大することなく、</a:t>
            </a:r>
            <a:r>
              <a:rPr lang="en-US" altLang="ja-JP" dirty="0" smtClean="0"/>
              <a:t>90</a:t>
            </a:r>
            <a:r>
              <a:rPr lang="ja-JP" altLang="en-US" dirty="0" smtClean="0"/>
              <a:t>億人を養うためには、当然一面積当たりの生産性を高めなければならない。フォーリーの</a:t>
            </a:r>
            <a:r>
              <a:rPr lang="en-US" altLang="ja-JP" dirty="0" smtClean="0"/>
              <a:t>2</a:t>
            </a:r>
            <a:r>
              <a:rPr lang="ja-JP" altLang="en-US" dirty="0" smtClean="0"/>
              <a:t>つ目の提言は</a:t>
            </a:r>
            <a:r>
              <a:rPr lang="ja-JP" altLang="en-US" b="1" dirty="0" smtClean="0"/>
              <a:t>「</a:t>
            </a:r>
            <a:r>
              <a:rPr lang="ja-JP" altLang="en-US" sz="4400" b="1" dirty="0" smtClean="0">
                <a:solidFill>
                  <a:srgbClr val="FF0000"/>
                </a:solidFill>
              </a:rPr>
              <a:t>いまある農地の生産性を高める</a:t>
            </a:r>
            <a:r>
              <a:rPr lang="ja-JP" altLang="en-US" b="1" dirty="0" smtClean="0"/>
              <a:t>」</a:t>
            </a:r>
            <a:r>
              <a:rPr lang="ja-JP" altLang="en-US" dirty="0" smtClean="0"/>
              <a:t>ことだ。品種改良、化学肥料の使用、灌漑施設の整備、機械化による作物の増産は、環境に大きな負担をかけている。今後は、アフリカ、中南米、東欧など、農業生産性の低い地域の収穫量を増やすことに注力すべきだと彼はいう</a:t>
            </a:r>
            <a:r>
              <a:rPr lang="ja-JP" altLang="en-US" dirty="0" smtClean="0"/>
              <a:t>。</a:t>
            </a:r>
            <a:endParaRPr lang="ja-JP" altLang="en-US" dirty="0" smtClean="0"/>
          </a:p>
        </p:txBody>
      </p:sp>
    </p:spTree>
    <p:extLst>
      <p:ext uri="{BB962C8B-B14F-4D97-AF65-F5344CB8AC3E}">
        <p14:creationId xmlns="" xmlns:p14="http://schemas.microsoft.com/office/powerpoint/2010/main" val="2930848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b="1" dirty="0" smtClean="0"/>
              <a:t>資源をもっと有効に使うこと</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そのために、</a:t>
            </a:r>
            <a:r>
              <a:rPr lang="ja-JP" altLang="en-US" b="1" dirty="0" smtClean="0"/>
              <a:t>「資源をもっと有効に使うこと」</a:t>
            </a:r>
            <a:r>
              <a:rPr lang="ja-JP" altLang="en-US" dirty="0" smtClean="0"/>
              <a:t>を第</a:t>
            </a:r>
            <a:r>
              <a:rPr lang="en-US" altLang="ja-JP" dirty="0" smtClean="0"/>
              <a:t>3</a:t>
            </a:r>
            <a:r>
              <a:rPr lang="ja-JP" altLang="en-US" dirty="0" smtClean="0"/>
              <a:t>の提言としてフォーリーは掲げている。例えば、トラクターに</a:t>
            </a:r>
            <a:r>
              <a:rPr lang="en-US" altLang="ja-JP" dirty="0" smtClean="0"/>
              <a:t>GPS</a:t>
            </a:r>
            <a:r>
              <a:rPr lang="ja-JP" altLang="en-US" dirty="0" smtClean="0"/>
              <a:t>やセンサーを搭載し、コンピューターで管理することで、肥料や水やりの量をきめ細かく管理する「</a:t>
            </a:r>
            <a:r>
              <a:rPr lang="ja-JP" altLang="en-US" b="1" dirty="0" smtClean="0">
                <a:solidFill>
                  <a:srgbClr val="FF0000"/>
                </a:solidFill>
              </a:rPr>
              <a:t>精密農法</a:t>
            </a:r>
            <a:r>
              <a:rPr lang="ja-JP" altLang="en-US" dirty="0" smtClean="0"/>
              <a:t>」を行えば、施肥や農薬散布をより効率的にできる。</a:t>
            </a:r>
          </a:p>
          <a:p>
            <a:endParaRPr kumimoji="1" lang="ja-JP"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88640"/>
            <a:ext cx="9144000" cy="6669360"/>
          </a:xfrm>
        </p:spPr>
        <p:txBody>
          <a:bodyPr>
            <a:normAutofit/>
          </a:bodyPr>
          <a:lstStyle/>
          <a:p>
            <a:r>
              <a:rPr lang="ja-JP" altLang="en-US" sz="4800" b="1" dirty="0"/>
              <a:t>「</a:t>
            </a:r>
            <a:r>
              <a:rPr lang="ja-JP" altLang="en-US" sz="4800" b="1" dirty="0">
                <a:solidFill>
                  <a:srgbClr val="FF0000"/>
                </a:solidFill>
              </a:rPr>
              <a:t>食生活を見直</a:t>
            </a:r>
            <a:r>
              <a:rPr lang="ja-JP" altLang="en-US" sz="4800" b="1" dirty="0"/>
              <a:t>す」</a:t>
            </a:r>
            <a:r>
              <a:rPr lang="ja-JP" altLang="en-US" sz="4800" dirty="0"/>
              <a:t>ことがフォーリーの第</a:t>
            </a:r>
            <a:r>
              <a:rPr lang="en-US" altLang="ja-JP" sz="4800" dirty="0"/>
              <a:t>4</a:t>
            </a:r>
            <a:r>
              <a:rPr lang="ja-JP" altLang="en-US" sz="4800" dirty="0"/>
              <a:t>の提言だ。現在、世界で生産される作物のうち食用作物の割合は、</a:t>
            </a:r>
            <a:r>
              <a:rPr lang="ja-JP" altLang="en-US" sz="4800" b="1" dirty="0">
                <a:solidFill>
                  <a:srgbClr val="FF0000"/>
                </a:solidFill>
              </a:rPr>
              <a:t>カロリー換算で</a:t>
            </a:r>
            <a:r>
              <a:rPr lang="en-US" altLang="ja-JP" sz="4800" b="1" dirty="0">
                <a:solidFill>
                  <a:srgbClr val="FF0000"/>
                </a:solidFill>
              </a:rPr>
              <a:t>55</a:t>
            </a:r>
            <a:r>
              <a:rPr lang="ja-JP" altLang="en-US" sz="4800" b="1" dirty="0">
                <a:solidFill>
                  <a:srgbClr val="FF0000"/>
                </a:solidFill>
              </a:rPr>
              <a:t>％</a:t>
            </a:r>
            <a:r>
              <a:rPr lang="ja-JP" altLang="en-US" sz="4800" dirty="0"/>
              <a:t>にすぎない。畜産の効率化を図りつつ、肉の消費を抑えることで、世界の人々に行きわたる食料は大幅に増えるだろう。</a:t>
            </a:r>
          </a:p>
          <a:p>
            <a:endParaRPr kumimoji="1" lang="ja-JP" altLang="en-US" dirty="0"/>
          </a:p>
        </p:txBody>
      </p:sp>
    </p:spTree>
    <p:extLst>
      <p:ext uri="{BB962C8B-B14F-4D97-AF65-F5344CB8AC3E}">
        <p14:creationId xmlns="" xmlns:p14="http://schemas.microsoft.com/office/powerpoint/2010/main" val="3738598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b="1" dirty="0" smtClean="0">
                <a:solidFill>
                  <a:srgbClr val="FF0000"/>
                </a:solidFill>
              </a:rPr>
              <a:t>食品廃棄物</a:t>
            </a:r>
            <a:r>
              <a:rPr lang="ja-JP" altLang="en-US" b="1" dirty="0" smtClean="0"/>
              <a:t>を減らす</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消費を変えるだけでは地球は救えない。</a:t>
            </a:r>
            <a:r>
              <a:rPr lang="ja-JP" altLang="en-US" b="1" dirty="0" smtClean="0"/>
              <a:t>「</a:t>
            </a:r>
            <a:r>
              <a:rPr lang="ja-JP" altLang="en-US" b="1" dirty="0" smtClean="0">
                <a:solidFill>
                  <a:srgbClr val="FF0000"/>
                </a:solidFill>
              </a:rPr>
              <a:t>食品廃棄物</a:t>
            </a:r>
            <a:r>
              <a:rPr lang="ja-JP" altLang="en-US" b="1" dirty="0" smtClean="0"/>
              <a:t>を減らす」</a:t>
            </a:r>
            <a:r>
              <a:rPr lang="ja-JP" altLang="en-US" dirty="0" smtClean="0"/>
              <a:t>ことをフォーリーは第</a:t>
            </a:r>
            <a:r>
              <a:rPr lang="en-US" altLang="ja-JP" dirty="0" smtClean="0"/>
              <a:t>5</a:t>
            </a:r>
            <a:r>
              <a:rPr lang="ja-JP" altLang="en-US" dirty="0" smtClean="0"/>
              <a:t>の提言としている。世界では、カロリー換算で食料の推定</a:t>
            </a:r>
            <a:r>
              <a:rPr lang="en-US" altLang="ja-JP" dirty="0" smtClean="0"/>
              <a:t>25</a:t>
            </a:r>
            <a:r>
              <a:rPr lang="ja-JP" altLang="en-US" dirty="0" smtClean="0"/>
              <a:t>％、重量では最大</a:t>
            </a:r>
            <a:r>
              <a:rPr lang="en-US" altLang="ja-JP" dirty="0" smtClean="0"/>
              <a:t>50</a:t>
            </a:r>
            <a:r>
              <a:rPr lang="ja-JP" altLang="en-US" dirty="0" smtClean="0"/>
              <a:t>％が食べられずに廃棄されている。先進国では、飲食店や食料品店に無駄をなくすよう働きかけるなど、簡単な改善策で廃棄物を減らせる。食料供給を増やす策のなかでも、これは最も効果の大きい選択肢の一つとなる。</a:t>
            </a:r>
          </a:p>
          <a:p>
            <a:endParaRPr kumimoji="1" lang="ja-JP"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以上</a:t>
            </a:r>
            <a:r>
              <a:rPr lang="en-US" altLang="ja-JP" dirty="0" smtClean="0"/>
              <a:t>5</a:t>
            </a:r>
            <a:r>
              <a:rPr lang="ja-JP" altLang="en-US" dirty="0" err="1" smtClean="0"/>
              <a:t>つの</a:t>
            </a:r>
            <a:r>
              <a:rPr lang="ja-JP" altLang="en-US" dirty="0" smtClean="0"/>
              <a:t>提言を実行に移すことで、世界の食料供給を</a:t>
            </a:r>
            <a:r>
              <a:rPr lang="en-US" altLang="ja-JP" dirty="0" smtClean="0"/>
              <a:t>2</a:t>
            </a:r>
            <a:r>
              <a:rPr lang="ja-JP" altLang="en-US" dirty="0" smtClean="0"/>
              <a:t>倍以上に増やせるばかりか、農業が地球環境に及ぼす影響を大幅に抑えられる。それがフォーリーが導き出した、世界の食料問題の解決策だ。彼はその策を少しでも多くの人に理解してほしいという。「一人ひとりが賢い選択をすれば、食の未来をより良く変えられる」</a:t>
            </a:r>
          </a:p>
          <a:p>
            <a:endParaRPr lang="ja-JP" altLang="en-US" dirty="0" smtClean="0"/>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036496" cy="5937523"/>
          </a:xfrm>
        </p:spPr>
        <p:txBody>
          <a:bodyPr>
            <a:normAutofit fontScale="92500" lnSpcReduction="20000"/>
          </a:bodyPr>
          <a:lstStyle/>
          <a:p>
            <a:r>
              <a:rPr lang="ja-JP" altLang="en-US" dirty="0" smtClean="0"/>
              <a:t>増加を続ける中国人旅行者が世界の観光地を潤している。国連の専門機関、世界観光機関によると</a:t>
            </a:r>
            <a:r>
              <a:rPr lang="en-US" altLang="ja-JP" dirty="0" smtClean="0"/>
              <a:t>2014</a:t>
            </a:r>
            <a:r>
              <a:rPr lang="ja-JP" altLang="en-US" dirty="0" smtClean="0"/>
              <a:t>年の</a:t>
            </a:r>
            <a:r>
              <a:rPr lang="ja-JP" altLang="en-US" dirty="0" smtClean="0">
                <a:solidFill>
                  <a:srgbClr val="FF0000"/>
                </a:solidFill>
              </a:rPr>
              <a:t>世界の海外旅行収入</a:t>
            </a:r>
            <a:r>
              <a:rPr lang="ja-JP" altLang="en-US" dirty="0" smtClean="0"/>
              <a:t>（速報値）は前年比４％増の１兆</a:t>
            </a:r>
            <a:r>
              <a:rPr lang="en-US" altLang="ja-JP" dirty="0" smtClean="0"/>
              <a:t>2450</a:t>
            </a:r>
            <a:r>
              <a:rPr lang="ja-JP" altLang="en-US" dirty="0" smtClean="0"/>
              <a:t>億ドル（</a:t>
            </a:r>
            <a:r>
              <a:rPr lang="ja-JP" altLang="en-US" dirty="0" smtClean="0">
                <a:solidFill>
                  <a:srgbClr val="FF0000"/>
                </a:solidFill>
              </a:rPr>
              <a:t>約</a:t>
            </a:r>
            <a:r>
              <a:rPr lang="en-US" altLang="ja-JP" dirty="0" smtClean="0">
                <a:solidFill>
                  <a:srgbClr val="FF0000"/>
                </a:solidFill>
              </a:rPr>
              <a:t>148</a:t>
            </a:r>
            <a:r>
              <a:rPr lang="ja-JP" altLang="en-US" dirty="0" smtClean="0">
                <a:solidFill>
                  <a:srgbClr val="FF0000"/>
                </a:solidFill>
              </a:rPr>
              <a:t>兆円</a:t>
            </a:r>
            <a:r>
              <a:rPr lang="ja-JP" altLang="en-US" dirty="0" smtClean="0"/>
              <a:t>）となり４年連続で過去最高を更新した。支出額で最大の中国の旅行者が、海外で</a:t>
            </a:r>
            <a:r>
              <a:rPr lang="en-US" altLang="ja-JP" dirty="0" smtClean="0"/>
              <a:t>28</a:t>
            </a:r>
            <a:r>
              <a:rPr lang="ja-JP" altLang="en-US" dirty="0" smtClean="0"/>
              <a:t>％増の</a:t>
            </a:r>
            <a:r>
              <a:rPr lang="en-US" altLang="ja-JP" dirty="0" smtClean="0"/>
              <a:t>1650</a:t>
            </a:r>
            <a:r>
              <a:rPr lang="ja-JP" altLang="en-US" dirty="0" smtClean="0"/>
              <a:t>億ドル（約</a:t>
            </a:r>
            <a:r>
              <a:rPr lang="en-US" altLang="ja-JP" dirty="0" smtClean="0"/>
              <a:t>19</a:t>
            </a:r>
            <a:r>
              <a:rPr lang="ja-JP" altLang="en-US" dirty="0" smtClean="0"/>
              <a:t>兆</a:t>
            </a:r>
            <a:r>
              <a:rPr lang="en-US" altLang="ja-JP" dirty="0" smtClean="0"/>
              <a:t>6000</a:t>
            </a:r>
            <a:r>
              <a:rPr lang="ja-JP" altLang="en-US" dirty="0" smtClean="0"/>
              <a:t>億円）を使ったのが貢献した。</a:t>
            </a:r>
          </a:p>
          <a:p>
            <a:r>
              <a:rPr lang="ja-JP" altLang="en-US" dirty="0" smtClean="0"/>
              <a:t>中国</a:t>
            </a:r>
            <a:r>
              <a:rPr lang="ja-JP" altLang="en-US" dirty="0" smtClean="0"/>
              <a:t>は</a:t>
            </a:r>
            <a:r>
              <a:rPr lang="en-US" altLang="ja-JP" dirty="0" smtClean="0"/>
              <a:t>12</a:t>
            </a:r>
            <a:r>
              <a:rPr lang="ja-JP" altLang="en-US" dirty="0" smtClean="0"/>
              <a:t>年に国外での</a:t>
            </a:r>
            <a:r>
              <a:rPr lang="ja-JP" altLang="en-US" dirty="0" smtClean="0">
                <a:solidFill>
                  <a:srgbClr val="FF0000"/>
                </a:solidFill>
              </a:rPr>
              <a:t>旅行支出額で世界１位</a:t>
            </a:r>
            <a:r>
              <a:rPr lang="ja-JP" altLang="en-US" dirty="0" smtClean="0"/>
              <a:t>になった。今では世界の</a:t>
            </a:r>
            <a:r>
              <a:rPr lang="ja-JP" altLang="en-US" dirty="0" smtClean="0">
                <a:solidFill>
                  <a:srgbClr val="FF0000"/>
                </a:solidFill>
              </a:rPr>
              <a:t>国際観光市場の１割以上を中国人</a:t>
            </a:r>
            <a:r>
              <a:rPr lang="ja-JP" altLang="en-US" dirty="0" smtClean="0"/>
              <a:t>が担っている計算だ。自国経済が減速する中でも旅行支出が増加するのは、所得水準の向上で旅行需要が国内から海外へと移っていることに加え、内外価格差に着目した旅行者が旅先でブランド品などを多く購入しているためとみられる。</a:t>
            </a:r>
          </a:p>
          <a:p>
            <a:endParaRPr kumimoji="1"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450"/>
            <a:ext cx="8229600" cy="1143000"/>
          </a:xfrm>
          <a:solidFill>
            <a:schemeClr val="accent6">
              <a:lumMod val="20000"/>
              <a:lumOff val="80000"/>
            </a:schemeClr>
          </a:solidFill>
          <a:ln w="19050">
            <a:solidFill>
              <a:schemeClr val="tx1">
                <a:lumMod val="95000"/>
                <a:lumOff val="5000"/>
              </a:schemeClr>
            </a:solidFill>
            <a:prstDash val="lgDash"/>
          </a:ln>
        </p:spPr>
        <p:txBody>
          <a:bodyPr rtlCol="0">
            <a:normAutofit/>
          </a:bodyPr>
          <a:lstStyle/>
          <a:p>
            <a:pPr eaLnBrk="1" fontAlgn="auto" hangingPunct="1">
              <a:spcAft>
                <a:spcPts val="0"/>
              </a:spcAft>
              <a:defRPr/>
            </a:pPr>
            <a:r>
              <a:rPr lang="ja-JP" altLang="en-US" dirty="0" smtClean="0"/>
              <a:t>津波、柴山潟復活、カジノ</a:t>
            </a:r>
            <a:endParaRPr lang="ja-JP" altLang="en-US" dirty="0"/>
          </a:p>
        </p:txBody>
      </p:sp>
      <p:sp>
        <p:nvSpPr>
          <p:cNvPr id="66563" name="コンテンツ プレースホルダ 2"/>
          <p:cNvSpPr>
            <a:spLocks noGrp="1"/>
          </p:cNvSpPr>
          <p:nvPr>
            <p:ph idx="1"/>
          </p:nvPr>
        </p:nvSpPr>
        <p:spPr>
          <a:xfrm>
            <a:off x="457200" y="1341438"/>
            <a:ext cx="8229600" cy="5257800"/>
          </a:xfrm>
        </p:spPr>
        <p:txBody>
          <a:bodyPr/>
          <a:lstStyle/>
          <a:p>
            <a:pPr eaLnBrk="1" hangingPunct="1"/>
            <a:r>
              <a:rPr lang="ja-JP" altLang="en-US" smtClean="0"/>
              <a:t>柴山潟ラムサール条約登録湿地運動　</a:t>
            </a:r>
            <a:endParaRPr lang="en-US" altLang="ja-JP" smtClean="0"/>
          </a:p>
          <a:p>
            <a:pPr eaLnBrk="1" hangingPunct="1">
              <a:buFontTx/>
              <a:buNone/>
            </a:pPr>
            <a:r>
              <a:rPr lang="ja-JP" altLang="en-US" smtClean="0"/>
              <a:t>　　柴山潟縮小による浸水被害　環境悪化</a:t>
            </a:r>
            <a:endParaRPr lang="en-US" altLang="ja-JP" smtClean="0"/>
          </a:p>
          <a:p>
            <a:pPr eaLnBrk="1" hangingPunct="1"/>
            <a:r>
              <a:rPr lang="ja-JP" altLang="en-US" smtClean="0"/>
              <a:t>食糧確保の意義の変化</a:t>
            </a:r>
            <a:endParaRPr lang="en-US" altLang="ja-JP" smtClean="0"/>
          </a:p>
          <a:p>
            <a:pPr eaLnBrk="1" hangingPunct="1">
              <a:buFontTx/>
              <a:buNone/>
            </a:pPr>
            <a:r>
              <a:rPr lang="ja-JP" altLang="en-US" smtClean="0"/>
              <a:t>　　干拓面積（加賀</a:t>
            </a:r>
            <a:r>
              <a:rPr lang="en-US" altLang="ja-JP" smtClean="0"/>
              <a:t>1</a:t>
            </a:r>
            <a:r>
              <a:rPr lang="ja-JP" altLang="en-US" smtClean="0"/>
              <a:t>２０ｈａ、小松</a:t>
            </a:r>
            <a:r>
              <a:rPr lang="en-US" altLang="ja-JP" smtClean="0"/>
              <a:t>150ha</a:t>
            </a:r>
            <a:r>
              <a:rPr lang="ja-JP" altLang="en-US" smtClean="0"/>
              <a:t>）　</a:t>
            </a:r>
            <a:endParaRPr lang="en-US" altLang="ja-JP" smtClean="0"/>
          </a:p>
          <a:p>
            <a:pPr eaLnBrk="1" hangingPunct="1">
              <a:buFontTx/>
              <a:buNone/>
            </a:pPr>
            <a:r>
              <a:rPr lang="ja-JP" altLang="en-US" smtClean="0"/>
              <a:t>　　市内不作付面積（加賀１８</a:t>
            </a:r>
            <a:r>
              <a:rPr lang="en-US" altLang="ja-JP" smtClean="0"/>
              <a:t>0ha</a:t>
            </a:r>
            <a:r>
              <a:rPr lang="ja-JP" altLang="en-US" smtClean="0"/>
              <a:t>、小松</a:t>
            </a:r>
            <a:r>
              <a:rPr lang="en-US" altLang="ja-JP" smtClean="0"/>
              <a:t>180ha</a:t>
            </a:r>
            <a:r>
              <a:rPr lang="ja-JP" altLang="en-US" smtClean="0"/>
              <a:t>）</a:t>
            </a:r>
            <a:endParaRPr lang="en-US" altLang="ja-JP" smtClean="0"/>
          </a:p>
          <a:p>
            <a:r>
              <a:rPr lang="ja-JP" altLang="en-US" smtClean="0"/>
              <a:t>津波の備え　　水面は海抜</a:t>
            </a:r>
            <a:r>
              <a:rPr lang="en-US" altLang="ja-JP" smtClean="0"/>
              <a:t>50cm</a:t>
            </a:r>
            <a:r>
              <a:rPr lang="ja-JP" altLang="en-US" smtClean="0"/>
              <a:t>　干拓地は海抜マイナス１</a:t>
            </a:r>
            <a:r>
              <a:rPr lang="en-US" altLang="ja-JP" smtClean="0"/>
              <a:t>~3</a:t>
            </a:r>
            <a:r>
              <a:rPr lang="ja-JP" altLang="en-US" smtClean="0"/>
              <a:t>メートル</a:t>
            </a:r>
            <a:endParaRPr lang="en-US" altLang="ja-JP" smtClean="0"/>
          </a:p>
          <a:p>
            <a:r>
              <a:rPr lang="ja-JP" altLang="en-US" smtClean="0"/>
              <a:t>韓国チョンゲチョンの成功例を参考</a:t>
            </a:r>
            <a:endParaRPr lang="en-US" altLang="ja-JP" smtClean="0"/>
          </a:p>
          <a:p>
            <a:r>
              <a:rPr lang="ja-JP" altLang="en-US" smtClean="0"/>
              <a:t>国土強靭化法案、カジノ基本法案の行方</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63"/>
          <p:cNvSpPr>
            <a:spLocks noChangeArrowheads="1"/>
          </p:cNvSpPr>
          <p:nvPr/>
        </p:nvSpPr>
        <p:spPr bwMode="auto">
          <a:xfrm>
            <a:off x="3806825" y="566738"/>
            <a:ext cx="3168650" cy="649287"/>
          </a:xfrm>
          <a:prstGeom prst="roundRect">
            <a:avLst>
              <a:gd name="adj" fmla="val 16667"/>
            </a:avLst>
          </a:prstGeom>
          <a:solidFill>
            <a:schemeClr val="accent1"/>
          </a:solidFill>
          <a:ln w="9525">
            <a:solidFill>
              <a:schemeClr val="tx1"/>
            </a:solidFill>
            <a:miter lim="800000"/>
            <a:headEnd/>
            <a:tailEnd/>
          </a:ln>
        </p:spPr>
        <p:txBody>
          <a:bodyPr anchor="ctr"/>
          <a:lstStyle/>
          <a:p>
            <a:pPr algn="ctr"/>
            <a:r>
              <a:rPr lang="ja-JP" altLang="en-US" sz="2400" b="1">
                <a:solidFill>
                  <a:srgbClr val="000000"/>
                </a:solidFill>
                <a:latin typeface="Verdana" pitchFamily="34" charset="0"/>
              </a:rPr>
              <a:t>片野鴨池　全景</a:t>
            </a:r>
          </a:p>
        </p:txBody>
      </p:sp>
      <p:pic>
        <p:nvPicPr>
          <p:cNvPr id="67587" name="Picture 65" descr="鴨池・下福田堤"/>
          <p:cNvPicPr>
            <a:picLocks noChangeAspect="1" noChangeArrowheads="1"/>
          </p:cNvPicPr>
          <p:nvPr/>
        </p:nvPicPr>
        <p:blipFill>
          <a:blip r:embed="rId3" cstate="print">
            <a:lum contrast="20000"/>
          </a:blip>
          <a:srcRect r="-12" b="-32"/>
          <a:stretch>
            <a:fillRect/>
          </a:stretch>
        </p:blipFill>
        <p:spPr bwMode="auto">
          <a:xfrm>
            <a:off x="1862138" y="1574800"/>
            <a:ext cx="6834187" cy="4589463"/>
          </a:xfrm>
          <a:prstGeom prst="rect">
            <a:avLst/>
          </a:prstGeom>
          <a:noFill/>
          <a:ln w="9525">
            <a:noFill/>
            <a:miter lim="800000"/>
            <a:headEnd/>
            <a:tailEnd/>
          </a:ln>
        </p:spPr>
      </p:pic>
      <p:sp>
        <p:nvSpPr>
          <p:cNvPr id="67588" name="Freeform 66"/>
          <p:cNvSpPr>
            <a:spLocks/>
          </p:cNvSpPr>
          <p:nvPr/>
        </p:nvSpPr>
        <p:spPr bwMode="auto">
          <a:xfrm>
            <a:off x="1992313" y="2705100"/>
            <a:ext cx="2265362" cy="1265238"/>
          </a:xfrm>
          <a:custGeom>
            <a:avLst/>
            <a:gdLst>
              <a:gd name="T0" fmla="*/ 2147483647 w 1609"/>
              <a:gd name="T1" fmla="*/ 2147483647 h 875"/>
              <a:gd name="T2" fmla="*/ 2147483647 w 1609"/>
              <a:gd name="T3" fmla="*/ 2147483647 h 875"/>
              <a:gd name="T4" fmla="*/ 2147483647 w 1609"/>
              <a:gd name="T5" fmla="*/ 2147483647 h 875"/>
              <a:gd name="T6" fmla="*/ 2147483647 w 1609"/>
              <a:gd name="T7" fmla="*/ 2147483647 h 875"/>
              <a:gd name="T8" fmla="*/ 2147483647 w 1609"/>
              <a:gd name="T9" fmla="*/ 2147483647 h 875"/>
              <a:gd name="T10" fmla="*/ 2147483647 w 1609"/>
              <a:gd name="T11" fmla="*/ 2147483647 h 875"/>
              <a:gd name="T12" fmla="*/ 2147483647 w 1609"/>
              <a:gd name="T13" fmla="*/ 2147483647 h 875"/>
              <a:gd name="T14" fmla="*/ 2147483647 w 1609"/>
              <a:gd name="T15" fmla="*/ 2147483647 h 875"/>
              <a:gd name="T16" fmla="*/ 2147483647 w 1609"/>
              <a:gd name="T17" fmla="*/ 2147483647 h 875"/>
              <a:gd name="T18" fmla="*/ 2147483647 w 1609"/>
              <a:gd name="T19" fmla="*/ 2147483647 h 875"/>
              <a:gd name="T20" fmla="*/ 2147483647 w 1609"/>
              <a:gd name="T21" fmla="*/ 2147483647 h 875"/>
              <a:gd name="T22" fmla="*/ 2147483647 w 1609"/>
              <a:gd name="T23" fmla="*/ 2147483647 h 875"/>
              <a:gd name="T24" fmla="*/ 2147483647 w 1609"/>
              <a:gd name="T25" fmla="*/ 2147483647 h 875"/>
              <a:gd name="T26" fmla="*/ 2147483647 w 1609"/>
              <a:gd name="T27" fmla="*/ 2147483647 h 875"/>
              <a:gd name="T28" fmla="*/ 2147483647 w 1609"/>
              <a:gd name="T29" fmla="*/ 2147483647 h 875"/>
              <a:gd name="T30" fmla="*/ 2147483647 w 1609"/>
              <a:gd name="T31" fmla="*/ 2147483647 h 875"/>
              <a:gd name="T32" fmla="*/ 2147483647 w 1609"/>
              <a:gd name="T33" fmla="*/ 2147483647 h 875"/>
              <a:gd name="T34" fmla="*/ 2147483647 w 1609"/>
              <a:gd name="T35" fmla="*/ 2147483647 h 875"/>
              <a:gd name="T36" fmla="*/ 2147483647 w 1609"/>
              <a:gd name="T37" fmla="*/ 2147483647 h 875"/>
              <a:gd name="T38" fmla="*/ 2147483647 w 1609"/>
              <a:gd name="T39" fmla="*/ 2147483647 h 875"/>
              <a:gd name="T40" fmla="*/ 2147483647 w 1609"/>
              <a:gd name="T41" fmla="*/ 2147483647 h 875"/>
              <a:gd name="T42" fmla="*/ 2147483647 w 1609"/>
              <a:gd name="T43" fmla="*/ 2147483647 h 875"/>
              <a:gd name="T44" fmla="*/ 2147483647 w 1609"/>
              <a:gd name="T45" fmla="*/ 2147483647 h 875"/>
              <a:gd name="T46" fmla="*/ 2147483647 w 1609"/>
              <a:gd name="T47" fmla="*/ 2147483647 h 875"/>
              <a:gd name="T48" fmla="*/ 2147483647 w 1609"/>
              <a:gd name="T49" fmla="*/ 2147483647 h 875"/>
              <a:gd name="T50" fmla="*/ 2147483647 w 1609"/>
              <a:gd name="T51" fmla="*/ 2147483647 h 875"/>
              <a:gd name="T52" fmla="*/ 2147483647 w 1609"/>
              <a:gd name="T53" fmla="*/ 2147483647 h 875"/>
              <a:gd name="T54" fmla="*/ 2147483647 w 1609"/>
              <a:gd name="T55" fmla="*/ 2147483647 h 875"/>
              <a:gd name="T56" fmla="*/ 2147483647 w 1609"/>
              <a:gd name="T57" fmla="*/ 2147483647 h 875"/>
              <a:gd name="T58" fmla="*/ 2147483647 w 1609"/>
              <a:gd name="T59" fmla="*/ 2147483647 h 875"/>
              <a:gd name="T60" fmla="*/ 2147483647 w 1609"/>
              <a:gd name="T61" fmla="*/ 2147483647 h 875"/>
              <a:gd name="T62" fmla="*/ 2147483647 w 1609"/>
              <a:gd name="T63" fmla="*/ 2147483647 h 875"/>
              <a:gd name="T64" fmla="*/ 2147483647 w 1609"/>
              <a:gd name="T65" fmla="*/ 2147483647 h 8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9"/>
              <a:gd name="T100" fmla="*/ 0 h 875"/>
              <a:gd name="T101" fmla="*/ 1609 w 1609"/>
              <a:gd name="T102" fmla="*/ 875 h 8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9" h="875">
                <a:moveTo>
                  <a:pt x="877" y="550"/>
                </a:moveTo>
                <a:cubicBezTo>
                  <a:pt x="842" y="536"/>
                  <a:pt x="779" y="513"/>
                  <a:pt x="734" y="519"/>
                </a:cubicBezTo>
                <a:cubicBezTo>
                  <a:pt x="689" y="525"/>
                  <a:pt x="656" y="574"/>
                  <a:pt x="604" y="586"/>
                </a:cubicBezTo>
                <a:cubicBezTo>
                  <a:pt x="552" y="598"/>
                  <a:pt x="462" y="604"/>
                  <a:pt x="422" y="591"/>
                </a:cubicBezTo>
                <a:cubicBezTo>
                  <a:pt x="382" y="578"/>
                  <a:pt x="398" y="527"/>
                  <a:pt x="362" y="507"/>
                </a:cubicBezTo>
                <a:cubicBezTo>
                  <a:pt x="326" y="487"/>
                  <a:pt x="245" y="492"/>
                  <a:pt x="203" y="471"/>
                </a:cubicBezTo>
                <a:cubicBezTo>
                  <a:pt x="161" y="450"/>
                  <a:pt x="143" y="411"/>
                  <a:pt x="109" y="379"/>
                </a:cubicBezTo>
                <a:cubicBezTo>
                  <a:pt x="75" y="347"/>
                  <a:pt x="2" y="319"/>
                  <a:pt x="1" y="280"/>
                </a:cubicBezTo>
                <a:cubicBezTo>
                  <a:pt x="0" y="241"/>
                  <a:pt x="78" y="186"/>
                  <a:pt x="100" y="142"/>
                </a:cubicBezTo>
                <a:cubicBezTo>
                  <a:pt x="122" y="98"/>
                  <a:pt x="97" y="32"/>
                  <a:pt x="133" y="16"/>
                </a:cubicBezTo>
                <a:cubicBezTo>
                  <a:pt x="169" y="0"/>
                  <a:pt x="265" y="30"/>
                  <a:pt x="314" y="45"/>
                </a:cubicBezTo>
                <a:cubicBezTo>
                  <a:pt x="363" y="60"/>
                  <a:pt x="366" y="87"/>
                  <a:pt x="425" y="105"/>
                </a:cubicBezTo>
                <a:cubicBezTo>
                  <a:pt x="484" y="123"/>
                  <a:pt x="594" y="144"/>
                  <a:pt x="671" y="153"/>
                </a:cubicBezTo>
                <a:cubicBezTo>
                  <a:pt x="748" y="162"/>
                  <a:pt x="829" y="152"/>
                  <a:pt x="890" y="159"/>
                </a:cubicBezTo>
                <a:cubicBezTo>
                  <a:pt x="951" y="166"/>
                  <a:pt x="994" y="195"/>
                  <a:pt x="1037" y="195"/>
                </a:cubicBezTo>
                <a:cubicBezTo>
                  <a:pt x="1080" y="195"/>
                  <a:pt x="1097" y="176"/>
                  <a:pt x="1151" y="162"/>
                </a:cubicBezTo>
                <a:cubicBezTo>
                  <a:pt x="1205" y="148"/>
                  <a:pt x="1319" y="109"/>
                  <a:pt x="1364" y="111"/>
                </a:cubicBezTo>
                <a:cubicBezTo>
                  <a:pt x="1409" y="113"/>
                  <a:pt x="1398" y="153"/>
                  <a:pt x="1420" y="172"/>
                </a:cubicBezTo>
                <a:cubicBezTo>
                  <a:pt x="1442" y="191"/>
                  <a:pt x="1465" y="211"/>
                  <a:pt x="1495" y="223"/>
                </a:cubicBezTo>
                <a:cubicBezTo>
                  <a:pt x="1525" y="235"/>
                  <a:pt x="1591" y="228"/>
                  <a:pt x="1600" y="247"/>
                </a:cubicBezTo>
                <a:cubicBezTo>
                  <a:pt x="1609" y="266"/>
                  <a:pt x="1568" y="304"/>
                  <a:pt x="1549" y="337"/>
                </a:cubicBezTo>
                <a:cubicBezTo>
                  <a:pt x="1530" y="370"/>
                  <a:pt x="1501" y="410"/>
                  <a:pt x="1483" y="445"/>
                </a:cubicBezTo>
                <a:cubicBezTo>
                  <a:pt x="1465" y="480"/>
                  <a:pt x="1447" y="513"/>
                  <a:pt x="1442" y="549"/>
                </a:cubicBezTo>
                <a:cubicBezTo>
                  <a:pt x="1437" y="585"/>
                  <a:pt x="1446" y="621"/>
                  <a:pt x="1451" y="660"/>
                </a:cubicBezTo>
                <a:cubicBezTo>
                  <a:pt x="1456" y="699"/>
                  <a:pt x="1477" y="746"/>
                  <a:pt x="1471" y="781"/>
                </a:cubicBezTo>
                <a:cubicBezTo>
                  <a:pt x="1465" y="816"/>
                  <a:pt x="1438" y="875"/>
                  <a:pt x="1417" y="871"/>
                </a:cubicBezTo>
                <a:cubicBezTo>
                  <a:pt x="1396" y="867"/>
                  <a:pt x="1373" y="774"/>
                  <a:pt x="1345" y="754"/>
                </a:cubicBezTo>
                <a:cubicBezTo>
                  <a:pt x="1317" y="734"/>
                  <a:pt x="1273" y="760"/>
                  <a:pt x="1249" y="754"/>
                </a:cubicBezTo>
                <a:cubicBezTo>
                  <a:pt x="1225" y="748"/>
                  <a:pt x="1221" y="742"/>
                  <a:pt x="1201" y="721"/>
                </a:cubicBezTo>
                <a:cubicBezTo>
                  <a:pt x="1181" y="700"/>
                  <a:pt x="1160" y="645"/>
                  <a:pt x="1129" y="625"/>
                </a:cubicBezTo>
                <a:cubicBezTo>
                  <a:pt x="1098" y="605"/>
                  <a:pt x="1046" y="601"/>
                  <a:pt x="1015" y="598"/>
                </a:cubicBezTo>
                <a:cubicBezTo>
                  <a:pt x="984" y="595"/>
                  <a:pt x="964" y="614"/>
                  <a:pt x="941" y="606"/>
                </a:cubicBezTo>
                <a:cubicBezTo>
                  <a:pt x="918" y="598"/>
                  <a:pt x="912" y="564"/>
                  <a:pt x="877" y="550"/>
                </a:cubicBezTo>
                <a:close/>
              </a:path>
            </a:pathLst>
          </a:custGeom>
          <a:noFill/>
          <a:ln w="50800" cap="flat" cmpd="sng">
            <a:noFill/>
            <a:prstDash val="sysDot"/>
            <a:round/>
            <a:headEnd type="none" w="med" len="med"/>
            <a:tailEnd type="none" w="med" len="med"/>
          </a:ln>
        </p:spPr>
        <p:txBody>
          <a:bodyPr/>
          <a:lstStyle/>
          <a:p>
            <a:endParaRPr lang="ja-JP" altLang="en-US"/>
          </a:p>
        </p:txBody>
      </p:sp>
      <p:sp>
        <p:nvSpPr>
          <p:cNvPr id="67589" name="Freeform 67"/>
          <p:cNvSpPr>
            <a:spLocks/>
          </p:cNvSpPr>
          <p:nvPr/>
        </p:nvSpPr>
        <p:spPr bwMode="auto">
          <a:xfrm>
            <a:off x="1901825" y="2579688"/>
            <a:ext cx="5861050" cy="3241675"/>
          </a:xfrm>
          <a:custGeom>
            <a:avLst/>
            <a:gdLst>
              <a:gd name="T0" fmla="*/ 2147483647 w 452"/>
              <a:gd name="T1" fmla="*/ 2147483647 h 284"/>
              <a:gd name="T2" fmla="*/ 2147483647 w 452"/>
              <a:gd name="T3" fmla="*/ 2147483647 h 284"/>
              <a:gd name="T4" fmla="*/ 2147483647 w 452"/>
              <a:gd name="T5" fmla="*/ 2147483647 h 284"/>
              <a:gd name="T6" fmla="*/ 2147483647 w 452"/>
              <a:gd name="T7" fmla="*/ 2147483647 h 284"/>
              <a:gd name="T8" fmla="*/ 2147483647 w 452"/>
              <a:gd name="T9" fmla="*/ 2147483647 h 284"/>
              <a:gd name="T10" fmla="*/ 2147483647 w 452"/>
              <a:gd name="T11" fmla="*/ 2147483647 h 284"/>
              <a:gd name="T12" fmla="*/ 2147483647 w 452"/>
              <a:gd name="T13" fmla="*/ 2147483647 h 284"/>
              <a:gd name="T14" fmla="*/ 2147483647 w 452"/>
              <a:gd name="T15" fmla="*/ 2147483647 h 284"/>
              <a:gd name="T16" fmla="*/ 2147483647 w 452"/>
              <a:gd name="T17" fmla="*/ 2147483647 h 284"/>
              <a:gd name="T18" fmla="*/ 2147483647 w 452"/>
              <a:gd name="T19" fmla="*/ 2147483647 h 284"/>
              <a:gd name="T20" fmla="*/ 2147483647 w 452"/>
              <a:gd name="T21" fmla="*/ 2147483647 h 284"/>
              <a:gd name="T22" fmla="*/ 2147483647 w 452"/>
              <a:gd name="T23" fmla="*/ 2147483647 h 284"/>
              <a:gd name="T24" fmla="*/ 2147483647 w 452"/>
              <a:gd name="T25" fmla="*/ 2147483647 h 284"/>
              <a:gd name="T26" fmla="*/ 2147483647 w 452"/>
              <a:gd name="T27" fmla="*/ 2147483647 h 284"/>
              <a:gd name="T28" fmla="*/ 2147483647 w 452"/>
              <a:gd name="T29" fmla="*/ 2147483647 h 284"/>
              <a:gd name="T30" fmla="*/ 2147483647 w 452"/>
              <a:gd name="T31" fmla="*/ 2147483647 h 284"/>
              <a:gd name="T32" fmla="*/ 2147483647 w 452"/>
              <a:gd name="T33" fmla="*/ 2147483647 h 284"/>
              <a:gd name="T34" fmla="*/ 2147483647 w 452"/>
              <a:gd name="T35" fmla="*/ 2147483647 h 284"/>
              <a:gd name="T36" fmla="*/ 2147483647 w 452"/>
              <a:gd name="T37" fmla="*/ 2147483647 h 284"/>
              <a:gd name="T38" fmla="*/ 2147483647 w 452"/>
              <a:gd name="T39" fmla="*/ 2147483647 h 284"/>
              <a:gd name="T40" fmla="*/ 2147483647 w 452"/>
              <a:gd name="T41" fmla="*/ 2147483647 h 284"/>
              <a:gd name="T42" fmla="*/ 2147483647 w 452"/>
              <a:gd name="T43" fmla="*/ 2147483647 h 284"/>
              <a:gd name="T44" fmla="*/ 2147483647 w 452"/>
              <a:gd name="T45" fmla="*/ 2147483647 h 284"/>
              <a:gd name="T46" fmla="*/ 2147483647 w 452"/>
              <a:gd name="T47" fmla="*/ 2147483647 h 284"/>
              <a:gd name="T48" fmla="*/ 2147483647 w 452"/>
              <a:gd name="T49" fmla="*/ 2147483647 h 284"/>
              <a:gd name="T50" fmla="*/ 2147483647 w 452"/>
              <a:gd name="T51" fmla="*/ 2147483647 h 284"/>
              <a:gd name="T52" fmla="*/ 2147483647 w 452"/>
              <a:gd name="T53" fmla="*/ 2147483647 h 284"/>
              <a:gd name="T54" fmla="*/ 2147483647 w 452"/>
              <a:gd name="T55" fmla="*/ 2147483647 h 284"/>
              <a:gd name="T56" fmla="*/ 2147483647 w 452"/>
              <a:gd name="T57" fmla="*/ 2147483647 h 284"/>
              <a:gd name="T58" fmla="*/ 2147483647 w 452"/>
              <a:gd name="T59" fmla="*/ 2147483647 h 284"/>
              <a:gd name="T60" fmla="*/ 2147483647 w 452"/>
              <a:gd name="T61" fmla="*/ 2147483647 h 284"/>
              <a:gd name="T62" fmla="*/ 0 w 452"/>
              <a:gd name="T63" fmla="*/ 2147483647 h 2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2"/>
              <a:gd name="T97" fmla="*/ 0 h 284"/>
              <a:gd name="T98" fmla="*/ 452 w 452"/>
              <a:gd name="T99" fmla="*/ 284 h 28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2" h="284">
                <a:moveTo>
                  <a:pt x="237" y="133"/>
                </a:moveTo>
                <a:cubicBezTo>
                  <a:pt x="240" y="134"/>
                  <a:pt x="243" y="135"/>
                  <a:pt x="246" y="135"/>
                </a:cubicBezTo>
                <a:cubicBezTo>
                  <a:pt x="249" y="135"/>
                  <a:pt x="251" y="136"/>
                  <a:pt x="255" y="135"/>
                </a:cubicBezTo>
                <a:cubicBezTo>
                  <a:pt x="259" y="134"/>
                  <a:pt x="268" y="134"/>
                  <a:pt x="273" y="131"/>
                </a:cubicBezTo>
                <a:cubicBezTo>
                  <a:pt x="278" y="128"/>
                  <a:pt x="283" y="119"/>
                  <a:pt x="285" y="114"/>
                </a:cubicBezTo>
                <a:cubicBezTo>
                  <a:pt x="287" y="109"/>
                  <a:pt x="283" y="106"/>
                  <a:pt x="286" y="102"/>
                </a:cubicBezTo>
                <a:cubicBezTo>
                  <a:pt x="289" y="98"/>
                  <a:pt x="296" y="95"/>
                  <a:pt x="301" y="91"/>
                </a:cubicBezTo>
                <a:cubicBezTo>
                  <a:pt x="306" y="87"/>
                  <a:pt x="312" y="83"/>
                  <a:pt x="319" y="80"/>
                </a:cubicBezTo>
                <a:cubicBezTo>
                  <a:pt x="326" y="77"/>
                  <a:pt x="338" y="80"/>
                  <a:pt x="343" y="75"/>
                </a:cubicBezTo>
                <a:cubicBezTo>
                  <a:pt x="348" y="70"/>
                  <a:pt x="348" y="57"/>
                  <a:pt x="351" y="51"/>
                </a:cubicBezTo>
                <a:cubicBezTo>
                  <a:pt x="354" y="45"/>
                  <a:pt x="357" y="40"/>
                  <a:pt x="363" y="37"/>
                </a:cubicBezTo>
                <a:cubicBezTo>
                  <a:pt x="369" y="34"/>
                  <a:pt x="379" y="37"/>
                  <a:pt x="386" y="34"/>
                </a:cubicBezTo>
                <a:cubicBezTo>
                  <a:pt x="393" y="31"/>
                  <a:pt x="400" y="25"/>
                  <a:pt x="406" y="20"/>
                </a:cubicBezTo>
                <a:cubicBezTo>
                  <a:pt x="412" y="15"/>
                  <a:pt x="418" y="7"/>
                  <a:pt x="423" y="4"/>
                </a:cubicBezTo>
                <a:cubicBezTo>
                  <a:pt x="428" y="1"/>
                  <a:pt x="432" y="0"/>
                  <a:pt x="436" y="2"/>
                </a:cubicBezTo>
                <a:cubicBezTo>
                  <a:pt x="440" y="4"/>
                  <a:pt x="446" y="10"/>
                  <a:pt x="448" y="14"/>
                </a:cubicBezTo>
                <a:cubicBezTo>
                  <a:pt x="450" y="18"/>
                  <a:pt x="452" y="19"/>
                  <a:pt x="450" y="27"/>
                </a:cubicBezTo>
                <a:cubicBezTo>
                  <a:pt x="448" y="35"/>
                  <a:pt x="436" y="53"/>
                  <a:pt x="433" y="61"/>
                </a:cubicBezTo>
                <a:cubicBezTo>
                  <a:pt x="430" y="69"/>
                  <a:pt x="438" y="62"/>
                  <a:pt x="429" y="74"/>
                </a:cubicBezTo>
                <a:cubicBezTo>
                  <a:pt x="420" y="86"/>
                  <a:pt x="395" y="118"/>
                  <a:pt x="381" y="131"/>
                </a:cubicBezTo>
                <a:cubicBezTo>
                  <a:pt x="367" y="144"/>
                  <a:pt x="356" y="148"/>
                  <a:pt x="343" y="155"/>
                </a:cubicBezTo>
                <a:cubicBezTo>
                  <a:pt x="330" y="162"/>
                  <a:pt x="317" y="164"/>
                  <a:pt x="305" y="171"/>
                </a:cubicBezTo>
                <a:cubicBezTo>
                  <a:pt x="293" y="178"/>
                  <a:pt x="283" y="188"/>
                  <a:pt x="272" y="199"/>
                </a:cubicBezTo>
                <a:cubicBezTo>
                  <a:pt x="261" y="210"/>
                  <a:pt x="250" y="227"/>
                  <a:pt x="238" y="237"/>
                </a:cubicBezTo>
                <a:cubicBezTo>
                  <a:pt x="226" y="247"/>
                  <a:pt x="214" y="253"/>
                  <a:pt x="198" y="261"/>
                </a:cubicBezTo>
                <a:cubicBezTo>
                  <a:pt x="182" y="269"/>
                  <a:pt x="161" y="282"/>
                  <a:pt x="140" y="283"/>
                </a:cubicBezTo>
                <a:cubicBezTo>
                  <a:pt x="119" y="284"/>
                  <a:pt x="83" y="276"/>
                  <a:pt x="71" y="267"/>
                </a:cubicBezTo>
                <a:cubicBezTo>
                  <a:pt x="59" y="258"/>
                  <a:pt x="66" y="247"/>
                  <a:pt x="66" y="231"/>
                </a:cubicBezTo>
                <a:cubicBezTo>
                  <a:pt x="66" y="215"/>
                  <a:pt x="68" y="189"/>
                  <a:pt x="68" y="171"/>
                </a:cubicBezTo>
                <a:cubicBezTo>
                  <a:pt x="68" y="153"/>
                  <a:pt x="68" y="137"/>
                  <a:pt x="63" y="124"/>
                </a:cubicBezTo>
                <a:cubicBezTo>
                  <a:pt x="58" y="111"/>
                  <a:pt x="46" y="102"/>
                  <a:pt x="36" y="94"/>
                </a:cubicBezTo>
                <a:cubicBezTo>
                  <a:pt x="26" y="86"/>
                  <a:pt x="7" y="79"/>
                  <a:pt x="0" y="75"/>
                </a:cubicBezTo>
              </a:path>
            </a:pathLst>
          </a:custGeom>
          <a:noFill/>
          <a:ln w="15875" cap="flat" cmpd="sng">
            <a:solidFill>
              <a:srgbClr val="FFCC99"/>
            </a:solidFill>
            <a:prstDash val="sysDot"/>
            <a:round/>
            <a:headEnd type="none" w="med" len="med"/>
            <a:tailEnd type="none" w="med" len="med"/>
          </a:ln>
        </p:spPr>
        <p:txBody>
          <a:bodyPr/>
          <a:lstStyle/>
          <a:p>
            <a:endParaRPr lang="ja-JP" altLang="en-US"/>
          </a:p>
        </p:txBody>
      </p:sp>
      <p:sp>
        <p:nvSpPr>
          <p:cNvPr id="67590" name="Freeform 68"/>
          <p:cNvSpPr>
            <a:spLocks/>
          </p:cNvSpPr>
          <p:nvPr/>
        </p:nvSpPr>
        <p:spPr bwMode="auto">
          <a:xfrm>
            <a:off x="1901825" y="2351088"/>
            <a:ext cx="2592388" cy="627062"/>
          </a:xfrm>
          <a:custGeom>
            <a:avLst/>
            <a:gdLst>
              <a:gd name="T0" fmla="*/ 0 w 200"/>
              <a:gd name="T1" fmla="*/ 2147483647 h 55"/>
              <a:gd name="T2" fmla="*/ 2147483647 w 200"/>
              <a:gd name="T3" fmla="*/ 2147483647 h 55"/>
              <a:gd name="T4" fmla="*/ 2147483647 w 200"/>
              <a:gd name="T5" fmla="*/ 2147483647 h 55"/>
              <a:gd name="T6" fmla="*/ 2147483647 w 200"/>
              <a:gd name="T7" fmla="*/ 2147483647 h 55"/>
              <a:gd name="T8" fmla="*/ 2147483647 w 200"/>
              <a:gd name="T9" fmla="*/ 2147483647 h 55"/>
              <a:gd name="T10" fmla="*/ 2147483647 w 200"/>
              <a:gd name="T11" fmla="*/ 0 h 55"/>
              <a:gd name="T12" fmla="*/ 2147483647 w 200"/>
              <a:gd name="T13" fmla="*/ 2147483647 h 55"/>
              <a:gd name="T14" fmla="*/ 2147483647 w 200"/>
              <a:gd name="T15" fmla="*/ 2147483647 h 55"/>
              <a:gd name="T16" fmla="*/ 2147483647 w 200"/>
              <a:gd name="T17" fmla="*/ 2147483647 h 55"/>
              <a:gd name="T18" fmla="*/ 2147483647 w 200"/>
              <a:gd name="T19" fmla="*/ 2147483647 h 55"/>
              <a:gd name="T20" fmla="*/ 2147483647 w 200"/>
              <a:gd name="T21" fmla="*/ 2147483647 h 55"/>
              <a:gd name="T22" fmla="*/ 2147483647 w 200"/>
              <a:gd name="T23" fmla="*/ 2147483647 h 55"/>
              <a:gd name="T24" fmla="*/ 2147483647 w 200"/>
              <a:gd name="T25" fmla="*/ 2147483647 h 55"/>
              <a:gd name="T26" fmla="*/ 2147483647 w 200"/>
              <a:gd name="T27" fmla="*/ 2147483647 h 55"/>
              <a:gd name="T28" fmla="*/ 2147483647 w 200"/>
              <a:gd name="T29" fmla="*/ 214748364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
              <a:gd name="T46" fmla="*/ 0 h 55"/>
              <a:gd name="T47" fmla="*/ 200 w 200"/>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 h="55">
                <a:moveTo>
                  <a:pt x="0" y="16"/>
                </a:moveTo>
                <a:cubicBezTo>
                  <a:pt x="5" y="14"/>
                  <a:pt x="11" y="12"/>
                  <a:pt x="15" y="10"/>
                </a:cubicBezTo>
                <a:cubicBezTo>
                  <a:pt x="19" y="8"/>
                  <a:pt x="20" y="3"/>
                  <a:pt x="23" y="3"/>
                </a:cubicBezTo>
                <a:cubicBezTo>
                  <a:pt x="26" y="3"/>
                  <a:pt x="29" y="8"/>
                  <a:pt x="33" y="8"/>
                </a:cubicBezTo>
                <a:cubicBezTo>
                  <a:pt x="37" y="8"/>
                  <a:pt x="44" y="7"/>
                  <a:pt x="49" y="6"/>
                </a:cubicBezTo>
                <a:cubicBezTo>
                  <a:pt x="54" y="5"/>
                  <a:pt x="56" y="0"/>
                  <a:pt x="61" y="0"/>
                </a:cubicBezTo>
                <a:cubicBezTo>
                  <a:pt x="66" y="0"/>
                  <a:pt x="75" y="5"/>
                  <a:pt x="79" y="5"/>
                </a:cubicBezTo>
                <a:cubicBezTo>
                  <a:pt x="83" y="5"/>
                  <a:pt x="78" y="1"/>
                  <a:pt x="86" y="2"/>
                </a:cubicBezTo>
                <a:cubicBezTo>
                  <a:pt x="94" y="3"/>
                  <a:pt x="123" y="8"/>
                  <a:pt x="130" y="11"/>
                </a:cubicBezTo>
                <a:cubicBezTo>
                  <a:pt x="137" y="14"/>
                  <a:pt x="130" y="17"/>
                  <a:pt x="131" y="19"/>
                </a:cubicBezTo>
                <a:cubicBezTo>
                  <a:pt x="132" y="21"/>
                  <a:pt x="133" y="26"/>
                  <a:pt x="137" y="25"/>
                </a:cubicBezTo>
                <a:cubicBezTo>
                  <a:pt x="141" y="24"/>
                  <a:pt x="148" y="16"/>
                  <a:pt x="153" y="15"/>
                </a:cubicBezTo>
                <a:cubicBezTo>
                  <a:pt x="158" y="14"/>
                  <a:pt x="160" y="17"/>
                  <a:pt x="165" y="20"/>
                </a:cubicBezTo>
                <a:cubicBezTo>
                  <a:pt x="170" y="23"/>
                  <a:pt x="176" y="26"/>
                  <a:pt x="182" y="32"/>
                </a:cubicBezTo>
                <a:cubicBezTo>
                  <a:pt x="188" y="38"/>
                  <a:pt x="197" y="51"/>
                  <a:pt x="200" y="55"/>
                </a:cubicBezTo>
              </a:path>
            </a:pathLst>
          </a:custGeom>
          <a:noFill/>
          <a:ln w="15875" cap="flat" cmpd="sng">
            <a:solidFill>
              <a:srgbClr val="FFCC99"/>
            </a:solidFill>
            <a:prstDash val="sysDot"/>
            <a:round/>
            <a:headEnd type="none" w="med" len="med"/>
            <a:tailEnd type="none" w="med" len="med"/>
          </a:ln>
        </p:spPr>
        <p:txBody>
          <a:bodyPr/>
          <a:lstStyle/>
          <a:p>
            <a:endParaRPr lang="ja-JP" altLang="en-US"/>
          </a:p>
        </p:txBody>
      </p:sp>
      <p:sp>
        <p:nvSpPr>
          <p:cNvPr id="67591" name="Text Box 69"/>
          <p:cNvSpPr txBox="1">
            <a:spLocks noChangeArrowheads="1"/>
          </p:cNvSpPr>
          <p:nvPr/>
        </p:nvSpPr>
        <p:spPr bwMode="auto">
          <a:xfrm>
            <a:off x="1992313" y="2955925"/>
            <a:ext cx="976312" cy="381000"/>
          </a:xfrm>
          <a:prstGeom prst="rect">
            <a:avLst/>
          </a:prstGeom>
          <a:noFill/>
          <a:ln w="9525">
            <a:noFill/>
            <a:miter lim="800000"/>
            <a:headEnd/>
            <a:tailEnd/>
          </a:ln>
        </p:spPr>
        <p:txBody>
          <a:bodyPr anchor="ctr"/>
          <a:lstStyle/>
          <a:p>
            <a:pPr algn="ctr"/>
            <a:r>
              <a:rPr lang="ja-JP" altLang="en-US" sz="1600">
                <a:solidFill>
                  <a:schemeClr val="bg1"/>
                </a:solidFill>
                <a:latin typeface="Times New Roman" pitchFamily="18" charset="0"/>
                <a:ea typeface="ＤＦＰ中丸ゴシック体"/>
                <a:cs typeface="ＤＦＰ中丸ゴシック体"/>
              </a:rPr>
              <a:t>大池</a:t>
            </a:r>
          </a:p>
        </p:txBody>
      </p:sp>
      <p:sp>
        <p:nvSpPr>
          <p:cNvPr id="67592" name="Text Box 71"/>
          <p:cNvSpPr txBox="1">
            <a:spLocks noChangeArrowheads="1"/>
          </p:cNvSpPr>
          <p:nvPr/>
        </p:nvSpPr>
        <p:spPr bwMode="auto">
          <a:xfrm>
            <a:off x="2951163" y="4884738"/>
            <a:ext cx="1350962" cy="425450"/>
          </a:xfrm>
          <a:prstGeom prst="rect">
            <a:avLst/>
          </a:prstGeom>
          <a:solidFill>
            <a:schemeClr val="bg1">
              <a:alpha val="30196"/>
            </a:schemeClr>
          </a:solidFill>
          <a:ln w="9525">
            <a:noFill/>
            <a:miter lim="800000"/>
            <a:headEnd/>
            <a:tailEnd/>
          </a:ln>
        </p:spPr>
        <p:txBody>
          <a:bodyPr anchor="ctr"/>
          <a:lstStyle/>
          <a:p>
            <a:pPr algn="ctr"/>
            <a:r>
              <a:rPr lang="ja-JP" altLang="en-US" sz="2000" b="1">
                <a:solidFill>
                  <a:schemeClr val="bg1"/>
                </a:solidFill>
                <a:latin typeface="Times New Roman" pitchFamily="18" charset="0"/>
                <a:ea typeface="ＤＦＰ中丸ゴシック体"/>
                <a:cs typeface="ＤＦＰ中丸ゴシック体"/>
              </a:rPr>
              <a:t>丘陵地</a:t>
            </a:r>
          </a:p>
        </p:txBody>
      </p:sp>
      <p:sp>
        <p:nvSpPr>
          <p:cNvPr id="67593" name="Freeform 73"/>
          <p:cNvSpPr>
            <a:spLocks/>
          </p:cNvSpPr>
          <p:nvPr/>
        </p:nvSpPr>
        <p:spPr bwMode="auto">
          <a:xfrm>
            <a:off x="1979613" y="2719388"/>
            <a:ext cx="2281237" cy="1663700"/>
          </a:xfrm>
          <a:custGeom>
            <a:avLst/>
            <a:gdLst>
              <a:gd name="T0" fmla="*/ 2147483647 w 1056"/>
              <a:gd name="T1" fmla="*/ 2147483647 h 874"/>
              <a:gd name="T2" fmla="*/ 2147483647 w 1056"/>
              <a:gd name="T3" fmla="*/ 2147483647 h 874"/>
              <a:gd name="T4" fmla="*/ 2147483647 w 1056"/>
              <a:gd name="T5" fmla="*/ 2147483647 h 874"/>
              <a:gd name="T6" fmla="*/ 2147483647 w 1056"/>
              <a:gd name="T7" fmla="*/ 2147483647 h 874"/>
              <a:gd name="T8" fmla="*/ 0 w 1056"/>
              <a:gd name="T9" fmla="*/ 2147483647 h 874"/>
              <a:gd name="T10" fmla="*/ 2147483647 w 1056"/>
              <a:gd name="T11" fmla="*/ 2147483647 h 874"/>
              <a:gd name="T12" fmla="*/ 2147483647 w 1056"/>
              <a:gd name="T13" fmla="*/ 2147483647 h 874"/>
              <a:gd name="T14" fmla="*/ 2147483647 w 1056"/>
              <a:gd name="T15" fmla="*/ 2147483647 h 874"/>
              <a:gd name="T16" fmla="*/ 2147483647 w 1056"/>
              <a:gd name="T17" fmla="*/ 2147483647 h 874"/>
              <a:gd name="T18" fmla="*/ 2147483647 w 1056"/>
              <a:gd name="T19" fmla="*/ 2147483647 h 874"/>
              <a:gd name="T20" fmla="*/ 2147483647 w 1056"/>
              <a:gd name="T21" fmla="*/ 2147483647 h 874"/>
              <a:gd name="T22" fmla="*/ 2147483647 w 1056"/>
              <a:gd name="T23" fmla="*/ 2147483647 h 874"/>
              <a:gd name="T24" fmla="*/ 2147483647 w 1056"/>
              <a:gd name="T25" fmla="*/ 2147483647 h 874"/>
              <a:gd name="T26" fmla="*/ 2147483647 w 1056"/>
              <a:gd name="T27" fmla="*/ 2147483647 h 874"/>
              <a:gd name="T28" fmla="*/ 2147483647 w 1056"/>
              <a:gd name="T29" fmla="*/ 2147483647 h 874"/>
              <a:gd name="T30" fmla="*/ 2147483647 w 1056"/>
              <a:gd name="T31" fmla="*/ 2147483647 h 874"/>
              <a:gd name="T32" fmla="*/ 2147483647 w 1056"/>
              <a:gd name="T33" fmla="*/ 2147483647 h 874"/>
              <a:gd name="T34" fmla="*/ 2147483647 w 1056"/>
              <a:gd name="T35" fmla="*/ 2147483647 h 874"/>
              <a:gd name="T36" fmla="*/ 2147483647 w 1056"/>
              <a:gd name="T37" fmla="*/ 2147483647 h 874"/>
              <a:gd name="T38" fmla="*/ 2147483647 w 1056"/>
              <a:gd name="T39" fmla="*/ 2147483647 h 874"/>
              <a:gd name="T40" fmla="*/ 2147483647 w 1056"/>
              <a:gd name="T41" fmla="*/ 2147483647 h 874"/>
              <a:gd name="T42" fmla="*/ 2147483647 w 1056"/>
              <a:gd name="T43" fmla="*/ 2147483647 h 874"/>
              <a:gd name="T44" fmla="*/ 2147483647 w 1056"/>
              <a:gd name="T45" fmla="*/ 2147483647 h 874"/>
              <a:gd name="T46" fmla="*/ 2147483647 w 1056"/>
              <a:gd name="T47" fmla="*/ 2147483647 h 874"/>
              <a:gd name="T48" fmla="*/ 2147483647 w 1056"/>
              <a:gd name="T49" fmla="*/ 2147483647 h 874"/>
              <a:gd name="T50" fmla="*/ 2147483647 w 1056"/>
              <a:gd name="T51" fmla="*/ 2147483647 h 874"/>
              <a:gd name="T52" fmla="*/ 2147483647 w 1056"/>
              <a:gd name="T53" fmla="*/ 2147483647 h 874"/>
              <a:gd name="T54" fmla="*/ 2147483647 w 1056"/>
              <a:gd name="T55" fmla="*/ 2147483647 h 874"/>
              <a:gd name="T56" fmla="*/ 2147483647 w 1056"/>
              <a:gd name="T57" fmla="*/ 2147483647 h 874"/>
              <a:gd name="T58" fmla="*/ 2147483647 w 1056"/>
              <a:gd name="T59" fmla="*/ 2147483647 h 874"/>
              <a:gd name="T60" fmla="*/ 2147483647 w 1056"/>
              <a:gd name="T61" fmla="*/ 2147483647 h 874"/>
              <a:gd name="T62" fmla="*/ 2147483647 w 1056"/>
              <a:gd name="T63" fmla="*/ 2147483647 h 874"/>
              <a:gd name="T64" fmla="*/ 2147483647 w 1056"/>
              <a:gd name="T65" fmla="*/ 2147483647 h 874"/>
              <a:gd name="T66" fmla="*/ 2147483647 w 1056"/>
              <a:gd name="T67" fmla="*/ 2147483647 h 874"/>
              <a:gd name="T68" fmla="*/ 2147483647 w 1056"/>
              <a:gd name="T69" fmla="*/ 2147483647 h 874"/>
              <a:gd name="T70" fmla="*/ 2147483647 w 1056"/>
              <a:gd name="T71" fmla="*/ 2147483647 h 874"/>
              <a:gd name="T72" fmla="*/ 2147483647 w 1056"/>
              <a:gd name="T73" fmla="*/ 2147483647 h 8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6"/>
              <a:gd name="T112" fmla="*/ 0 h 874"/>
              <a:gd name="T113" fmla="*/ 1056 w 1056"/>
              <a:gd name="T114" fmla="*/ 874 h 8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6" h="874">
                <a:moveTo>
                  <a:pt x="102" y="52"/>
                </a:moveTo>
                <a:cubicBezTo>
                  <a:pt x="72" y="72"/>
                  <a:pt x="88" y="58"/>
                  <a:pt x="60" y="100"/>
                </a:cubicBezTo>
                <a:cubicBezTo>
                  <a:pt x="48" y="119"/>
                  <a:pt x="62" y="120"/>
                  <a:pt x="42" y="136"/>
                </a:cubicBezTo>
                <a:cubicBezTo>
                  <a:pt x="32" y="144"/>
                  <a:pt x="17" y="147"/>
                  <a:pt x="6" y="154"/>
                </a:cubicBezTo>
                <a:cubicBezTo>
                  <a:pt x="4" y="160"/>
                  <a:pt x="0" y="166"/>
                  <a:pt x="0" y="172"/>
                </a:cubicBezTo>
                <a:cubicBezTo>
                  <a:pt x="7" y="300"/>
                  <a:pt x="8" y="243"/>
                  <a:pt x="60" y="310"/>
                </a:cubicBezTo>
                <a:cubicBezTo>
                  <a:pt x="69" y="321"/>
                  <a:pt x="70" y="341"/>
                  <a:pt x="84" y="346"/>
                </a:cubicBezTo>
                <a:cubicBezTo>
                  <a:pt x="96" y="350"/>
                  <a:pt x="120" y="358"/>
                  <a:pt x="120" y="358"/>
                </a:cubicBezTo>
                <a:cubicBezTo>
                  <a:pt x="157" y="395"/>
                  <a:pt x="210" y="384"/>
                  <a:pt x="258" y="400"/>
                </a:cubicBezTo>
                <a:cubicBezTo>
                  <a:pt x="300" y="416"/>
                  <a:pt x="353" y="446"/>
                  <a:pt x="372" y="454"/>
                </a:cubicBezTo>
                <a:cubicBezTo>
                  <a:pt x="354" y="458"/>
                  <a:pt x="341" y="469"/>
                  <a:pt x="372" y="448"/>
                </a:cubicBezTo>
                <a:cubicBezTo>
                  <a:pt x="384" y="389"/>
                  <a:pt x="387" y="400"/>
                  <a:pt x="456" y="394"/>
                </a:cubicBezTo>
                <a:cubicBezTo>
                  <a:pt x="498" y="380"/>
                  <a:pt x="539" y="381"/>
                  <a:pt x="582" y="388"/>
                </a:cubicBezTo>
                <a:cubicBezTo>
                  <a:pt x="588" y="396"/>
                  <a:pt x="596" y="403"/>
                  <a:pt x="600" y="412"/>
                </a:cubicBezTo>
                <a:cubicBezTo>
                  <a:pt x="629" y="469"/>
                  <a:pt x="595" y="450"/>
                  <a:pt x="684" y="460"/>
                </a:cubicBezTo>
                <a:cubicBezTo>
                  <a:pt x="709" y="485"/>
                  <a:pt x="738" y="487"/>
                  <a:pt x="768" y="502"/>
                </a:cubicBezTo>
                <a:cubicBezTo>
                  <a:pt x="805" y="557"/>
                  <a:pt x="807" y="606"/>
                  <a:pt x="822" y="670"/>
                </a:cubicBezTo>
                <a:cubicBezTo>
                  <a:pt x="826" y="686"/>
                  <a:pt x="830" y="702"/>
                  <a:pt x="834" y="718"/>
                </a:cubicBezTo>
                <a:cubicBezTo>
                  <a:pt x="837" y="730"/>
                  <a:pt x="846" y="754"/>
                  <a:pt x="846" y="754"/>
                </a:cubicBezTo>
                <a:cubicBezTo>
                  <a:pt x="847" y="759"/>
                  <a:pt x="856" y="859"/>
                  <a:pt x="858" y="862"/>
                </a:cubicBezTo>
                <a:cubicBezTo>
                  <a:pt x="865" y="872"/>
                  <a:pt x="894" y="874"/>
                  <a:pt x="894" y="874"/>
                </a:cubicBezTo>
                <a:cubicBezTo>
                  <a:pt x="926" y="810"/>
                  <a:pt x="907" y="732"/>
                  <a:pt x="930" y="664"/>
                </a:cubicBezTo>
                <a:cubicBezTo>
                  <a:pt x="937" y="578"/>
                  <a:pt x="944" y="502"/>
                  <a:pt x="954" y="418"/>
                </a:cubicBezTo>
                <a:cubicBezTo>
                  <a:pt x="958" y="389"/>
                  <a:pt x="963" y="343"/>
                  <a:pt x="978" y="316"/>
                </a:cubicBezTo>
                <a:cubicBezTo>
                  <a:pt x="1003" y="271"/>
                  <a:pt x="1039" y="240"/>
                  <a:pt x="1056" y="190"/>
                </a:cubicBezTo>
                <a:cubicBezTo>
                  <a:pt x="1028" y="186"/>
                  <a:pt x="1000" y="184"/>
                  <a:pt x="972" y="178"/>
                </a:cubicBezTo>
                <a:cubicBezTo>
                  <a:pt x="960" y="176"/>
                  <a:pt x="936" y="166"/>
                  <a:pt x="936" y="166"/>
                </a:cubicBezTo>
                <a:cubicBezTo>
                  <a:pt x="917" y="137"/>
                  <a:pt x="918" y="108"/>
                  <a:pt x="888" y="88"/>
                </a:cubicBezTo>
                <a:cubicBezTo>
                  <a:pt x="859" y="44"/>
                  <a:pt x="880" y="65"/>
                  <a:pt x="780" y="76"/>
                </a:cubicBezTo>
                <a:cubicBezTo>
                  <a:pt x="758" y="78"/>
                  <a:pt x="763" y="85"/>
                  <a:pt x="744" y="94"/>
                </a:cubicBezTo>
                <a:cubicBezTo>
                  <a:pt x="710" y="109"/>
                  <a:pt x="673" y="118"/>
                  <a:pt x="636" y="124"/>
                </a:cubicBezTo>
                <a:cubicBezTo>
                  <a:pt x="626" y="122"/>
                  <a:pt x="615" y="123"/>
                  <a:pt x="606" y="118"/>
                </a:cubicBezTo>
                <a:cubicBezTo>
                  <a:pt x="598" y="113"/>
                  <a:pt x="598" y="95"/>
                  <a:pt x="588" y="94"/>
                </a:cubicBezTo>
                <a:cubicBezTo>
                  <a:pt x="492" y="85"/>
                  <a:pt x="396" y="90"/>
                  <a:pt x="300" y="88"/>
                </a:cubicBezTo>
                <a:cubicBezTo>
                  <a:pt x="269" y="78"/>
                  <a:pt x="260" y="57"/>
                  <a:pt x="234" y="40"/>
                </a:cubicBezTo>
                <a:cubicBezTo>
                  <a:pt x="207" y="0"/>
                  <a:pt x="188" y="15"/>
                  <a:pt x="144" y="22"/>
                </a:cubicBezTo>
                <a:cubicBezTo>
                  <a:pt x="117" y="28"/>
                  <a:pt x="84" y="67"/>
                  <a:pt x="72" y="76"/>
                </a:cubicBezTo>
              </a:path>
            </a:pathLst>
          </a:custGeom>
          <a:noFill/>
          <a:ln w="50800" cap="flat" cmpd="sng">
            <a:solidFill>
              <a:srgbClr val="FF0000"/>
            </a:solidFill>
            <a:prstDash val="sysDot"/>
            <a:miter lim="800000"/>
            <a:headEnd/>
            <a:tailEnd/>
          </a:ln>
        </p:spPr>
        <p:txBody>
          <a:bodyPr/>
          <a:lstStyle/>
          <a:p>
            <a:endParaRPr lang="ja-JP" altLang="en-US"/>
          </a:p>
        </p:txBody>
      </p:sp>
      <p:sp>
        <p:nvSpPr>
          <p:cNvPr id="67594" name="Text Box 72"/>
          <p:cNvSpPr txBox="1">
            <a:spLocks noChangeArrowheads="1"/>
          </p:cNvSpPr>
          <p:nvPr/>
        </p:nvSpPr>
        <p:spPr bwMode="auto">
          <a:xfrm>
            <a:off x="5811838" y="3575050"/>
            <a:ext cx="1435100" cy="466725"/>
          </a:xfrm>
          <a:prstGeom prst="rect">
            <a:avLst/>
          </a:prstGeom>
          <a:solidFill>
            <a:schemeClr val="bg1">
              <a:alpha val="30196"/>
            </a:schemeClr>
          </a:solidFill>
          <a:ln w="9525">
            <a:noFill/>
            <a:miter lim="800000"/>
            <a:headEnd/>
            <a:tailEnd/>
          </a:ln>
        </p:spPr>
        <p:txBody>
          <a:bodyPr tIns="0" bIns="0" anchor="ctr"/>
          <a:lstStyle/>
          <a:p>
            <a:pPr algn="ctr"/>
            <a:r>
              <a:rPr lang="ja-JP" altLang="en-US" sz="2000" b="1">
                <a:solidFill>
                  <a:schemeClr val="bg1"/>
                </a:solidFill>
                <a:latin typeface="Times New Roman" pitchFamily="18" charset="0"/>
                <a:ea typeface="ＤＦＰ中丸ゴシック体"/>
                <a:cs typeface="ＤＦＰ中丸ゴシック体"/>
              </a:rPr>
              <a:t>丘陵地</a:t>
            </a:r>
          </a:p>
        </p:txBody>
      </p:sp>
      <p:sp>
        <p:nvSpPr>
          <p:cNvPr id="67595" name="Text Box 74"/>
          <p:cNvSpPr txBox="1">
            <a:spLocks noChangeArrowheads="1"/>
          </p:cNvSpPr>
          <p:nvPr/>
        </p:nvSpPr>
        <p:spPr bwMode="auto">
          <a:xfrm>
            <a:off x="2735263" y="3011488"/>
            <a:ext cx="1350962" cy="423862"/>
          </a:xfrm>
          <a:prstGeom prst="rect">
            <a:avLst/>
          </a:prstGeom>
          <a:noFill/>
          <a:ln w="9525">
            <a:noFill/>
            <a:miter lim="800000"/>
            <a:headEnd/>
            <a:tailEnd/>
          </a:ln>
        </p:spPr>
        <p:txBody>
          <a:bodyPr anchor="ctr"/>
          <a:lstStyle/>
          <a:p>
            <a:pPr algn="ctr"/>
            <a:r>
              <a:rPr lang="ja-JP" altLang="en-US" sz="2000" b="1">
                <a:solidFill>
                  <a:srgbClr val="FF0000"/>
                </a:solidFill>
                <a:latin typeface="Times New Roman" pitchFamily="18" charset="0"/>
                <a:ea typeface="ＤＦＰ中丸ゴシック体"/>
                <a:cs typeface="ＤＦＰ中丸ゴシック体"/>
              </a:rPr>
              <a:t>鴨池</a:t>
            </a:r>
          </a:p>
        </p:txBody>
      </p:sp>
      <p:sp>
        <p:nvSpPr>
          <p:cNvPr id="67596" name="Text Box 75"/>
          <p:cNvSpPr txBox="1">
            <a:spLocks noChangeArrowheads="1"/>
          </p:cNvSpPr>
          <p:nvPr/>
        </p:nvSpPr>
        <p:spPr bwMode="auto">
          <a:xfrm>
            <a:off x="3881438" y="1574800"/>
            <a:ext cx="1960562" cy="466725"/>
          </a:xfrm>
          <a:prstGeom prst="rect">
            <a:avLst/>
          </a:prstGeom>
          <a:solidFill>
            <a:schemeClr val="bg1">
              <a:alpha val="30196"/>
            </a:schemeClr>
          </a:solidFill>
          <a:ln w="9525">
            <a:noFill/>
            <a:miter lim="800000"/>
            <a:headEnd/>
            <a:tailEnd/>
          </a:ln>
        </p:spPr>
        <p:txBody>
          <a:bodyPr tIns="0" bIns="0" anchor="ctr"/>
          <a:lstStyle/>
          <a:p>
            <a:pPr algn="ctr"/>
            <a:r>
              <a:rPr lang="ja-JP" altLang="en-US" sz="2000" b="1">
                <a:solidFill>
                  <a:schemeClr val="bg1"/>
                </a:solidFill>
                <a:latin typeface="Times New Roman" pitchFamily="18" charset="0"/>
                <a:ea typeface="ＤＦＰ中丸ゴシック体"/>
                <a:cs typeface="ＤＦＰ中丸ゴシック体"/>
              </a:rPr>
              <a:t>周辺水田</a:t>
            </a:r>
          </a:p>
        </p:txBody>
      </p:sp>
      <p:sp>
        <p:nvSpPr>
          <p:cNvPr id="67597" name="Text Box 76"/>
          <p:cNvSpPr txBox="1">
            <a:spLocks noChangeArrowheads="1"/>
          </p:cNvSpPr>
          <p:nvPr/>
        </p:nvSpPr>
        <p:spPr bwMode="auto">
          <a:xfrm>
            <a:off x="4670425" y="5697538"/>
            <a:ext cx="1960563" cy="466725"/>
          </a:xfrm>
          <a:prstGeom prst="rect">
            <a:avLst/>
          </a:prstGeom>
          <a:solidFill>
            <a:schemeClr val="bg1">
              <a:alpha val="30196"/>
            </a:schemeClr>
          </a:solidFill>
          <a:ln w="9525">
            <a:noFill/>
            <a:miter lim="800000"/>
            <a:headEnd/>
            <a:tailEnd/>
          </a:ln>
        </p:spPr>
        <p:txBody>
          <a:bodyPr tIns="0" bIns="0" anchor="ctr"/>
          <a:lstStyle/>
          <a:p>
            <a:pPr algn="ctr"/>
            <a:r>
              <a:rPr lang="ja-JP" altLang="en-US" sz="2000" b="1">
                <a:solidFill>
                  <a:schemeClr val="bg1"/>
                </a:solidFill>
                <a:latin typeface="Times New Roman" pitchFamily="18" charset="0"/>
                <a:ea typeface="ＤＦＰ中丸ゴシック体"/>
                <a:cs typeface="ＤＦＰ中丸ゴシック体"/>
              </a:rPr>
              <a:t>周辺水田</a:t>
            </a:r>
          </a:p>
        </p:txBody>
      </p:sp>
      <p:sp>
        <p:nvSpPr>
          <p:cNvPr id="67598" name="Text Box 82"/>
          <p:cNvSpPr txBox="1">
            <a:spLocks noChangeArrowheads="1"/>
          </p:cNvSpPr>
          <p:nvPr/>
        </p:nvSpPr>
        <p:spPr bwMode="auto">
          <a:xfrm>
            <a:off x="7583488" y="5737225"/>
            <a:ext cx="903287" cy="314325"/>
          </a:xfrm>
          <a:prstGeom prst="rect">
            <a:avLst/>
          </a:prstGeom>
          <a:solidFill>
            <a:schemeClr val="bg1">
              <a:alpha val="30196"/>
            </a:schemeClr>
          </a:solidFill>
          <a:ln w="9525">
            <a:noFill/>
            <a:miter lim="800000"/>
            <a:headEnd/>
            <a:tailEnd/>
          </a:ln>
        </p:spPr>
        <p:txBody>
          <a:bodyPr tIns="0" bIns="0" anchor="ctr"/>
          <a:lstStyle/>
          <a:p>
            <a:pPr algn="ctr"/>
            <a:r>
              <a:rPr lang="ja-JP" altLang="en-US" b="1">
                <a:latin typeface="Verdana" pitchFamily="34" charset="0"/>
                <a:ea typeface="ＤＦＰ中丸ゴシック体"/>
                <a:cs typeface="ＤＦＰ中丸ゴシック体"/>
              </a:rPr>
              <a:t>湿地</a:t>
            </a:r>
          </a:p>
        </p:txBody>
      </p:sp>
      <p:pic>
        <p:nvPicPr>
          <p:cNvPr id="67599" name="Picture 87"/>
          <p:cNvPicPr>
            <a:picLocks noChangeAspect="1" noChangeArrowheads="1"/>
          </p:cNvPicPr>
          <p:nvPr/>
        </p:nvPicPr>
        <p:blipFill>
          <a:blip r:embed="rId4" cstate="print">
            <a:lum contrast="20000"/>
          </a:blip>
          <a:srcRect/>
          <a:stretch>
            <a:fillRect/>
          </a:stretch>
        </p:blipFill>
        <p:spPr bwMode="auto">
          <a:xfrm>
            <a:off x="250825" y="365125"/>
            <a:ext cx="2838450" cy="2036763"/>
          </a:xfrm>
          <a:prstGeom prst="rect">
            <a:avLst/>
          </a:prstGeom>
          <a:noFill/>
          <a:ln w="9525">
            <a:noFill/>
            <a:miter lim="800000"/>
            <a:headEnd/>
            <a:tailEnd/>
          </a:ln>
        </p:spPr>
      </p:pic>
      <p:sp>
        <p:nvSpPr>
          <p:cNvPr id="67600" name="Text Box 70"/>
          <p:cNvSpPr txBox="1">
            <a:spLocks noChangeArrowheads="1"/>
          </p:cNvSpPr>
          <p:nvPr/>
        </p:nvSpPr>
        <p:spPr bwMode="auto">
          <a:xfrm>
            <a:off x="2824163" y="3392488"/>
            <a:ext cx="1174750" cy="365125"/>
          </a:xfrm>
          <a:prstGeom prst="rect">
            <a:avLst/>
          </a:prstGeom>
          <a:solidFill>
            <a:schemeClr val="bg1">
              <a:alpha val="30196"/>
            </a:schemeClr>
          </a:solidFill>
          <a:ln w="9525">
            <a:noFill/>
            <a:miter lim="800000"/>
            <a:headEnd/>
            <a:tailEnd/>
          </a:ln>
        </p:spPr>
        <p:txBody>
          <a:bodyPr anchor="ctr"/>
          <a:lstStyle/>
          <a:p>
            <a:pPr algn="ctr"/>
            <a:r>
              <a:rPr lang="ja-JP" altLang="en-US" sz="1600" b="1">
                <a:solidFill>
                  <a:schemeClr val="bg1"/>
                </a:solidFill>
                <a:latin typeface="Times New Roman" pitchFamily="18" charset="0"/>
                <a:ea typeface="ＤＦＰ中丸ゴシック体"/>
                <a:cs typeface="ＤＦＰ中丸ゴシック体"/>
              </a:rPr>
              <a:t>湿地帯</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3"/>
          <p:cNvPicPr>
            <a:picLocks noChangeAspect="1" noChangeArrowheads="1"/>
          </p:cNvPicPr>
          <p:nvPr/>
        </p:nvPicPr>
        <p:blipFill>
          <a:blip r:embed="rId3" cstate="print"/>
          <a:srcRect/>
          <a:stretch>
            <a:fillRect/>
          </a:stretch>
        </p:blipFill>
        <p:spPr bwMode="auto">
          <a:xfrm>
            <a:off x="704850" y="841375"/>
            <a:ext cx="3733800" cy="2805113"/>
          </a:xfrm>
          <a:prstGeom prst="rect">
            <a:avLst/>
          </a:prstGeom>
          <a:noFill/>
          <a:ln w="9525">
            <a:noFill/>
            <a:miter lim="800000"/>
            <a:headEnd/>
            <a:tailEnd/>
          </a:ln>
        </p:spPr>
      </p:pic>
      <p:pic>
        <p:nvPicPr>
          <p:cNvPr id="68611" name="Picture 14"/>
          <p:cNvPicPr>
            <a:picLocks noChangeAspect="1" noChangeArrowheads="1"/>
          </p:cNvPicPr>
          <p:nvPr/>
        </p:nvPicPr>
        <p:blipFill>
          <a:blip r:embed="rId4" cstate="print"/>
          <a:srcRect/>
          <a:stretch>
            <a:fillRect/>
          </a:stretch>
        </p:blipFill>
        <p:spPr bwMode="auto">
          <a:xfrm>
            <a:off x="4425950" y="841375"/>
            <a:ext cx="3987800" cy="2806700"/>
          </a:xfrm>
          <a:prstGeom prst="rect">
            <a:avLst/>
          </a:prstGeom>
          <a:noFill/>
          <a:ln w="9525">
            <a:noFill/>
            <a:miter lim="800000"/>
            <a:headEnd/>
            <a:tailEnd/>
          </a:ln>
        </p:spPr>
      </p:pic>
      <p:pic>
        <p:nvPicPr>
          <p:cNvPr id="68612" name="Picture 16"/>
          <p:cNvPicPr>
            <a:picLocks noChangeAspect="1" noChangeArrowheads="1"/>
          </p:cNvPicPr>
          <p:nvPr/>
        </p:nvPicPr>
        <p:blipFill>
          <a:blip r:embed="rId5" cstate="print"/>
          <a:srcRect/>
          <a:stretch>
            <a:fillRect/>
          </a:stretch>
        </p:blipFill>
        <p:spPr bwMode="auto">
          <a:xfrm>
            <a:off x="3763963" y="3625850"/>
            <a:ext cx="4038600" cy="2511425"/>
          </a:xfrm>
          <a:prstGeom prst="rect">
            <a:avLst/>
          </a:prstGeom>
          <a:noFill/>
          <a:ln w="9525">
            <a:noFill/>
            <a:miter lim="800000"/>
            <a:headEnd/>
            <a:tailEnd/>
          </a:ln>
        </p:spPr>
      </p:pic>
      <p:pic>
        <p:nvPicPr>
          <p:cNvPr id="68613" name="Picture 15"/>
          <p:cNvPicPr>
            <a:picLocks noChangeAspect="1" noChangeArrowheads="1"/>
          </p:cNvPicPr>
          <p:nvPr/>
        </p:nvPicPr>
        <p:blipFill>
          <a:blip r:embed="rId6" cstate="print"/>
          <a:srcRect/>
          <a:stretch>
            <a:fillRect/>
          </a:stretch>
        </p:blipFill>
        <p:spPr bwMode="auto">
          <a:xfrm>
            <a:off x="704850" y="3625850"/>
            <a:ext cx="3733800" cy="2511425"/>
          </a:xfrm>
          <a:prstGeom prst="rect">
            <a:avLst/>
          </a:prstGeom>
          <a:noFill/>
          <a:ln w="9525">
            <a:noFill/>
            <a:miter lim="800000"/>
            <a:headEnd/>
            <a:tailEnd/>
          </a:ln>
        </p:spPr>
      </p:pic>
      <p:pic>
        <p:nvPicPr>
          <p:cNvPr id="68614" name="Picture 17"/>
          <p:cNvPicPr>
            <a:picLocks noChangeAspect="1" noChangeArrowheads="1"/>
          </p:cNvPicPr>
          <p:nvPr/>
        </p:nvPicPr>
        <p:blipFill>
          <a:blip r:embed="rId7" cstate="print"/>
          <a:srcRect/>
          <a:stretch>
            <a:fillRect/>
          </a:stretch>
        </p:blipFill>
        <p:spPr bwMode="auto">
          <a:xfrm>
            <a:off x="6394450" y="3622675"/>
            <a:ext cx="2009775" cy="2514600"/>
          </a:xfrm>
          <a:prstGeom prst="rect">
            <a:avLst/>
          </a:prstGeom>
          <a:noFill/>
          <a:ln w="9525">
            <a:noFill/>
            <a:miter lim="800000"/>
            <a:headEnd/>
            <a:tailEnd/>
          </a:ln>
        </p:spPr>
      </p:pic>
      <p:sp>
        <p:nvSpPr>
          <p:cNvPr id="68615" name="Text Box 18"/>
          <p:cNvSpPr txBox="1">
            <a:spLocks noChangeArrowheads="1"/>
          </p:cNvSpPr>
          <p:nvPr/>
        </p:nvSpPr>
        <p:spPr bwMode="auto">
          <a:xfrm>
            <a:off x="3155950" y="908050"/>
            <a:ext cx="1216025" cy="457200"/>
          </a:xfrm>
          <a:prstGeom prst="rect">
            <a:avLst/>
          </a:prstGeom>
          <a:solidFill>
            <a:schemeClr val="bg1">
              <a:alpha val="54901"/>
            </a:schemeClr>
          </a:solidFill>
          <a:ln w="9525">
            <a:noFill/>
            <a:miter lim="800000"/>
            <a:headEnd/>
            <a:tailEnd/>
          </a:ln>
        </p:spPr>
        <p:txBody>
          <a:bodyPr>
            <a:spAutoFit/>
          </a:bodyPr>
          <a:lstStyle/>
          <a:p>
            <a:pPr algn="ctr">
              <a:spcBef>
                <a:spcPct val="50000"/>
              </a:spcBef>
            </a:pPr>
            <a:r>
              <a:rPr lang="ja-JP" altLang="en-US" sz="2400">
                <a:ea typeface="ＤＦＰ中丸ゴシック体"/>
                <a:cs typeface="ＤＦＰ中丸ゴシック体"/>
              </a:rPr>
              <a:t>ヒシクイ</a:t>
            </a:r>
          </a:p>
        </p:txBody>
      </p:sp>
      <p:sp>
        <p:nvSpPr>
          <p:cNvPr id="68616" name="Text Box 19"/>
          <p:cNvSpPr txBox="1">
            <a:spLocks noChangeArrowheads="1"/>
          </p:cNvSpPr>
          <p:nvPr/>
        </p:nvSpPr>
        <p:spPr bwMode="auto">
          <a:xfrm>
            <a:off x="6819900" y="908050"/>
            <a:ext cx="1525588" cy="457200"/>
          </a:xfrm>
          <a:prstGeom prst="rect">
            <a:avLst/>
          </a:prstGeom>
          <a:solidFill>
            <a:schemeClr val="bg1">
              <a:alpha val="54901"/>
            </a:schemeClr>
          </a:solidFill>
          <a:ln w="9525">
            <a:noFill/>
            <a:miter lim="800000"/>
            <a:headEnd/>
            <a:tailEnd/>
          </a:ln>
        </p:spPr>
        <p:txBody>
          <a:bodyPr>
            <a:spAutoFit/>
          </a:bodyPr>
          <a:lstStyle/>
          <a:p>
            <a:pPr algn="ctr">
              <a:spcBef>
                <a:spcPct val="50000"/>
              </a:spcBef>
            </a:pPr>
            <a:r>
              <a:rPr lang="ja-JP" altLang="en-US" sz="2400">
                <a:ea typeface="ＤＦＰ中丸ゴシック体"/>
                <a:cs typeface="ＤＦＰ中丸ゴシック体"/>
              </a:rPr>
              <a:t>トモエガモ</a:t>
            </a:r>
          </a:p>
        </p:txBody>
      </p:sp>
      <p:sp>
        <p:nvSpPr>
          <p:cNvPr id="68617" name="Text Box 20"/>
          <p:cNvSpPr txBox="1">
            <a:spLocks noChangeArrowheads="1"/>
          </p:cNvSpPr>
          <p:nvPr/>
        </p:nvSpPr>
        <p:spPr bwMode="auto">
          <a:xfrm>
            <a:off x="1544638" y="5645150"/>
            <a:ext cx="1741487" cy="457200"/>
          </a:xfrm>
          <a:prstGeom prst="rect">
            <a:avLst/>
          </a:prstGeom>
          <a:solidFill>
            <a:schemeClr val="bg1">
              <a:alpha val="54901"/>
            </a:schemeClr>
          </a:solidFill>
          <a:ln w="9525">
            <a:noFill/>
            <a:miter lim="800000"/>
            <a:headEnd/>
            <a:tailEnd/>
          </a:ln>
        </p:spPr>
        <p:txBody>
          <a:bodyPr>
            <a:spAutoFit/>
          </a:bodyPr>
          <a:lstStyle/>
          <a:p>
            <a:pPr algn="ctr">
              <a:spcBef>
                <a:spcPct val="50000"/>
              </a:spcBef>
            </a:pPr>
            <a:r>
              <a:rPr lang="ja-JP" altLang="en-US" sz="2400">
                <a:ea typeface="ＤＦＰ中丸ゴシック体"/>
                <a:cs typeface="ＤＦＰ中丸ゴシック体"/>
              </a:rPr>
              <a:t>コハクチョウ</a:t>
            </a:r>
          </a:p>
        </p:txBody>
      </p:sp>
      <p:sp>
        <p:nvSpPr>
          <p:cNvPr id="68618" name="Text Box 21"/>
          <p:cNvSpPr txBox="1">
            <a:spLocks noChangeArrowheads="1"/>
          </p:cNvSpPr>
          <p:nvPr/>
        </p:nvSpPr>
        <p:spPr bwMode="auto">
          <a:xfrm>
            <a:off x="4592638" y="5607050"/>
            <a:ext cx="1654175" cy="457200"/>
          </a:xfrm>
          <a:prstGeom prst="rect">
            <a:avLst/>
          </a:prstGeom>
          <a:solidFill>
            <a:schemeClr val="bg1">
              <a:alpha val="54901"/>
            </a:schemeClr>
          </a:solidFill>
          <a:ln w="9525">
            <a:noFill/>
            <a:miter lim="800000"/>
            <a:headEnd/>
            <a:tailEnd/>
          </a:ln>
        </p:spPr>
        <p:txBody>
          <a:bodyPr>
            <a:spAutoFit/>
          </a:bodyPr>
          <a:lstStyle/>
          <a:p>
            <a:pPr algn="ctr">
              <a:spcBef>
                <a:spcPct val="50000"/>
              </a:spcBef>
            </a:pPr>
            <a:r>
              <a:rPr lang="ja-JP" altLang="en-US" sz="2400">
                <a:ea typeface="ＤＦＰ中丸ゴシック体"/>
                <a:cs typeface="ＤＦＰ中丸ゴシック体"/>
              </a:rPr>
              <a:t>オジロワシ</a:t>
            </a:r>
          </a:p>
        </p:txBody>
      </p:sp>
      <p:sp>
        <p:nvSpPr>
          <p:cNvPr id="68619" name="Text Box 22"/>
          <p:cNvSpPr txBox="1">
            <a:spLocks noChangeArrowheads="1"/>
          </p:cNvSpPr>
          <p:nvPr/>
        </p:nvSpPr>
        <p:spPr bwMode="auto">
          <a:xfrm>
            <a:off x="6840538" y="5607050"/>
            <a:ext cx="1309687" cy="457200"/>
          </a:xfrm>
          <a:prstGeom prst="rect">
            <a:avLst/>
          </a:prstGeom>
          <a:solidFill>
            <a:schemeClr val="bg1">
              <a:alpha val="54901"/>
            </a:schemeClr>
          </a:solidFill>
          <a:ln w="9525">
            <a:noFill/>
            <a:miter lim="800000"/>
            <a:headEnd/>
            <a:tailEnd/>
          </a:ln>
        </p:spPr>
        <p:txBody>
          <a:bodyPr>
            <a:spAutoFit/>
          </a:bodyPr>
          <a:lstStyle/>
          <a:p>
            <a:pPr algn="ctr">
              <a:spcBef>
                <a:spcPct val="50000"/>
              </a:spcBef>
            </a:pPr>
            <a:r>
              <a:rPr lang="ja-JP" altLang="en-US" sz="2400">
                <a:ea typeface="ＤＦＰ中丸ゴシック体"/>
                <a:cs typeface="ＤＦＰ中丸ゴシック体"/>
              </a:rPr>
              <a:t>オオタカ</a:t>
            </a:r>
          </a:p>
        </p:txBody>
      </p:sp>
      <p:sp>
        <p:nvSpPr>
          <p:cNvPr id="68620" name="WordArt 50"/>
          <p:cNvSpPr>
            <a:spLocks noChangeArrowheads="1" noChangeShapeType="1" noTextEdit="1"/>
          </p:cNvSpPr>
          <p:nvPr/>
        </p:nvSpPr>
        <p:spPr bwMode="auto">
          <a:xfrm>
            <a:off x="179388" y="239713"/>
            <a:ext cx="6553200" cy="385762"/>
          </a:xfrm>
          <a:prstGeom prst="rect">
            <a:avLst/>
          </a:prstGeom>
        </p:spPr>
        <p:txBody>
          <a:bodyPr wrap="none" fromWordArt="1">
            <a:prstTxWarp prst="textPlain">
              <a:avLst>
                <a:gd name="adj" fmla="val 50000"/>
              </a:avLst>
            </a:prstTxWarp>
          </a:bodyPr>
          <a:lstStyle/>
          <a:p>
            <a:pPr algn="ctr"/>
            <a:r>
              <a:rPr lang="ja-JP" altLang="en-US" sz="3600" b="1" kern="10">
                <a:ln w="12700">
                  <a:solidFill>
                    <a:srgbClr val="000080"/>
                  </a:solidFill>
                  <a:miter lim="800000"/>
                  <a:headEnd/>
                  <a:tailEnd/>
                </a:ln>
                <a:solidFill>
                  <a:srgbClr val="CCFFFF"/>
                </a:solidFill>
                <a:latin typeface="ＭＳ Ｐゴシック"/>
                <a:ea typeface="ＭＳ Ｐゴシック"/>
              </a:rPr>
              <a:t>片野鴨池の重要性（１）</a:t>
            </a:r>
          </a:p>
        </p:txBody>
      </p:sp>
      <p:sp>
        <p:nvSpPr>
          <p:cNvPr id="68621" name="Text Box 10"/>
          <p:cNvSpPr txBox="1">
            <a:spLocks noChangeArrowheads="1"/>
          </p:cNvSpPr>
          <p:nvPr/>
        </p:nvSpPr>
        <p:spPr bwMode="auto">
          <a:xfrm>
            <a:off x="396875" y="6257925"/>
            <a:ext cx="8458200" cy="463550"/>
          </a:xfrm>
          <a:prstGeom prst="rect">
            <a:avLst/>
          </a:prstGeom>
          <a:solidFill>
            <a:schemeClr val="bg1"/>
          </a:solidFill>
          <a:ln w="9525">
            <a:noFill/>
            <a:miter lim="800000"/>
            <a:headEnd/>
            <a:tailEnd/>
          </a:ln>
        </p:spPr>
        <p:txBody>
          <a:bodyPr lIns="90000" tIns="46800" rIns="90000" bIns="46800">
            <a:spAutoFit/>
          </a:bodyPr>
          <a:lstStyle/>
          <a:p>
            <a:pPr>
              <a:buFontTx/>
              <a:buChar char="•"/>
            </a:pPr>
            <a:r>
              <a:rPr lang="ja-JP" altLang="en-US" sz="2400" b="1">
                <a:latin typeface="Helvetica" pitchFamily="34" charset="0"/>
                <a:ea typeface="HG丸ｺﾞｼｯｸM-PRO" pitchFamily="50" charset="-128"/>
              </a:rPr>
              <a:t> 希少な鳥類をはじめとする多様な生物が生息していること</a:t>
            </a:r>
            <a:endParaRPr lang="en-US" altLang="ja-JP" sz="2400" b="1">
              <a:solidFill>
                <a:schemeClr val="bg2"/>
              </a:solidFill>
              <a:latin typeface="Helvetica" pitchFamily="34" charset="0"/>
              <a:ea typeface="HG丸ｺﾞｼｯｸM-PRO" pitchFamily="50" charset="-128"/>
            </a:endParaRPr>
          </a:p>
        </p:txBody>
      </p:sp>
      <p:sp>
        <p:nvSpPr>
          <p:cNvPr id="15" name="Text Box 14"/>
          <p:cNvSpPr txBox="1">
            <a:spLocks noChangeArrowheads="1"/>
          </p:cNvSpPr>
          <p:nvPr/>
        </p:nvSpPr>
        <p:spPr bwMode="auto">
          <a:xfrm>
            <a:off x="196850" y="2141538"/>
            <a:ext cx="8839200" cy="522287"/>
          </a:xfrm>
          <a:prstGeom prst="rect">
            <a:avLst/>
          </a:prstGeom>
          <a:solidFill>
            <a:srgbClr val="FFFFFF">
              <a:alpha val="87842"/>
            </a:srgbClr>
          </a:solidFill>
          <a:ln>
            <a:noFill/>
          </a:ln>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fontAlgn="auto">
              <a:spcBef>
                <a:spcPct val="50000"/>
              </a:spcBef>
              <a:spcAft>
                <a:spcPts val="0"/>
              </a:spcAft>
              <a:defRPr/>
            </a:pPr>
            <a:r>
              <a:rPr lang="ja-JP" altLang="en-US" sz="2400" b="1" kern="0" dirty="0" smtClean="0">
                <a:solidFill>
                  <a:srgbClr val="000066"/>
                </a:solidFill>
                <a:latin typeface="Helvetica" charset="0"/>
                <a:ea typeface="HG丸ｺﾞｼｯｸM-PRO" pitchFamily="50" charset="-128"/>
              </a:rPr>
              <a:t>19</a:t>
            </a:r>
            <a:r>
              <a:rPr lang="en-US" altLang="ja-JP" sz="2400" b="1" kern="0" dirty="0" smtClean="0">
                <a:solidFill>
                  <a:srgbClr val="000066"/>
                </a:solidFill>
                <a:latin typeface="Helvetica" charset="0"/>
                <a:ea typeface="HG丸ｺﾞｼｯｸM-PRO" pitchFamily="50" charset="-128"/>
              </a:rPr>
              <a:t>69</a:t>
            </a:r>
            <a:r>
              <a:rPr lang="ja-JP" altLang="en-US" sz="2400" b="1" kern="0" dirty="0" smtClean="0">
                <a:solidFill>
                  <a:srgbClr val="000066"/>
                </a:solidFill>
                <a:latin typeface="Helvetica" charset="0"/>
                <a:ea typeface="HG丸ｺﾞｼｯｸM-PRO" pitchFamily="50" charset="-128"/>
              </a:rPr>
              <a:t>年(昭和4</a:t>
            </a:r>
            <a:r>
              <a:rPr lang="en-US" altLang="ja-JP" sz="2400" b="1" kern="0" dirty="0" smtClean="0">
                <a:solidFill>
                  <a:srgbClr val="000066"/>
                </a:solidFill>
                <a:latin typeface="Helvetica" charset="0"/>
                <a:ea typeface="HG丸ｺﾞｼｯｸM-PRO" pitchFamily="50" charset="-128"/>
              </a:rPr>
              <a:t>4</a:t>
            </a:r>
            <a:r>
              <a:rPr lang="ja-JP" altLang="en-US" sz="2400" b="1" kern="0" dirty="0" smtClean="0">
                <a:solidFill>
                  <a:srgbClr val="000066"/>
                </a:solidFill>
                <a:latin typeface="Helvetica" charset="0"/>
                <a:ea typeface="HG丸ｺﾞｼｯｸM-PRO" pitchFamily="50" charset="-128"/>
              </a:rPr>
              <a:t>年) 石川県天然記念物　指定　　　　　　　</a:t>
            </a:r>
            <a:r>
              <a:rPr lang="ja-JP" altLang="en-US" sz="2800" b="1" kern="0" dirty="0" smtClean="0">
                <a:solidFill>
                  <a:srgbClr val="000066"/>
                </a:solidFill>
                <a:latin typeface="Helvetica" charset="0"/>
                <a:ea typeface="HG丸ｺﾞｼｯｸM-PRO" pitchFamily="50" charset="-128"/>
              </a:rPr>
              <a:t>　　　　　　　</a:t>
            </a:r>
            <a:endParaRPr lang="en-US" altLang="ja-JP" sz="2800" b="1" kern="0" dirty="0" smtClean="0">
              <a:solidFill>
                <a:srgbClr val="000066"/>
              </a:solidFill>
              <a:latin typeface="Helvetica" charset="0"/>
              <a:ea typeface="HG丸ｺﾞｼｯｸM-PRO" pitchFamily="50" charset="-128"/>
            </a:endParaRPr>
          </a:p>
        </p:txBody>
      </p:sp>
      <p:sp>
        <p:nvSpPr>
          <p:cNvPr id="16" name="Text Box 14"/>
          <p:cNvSpPr txBox="1">
            <a:spLocks noChangeArrowheads="1"/>
          </p:cNvSpPr>
          <p:nvPr/>
        </p:nvSpPr>
        <p:spPr bwMode="auto">
          <a:xfrm>
            <a:off x="179388" y="2946400"/>
            <a:ext cx="8839200" cy="830263"/>
          </a:xfrm>
          <a:prstGeom prst="rect">
            <a:avLst/>
          </a:prstGeom>
          <a:solidFill>
            <a:srgbClr val="FFFFFF">
              <a:alpha val="87842"/>
            </a:srgbClr>
          </a:solidFill>
          <a:ln>
            <a:noFill/>
          </a:ln>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fontAlgn="auto">
              <a:spcBef>
                <a:spcPct val="50000"/>
              </a:spcBef>
              <a:spcAft>
                <a:spcPts val="0"/>
              </a:spcAft>
              <a:defRPr/>
            </a:pPr>
            <a:r>
              <a:rPr lang="ja-JP" altLang="en-US" sz="2400" b="1" kern="0" dirty="0" smtClean="0">
                <a:solidFill>
                  <a:srgbClr val="000066"/>
                </a:solidFill>
                <a:latin typeface="Helvetica" charset="0"/>
                <a:ea typeface="HG丸ｺﾞｼｯｸM-PRO" pitchFamily="50" charset="-128"/>
              </a:rPr>
              <a:t>19</a:t>
            </a:r>
            <a:r>
              <a:rPr lang="en-US" altLang="ja-JP" sz="2400" b="1" kern="0" dirty="0" smtClean="0">
                <a:solidFill>
                  <a:srgbClr val="000066"/>
                </a:solidFill>
                <a:latin typeface="Helvetica" charset="0"/>
                <a:ea typeface="HG丸ｺﾞｼｯｸM-PRO" pitchFamily="50" charset="-128"/>
              </a:rPr>
              <a:t>93</a:t>
            </a:r>
            <a:r>
              <a:rPr lang="ja-JP" altLang="en-US" sz="2400" b="1" kern="0" dirty="0" smtClean="0">
                <a:solidFill>
                  <a:srgbClr val="000066"/>
                </a:solidFill>
                <a:latin typeface="Helvetica" charset="0"/>
                <a:ea typeface="HG丸ｺﾞｼｯｸM-PRO" pitchFamily="50" charset="-128"/>
              </a:rPr>
              <a:t>年(平成５年)  越前加賀海岸国定公園第一種特別地域</a:t>
            </a:r>
            <a:endParaRPr lang="en-US" altLang="ja-JP" sz="2400" b="1" kern="0" dirty="0" smtClean="0">
              <a:solidFill>
                <a:srgbClr val="000066"/>
              </a:solidFill>
              <a:latin typeface="Helvetica" charset="0"/>
              <a:ea typeface="HG丸ｺﾞｼｯｸM-PRO" pitchFamily="50" charset="-128"/>
            </a:endParaRPr>
          </a:p>
          <a:p>
            <a:pPr fontAlgn="auto">
              <a:spcBef>
                <a:spcPts val="0"/>
              </a:spcBef>
              <a:spcAft>
                <a:spcPts val="0"/>
              </a:spcAft>
              <a:defRPr/>
            </a:pPr>
            <a:r>
              <a:rPr lang="ja-JP" altLang="en-US" sz="2400" b="1" kern="0" dirty="0" smtClean="0">
                <a:solidFill>
                  <a:srgbClr val="000066"/>
                </a:solidFill>
                <a:latin typeface="Helvetica" charset="0"/>
                <a:ea typeface="HG丸ｺﾞｼｯｸM-PRO" pitchFamily="50" charset="-128"/>
              </a:rPr>
              <a:t>　　　　　　　　  国設片野鴨池鳥獣保護区特別保護地区  指定</a:t>
            </a:r>
          </a:p>
        </p:txBody>
      </p:sp>
      <p:sp>
        <p:nvSpPr>
          <p:cNvPr id="20" name="Text Box 14"/>
          <p:cNvSpPr txBox="1">
            <a:spLocks noChangeArrowheads="1"/>
          </p:cNvSpPr>
          <p:nvPr/>
        </p:nvSpPr>
        <p:spPr bwMode="auto">
          <a:xfrm>
            <a:off x="179388" y="4005263"/>
            <a:ext cx="8839200" cy="461962"/>
          </a:xfrm>
          <a:prstGeom prst="rect">
            <a:avLst/>
          </a:prstGeom>
          <a:solidFill>
            <a:srgbClr val="FFFFFF">
              <a:alpha val="87842"/>
            </a:srgbClr>
          </a:solidFill>
          <a:ln>
            <a:noFill/>
          </a:ln>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fontAlgn="auto">
              <a:spcBef>
                <a:spcPct val="50000"/>
              </a:spcBef>
              <a:spcAft>
                <a:spcPts val="0"/>
              </a:spcAft>
              <a:defRPr/>
            </a:pPr>
            <a:r>
              <a:rPr lang="ja-JP" altLang="en-US" sz="2400" b="1" kern="0" dirty="0" smtClean="0">
                <a:solidFill>
                  <a:srgbClr val="000066"/>
                </a:solidFill>
                <a:latin typeface="Helvetica" charset="0"/>
                <a:ea typeface="HG丸ｺﾞｼｯｸM-PRO" pitchFamily="50" charset="-128"/>
              </a:rPr>
              <a:t>19</a:t>
            </a:r>
            <a:r>
              <a:rPr lang="en-US" altLang="ja-JP" sz="2400" b="1" kern="0" dirty="0" smtClean="0">
                <a:solidFill>
                  <a:srgbClr val="000066"/>
                </a:solidFill>
                <a:latin typeface="Helvetica" charset="0"/>
                <a:ea typeface="HG丸ｺﾞｼｯｸM-PRO" pitchFamily="50" charset="-128"/>
              </a:rPr>
              <a:t>93</a:t>
            </a:r>
            <a:r>
              <a:rPr lang="ja-JP" altLang="en-US" sz="2400" b="1" kern="0" dirty="0" smtClean="0">
                <a:solidFill>
                  <a:srgbClr val="000066"/>
                </a:solidFill>
                <a:latin typeface="Helvetica" charset="0"/>
                <a:ea typeface="HG丸ｺﾞｼｯｸM-PRO" pitchFamily="50" charset="-128"/>
              </a:rPr>
              <a:t>年(平成５年) </a:t>
            </a:r>
            <a:r>
              <a:rPr lang="ja-JP" altLang="en-US" sz="2400" b="1" kern="0" dirty="0">
                <a:solidFill>
                  <a:srgbClr val="000066"/>
                </a:solidFill>
                <a:latin typeface="Helvetica" charset="0"/>
                <a:ea typeface="HG丸ｺﾞｼｯｸM-PRO" pitchFamily="50" charset="-128"/>
              </a:rPr>
              <a:t> </a:t>
            </a:r>
            <a:r>
              <a:rPr lang="ja-JP" altLang="en-US" sz="2400" b="1" kern="0" dirty="0" smtClean="0">
                <a:solidFill>
                  <a:srgbClr val="000066"/>
                </a:solidFill>
                <a:latin typeface="Helvetica" charset="0"/>
                <a:ea typeface="HG丸ｺﾞｼｯｸM-PRO" pitchFamily="50" charset="-128"/>
              </a:rPr>
              <a:t>ラムサール条約湿地　登録　</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WordArt 17"/>
          <p:cNvSpPr>
            <a:spLocks noChangeArrowheads="1" noChangeShapeType="1" noTextEdit="1"/>
          </p:cNvSpPr>
          <p:nvPr/>
        </p:nvSpPr>
        <p:spPr bwMode="auto">
          <a:xfrm>
            <a:off x="165100" y="193675"/>
            <a:ext cx="6553200" cy="385763"/>
          </a:xfrm>
          <a:prstGeom prst="rect">
            <a:avLst/>
          </a:prstGeom>
        </p:spPr>
        <p:txBody>
          <a:bodyPr wrap="none" fromWordArt="1">
            <a:prstTxWarp prst="textPlain">
              <a:avLst>
                <a:gd name="adj" fmla="val 50000"/>
              </a:avLst>
            </a:prstTxWarp>
          </a:bodyPr>
          <a:lstStyle/>
          <a:p>
            <a:pPr algn="ctr"/>
            <a:r>
              <a:rPr lang="ja-JP" altLang="en-US" sz="3600" b="1" kern="10">
                <a:ln w="12700">
                  <a:solidFill>
                    <a:srgbClr val="000080"/>
                  </a:solidFill>
                  <a:miter lim="800000"/>
                  <a:headEnd/>
                  <a:tailEnd/>
                </a:ln>
                <a:solidFill>
                  <a:srgbClr val="CCFFFF"/>
                </a:solidFill>
                <a:latin typeface="ＭＳ Ｐゴシック"/>
                <a:ea typeface="ＭＳ Ｐゴシック"/>
              </a:rPr>
              <a:t>片野鴨池の重要性（２）</a:t>
            </a:r>
          </a:p>
        </p:txBody>
      </p:sp>
      <p:sp>
        <p:nvSpPr>
          <p:cNvPr id="69635" name="Text Box 3"/>
          <p:cNvSpPr txBox="1">
            <a:spLocks noChangeArrowheads="1"/>
          </p:cNvSpPr>
          <p:nvPr/>
        </p:nvSpPr>
        <p:spPr bwMode="auto">
          <a:xfrm>
            <a:off x="214313" y="692150"/>
            <a:ext cx="8305800" cy="519113"/>
          </a:xfrm>
          <a:prstGeom prst="rect">
            <a:avLst/>
          </a:prstGeom>
          <a:noFill/>
          <a:ln w="9525">
            <a:noFill/>
            <a:miter lim="800000"/>
            <a:headEnd/>
            <a:tailEnd/>
          </a:ln>
        </p:spPr>
        <p:txBody>
          <a:bodyPr>
            <a:spAutoFit/>
          </a:bodyPr>
          <a:lstStyle/>
          <a:p>
            <a:pPr>
              <a:spcBef>
                <a:spcPct val="50000"/>
              </a:spcBef>
            </a:pPr>
            <a:r>
              <a:rPr lang="ja-JP" altLang="en-US" sz="2800" b="1">
                <a:solidFill>
                  <a:schemeClr val="bg1"/>
                </a:solidFill>
                <a:latin typeface="Helvetica" pitchFamily="34" charset="0"/>
                <a:ea typeface="HG丸ｺﾞｼｯｸM-PRO" pitchFamily="50" charset="-128"/>
              </a:rPr>
              <a:t>地元住民による鴨池の利用　～里山的な活用～</a:t>
            </a:r>
          </a:p>
        </p:txBody>
      </p:sp>
      <p:pic>
        <p:nvPicPr>
          <p:cNvPr id="69636" name="Picture 2"/>
          <p:cNvPicPr>
            <a:picLocks noChangeAspect="1" noChangeArrowheads="1"/>
          </p:cNvPicPr>
          <p:nvPr/>
        </p:nvPicPr>
        <p:blipFill>
          <a:blip r:embed="rId3" cstate="print"/>
          <a:srcRect/>
          <a:stretch>
            <a:fillRect/>
          </a:stretch>
        </p:blipFill>
        <p:spPr bwMode="auto">
          <a:xfrm>
            <a:off x="214313" y="1477963"/>
            <a:ext cx="3505200" cy="2127250"/>
          </a:xfrm>
          <a:prstGeom prst="rect">
            <a:avLst/>
          </a:prstGeom>
          <a:noFill/>
          <a:ln w="25400">
            <a:noFill/>
            <a:miter lim="800000"/>
            <a:headEnd/>
            <a:tailEnd/>
          </a:ln>
        </p:spPr>
      </p:pic>
      <p:pic>
        <p:nvPicPr>
          <p:cNvPr id="69637" name="Picture 2" descr="\\FILESVR2\kyouyu\03地域振興部\040環境課\H23  環境課\F　生活安全\F.5.6 環境保全　自然保護\F.5.6.1 鴨池観察館\鴨ブランド化\坂網猟　写真.jpg"/>
          <p:cNvPicPr>
            <a:picLocks noChangeAspect="1" noChangeArrowheads="1"/>
          </p:cNvPicPr>
          <p:nvPr/>
        </p:nvPicPr>
        <p:blipFill>
          <a:blip r:embed="rId4" cstate="print"/>
          <a:srcRect/>
          <a:stretch>
            <a:fillRect/>
          </a:stretch>
        </p:blipFill>
        <p:spPr bwMode="auto">
          <a:xfrm>
            <a:off x="3835400" y="1412875"/>
            <a:ext cx="3227388" cy="4862513"/>
          </a:xfrm>
          <a:prstGeom prst="rect">
            <a:avLst/>
          </a:prstGeom>
          <a:noFill/>
          <a:ln w="9525">
            <a:noFill/>
            <a:miter lim="800000"/>
            <a:headEnd/>
            <a:tailEnd/>
          </a:ln>
        </p:spPr>
      </p:pic>
      <p:grpSp>
        <p:nvGrpSpPr>
          <p:cNvPr id="2" name="グループ化 11"/>
          <p:cNvGrpSpPr>
            <a:grpSpLocks/>
          </p:cNvGrpSpPr>
          <p:nvPr/>
        </p:nvGrpSpPr>
        <p:grpSpPr bwMode="auto">
          <a:xfrm>
            <a:off x="212725" y="3695700"/>
            <a:ext cx="3505200" cy="2546350"/>
            <a:chOff x="748719" y="2992710"/>
            <a:chExt cx="4230687" cy="3176588"/>
          </a:xfrm>
        </p:grpSpPr>
        <p:pic>
          <p:nvPicPr>
            <p:cNvPr id="69641" name="Picture 5"/>
            <p:cNvPicPr>
              <a:picLocks noChangeAspect="1" noChangeArrowheads="1"/>
            </p:cNvPicPr>
            <p:nvPr/>
          </p:nvPicPr>
          <p:blipFill>
            <a:blip r:embed="rId5" cstate="print"/>
            <a:srcRect/>
            <a:stretch>
              <a:fillRect/>
            </a:stretch>
          </p:blipFill>
          <p:spPr bwMode="auto">
            <a:xfrm>
              <a:off x="748719" y="2992710"/>
              <a:ext cx="4230687" cy="3176588"/>
            </a:xfrm>
            <a:prstGeom prst="rect">
              <a:avLst/>
            </a:prstGeom>
            <a:noFill/>
            <a:ln w="9525">
              <a:noFill/>
              <a:miter lim="800000"/>
              <a:headEnd/>
              <a:tailEnd/>
            </a:ln>
          </p:spPr>
        </p:pic>
        <p:sp>
          <p:nvSpPr>
            <p:cNvPr id="13" name="AutoShape 30"/>
            <p:cNvSpPr>
              <a:spLocks noChangeArrowheads="1"/>
            </p:cNvSpPr>
            <p:nvPr/>
          </p:nvSpPr>
          <p:spPr bwMode="auto">
            <a:xfrm>
              <a:off x="1459582" y="5577154"/>
              <a:ext cx="2808962" cy="431731"/>
            </a:xfrm>
            <a:prstGeom prst="roundRect">
              <a:avLst>
                <a:gd name="adj" fmla="val 16667"/>
              </a:avLst>
            </a:prstGeom>
            <a:solidFill>
              <a:srgbClr val="BBE0E3"/>
            </a:solidFill>
            <a:ln w="9525">
              <a:solidFill>
                <a:srgbClr val="000000"/>
              </a:solidFill>
              <a:miter lim="800000"/>
              <a:headEnd/>
              <a:tailEnd/>
            </a:ln>
            <a:effectLst/>
            <a:extLst/>
          </p:spPr>
          <p:txBody>
            <a:bodyPr wrap="none" anchor="ctr"/>
            <a:lstStyle/>
            <a:p>
              <a:pPr algn="ctr" fontAlgn="auto">
                <a:spcBef>
                  <a:spcPts val="0"/>
                </a:spcBef>
                <a:spcAft>
                  <a:spcPts val="0"/>
                </a:spcAft>
                <a:defRPr/>
              </a:pPr>
              <a:r>
                <a:rPr kumimoji="0" lang="ja-JP" altLang="en-US" b="1" kern="0" dirty="0">
                  <a:solidFill>
                    <a:sysClr val="windowText" lastClr="000000"/>
                  </a:solidFill>
                  <a:latin typeface="Verdana" pitchFamily="34" charset="0"/>
                </a:rPr>
                <a:t>昭和３０年代の鴨池</a:t>
              </a:r>
            </a:p>
          </p:txBody>
        </p:sp>
      </p:grpSp>
      <p:pic>
        <p:nvPicPr>
          <p:cNvPr id="69639" name="Picture 12"/>
          <p:cNvPicPr>
            <a:picLocks noChangeAspect="1" noChangeArrowheads="1"/>
          </p:cNvPicPr>
          <p:nvPr/>
        </p:nvPicPr>
        <p:blipFill>
          <a:blip r:embed="rId6" cstate="print"/>
          <a:srcRect/>
          <a:stretch>
            <a:fillRect/>
          </a:stretch>
        </p:blipFill>
        <p:spPr bwMode="auto">
          <a:xfrm>
            <a:off x="7197725" y="3659188"/>
            <a:ext cx="1695450" cy="2616200"/>
          </a:xfrm>
          <a:prstGeom prst="rect">
            <a:avLst/>
          </a:prstGeom>
          <a:noFill/>
          <a:ln w="9525">
            <a:noFill/>
            <a:miter lim="800000"/>
            <a:headEnd/>
            <a:tailEnd/>
          </a:ln>
        </p:spPr>
      </p:pic>
      <p:sp>
        <p:nvSpPr>
          <p:cNvPr id="16" name="Text Box 15"/>
          <p:cNvSpPr txBox="1">
            <a:spLocks noChangeArrowheads="1"/>
          </p:cNvSpPr>
          <p:nvPr/>
        </p:nvSpPr>
        <p:spPr bwMode="auto">
          <a:xfrm>
            <a:off x="196850" y="2119313"/>
            <a:ext cx="8713788" cy="833437"/>
          </a:xfrm>
          <a:prstGeom prst="rect">
            <a:avLst/>
          </a:prstGeom>
          <a:solidFill>
            <a:srgbClr val="FFFFFF">
              <a:alpha val="87842"/>
            </a:srgbClr>
          </a:solidFill>
          <a:ln>
            <a:noFill/>
          </a:ln>
          <a:extLst/>
        </p:spPr>
        <p:txBody>
          <a:bodyP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fontAlgn="auto">
              <a:lnSpc>
                <a:spcPct val="90000"/>
              </a:lnSpc>
              <a:spcBef>
                <a:spcPct val="50000"/>
              </a:spcBef>
              <a:spcAft>
                <a:spcPts val="0"/>
              </a:spcAft>
              <a:defRPr/>
            </a:pPr>
            <a:r>
              <a:rPr lang="ja-JP" altLang="en-US" sz="2800" b="1" kern="0" dirty="0" smtClean="0">
                <a:solidFill>
                  <a:srgbClr val="000066"/>
                </a:solidFill>
                <a:latin typeface="Helvetica" charset="0"/>
                <a:ea typeface="HG丸ｺﾞｼｯｸM-PRO" pitchFamily="50" charset="-128"/>
              </a:rPr>
              <a:t>19</a:t>
            </a:r>
            <a:r>
              <a:rPr lang="en-US" altLang="ja-JP" sz="2800" b="1" kern="0" dirty="0" smtClean="0">
                <a:solidFill>
                  <a:srgbClr val="000066"/>
                </a:solidFill>
                <a:latin typeface="Helvetica" charset="0"/>
                <a:ea typeface="HG丸ｺﾞｼｯｸM-PRO" pitchFamily="50" charset="-128"/>
              </a:rPr>
              <a:t>6</a:t>
            </a:r>
            <a:r>
              <a:rPr lang="ja-JP" altLang="en-US" sz="2800" b="1" kern="0" dirty="0" smtClean="0">
                <a:solidFill>
                  <a:srgbClr val="000066"/>
                </a:solidFill>
                <a:latin typeface="Helvetica" charset="0"/>
                <a:ea typeface="HG丸ｺﾞｼｯｸM-PRO" pitchFamily="50" charset="-128"/>
              </a:rPr>
              <a:t>9年(昭和</a:t>
            </a:r>
            <a:r>
              <a:rPr lang="en-US" altLang="ja-JP" sz="2800" b="1" kern="0" dirty="0" smtClean="0">
                <a:solidFill>
                  <a:srgbClr val="000066"/>
                </a:solidFill>
                <a:latin typeface="Helvetica" charset="0"/>
                <a:ea typeface="HG丸ｺﾞｼｯｸM-PRO" pitchFamily="50" charset="-128"/>
              </a:rPr>
              <a:t>44</a:t>
            </a:r>
            <a:r>
              <a:rPr lang="ja-JP" altLang="en-US" sz="2800" b="1" kern="0" dirty="0" smtClean="0">
                <a:solidFill>
                  <a:srgbClr val="000066"/>
                </a:solidFill>
                <a:latin typeface="Helvetica" charset="0"/>
                <a:ea typeface="HG丸ｺﾞｼｯｸM-PRO" pitchFamily="50" charset="-128"/>
              </a:rPr>
              <a:t>年)　 石川県有形民俗文化財</a:t>
            </a:r>
            <a:endParaRPr lang="en-US" altLang="ja-JP" sz="2800" b="1" kern="0" dirty="0" smtClean="0">
              <a:solidFill>
                <a:srgbClr val="000066"/>
              </a:solidFill>
              <a:latin typeface="Helvetica" charset="0"/>
              <a:ea typeface="HG丸ｺﾞｼｯｸM-PRO" pitchFamily="50" charset="-128"/>
            </a:endParaRPr>
          </a:p>
          <a:p>
            <a:pPr fontAlgn="auto">
              <a:spcBef>
                <a:spcPts val="600"/>
              </a:spcBef>
              <a:spcAft>
                <a:spcPts val="0"/>
              </a:spcAft>
              <a:defRPr/>
            </a:pPr>
            <a:r>
              <a:rPr lang="ja-JP" altLang="en-US" b="1" kern="0" dirty="0" smtClean="0">
                <a:solidFill>
                  <a:srgbClr val="000066"/>
                </a:solidFill>
                <a:latin typeface="Helvetica" charset="0"/>
                <a:ea typeface="HG丸ｺﾞｼｯｸM-PRO" pitchFamily="50" charset="-128"/>
              </a:rPr>
              <a:t>　　　　　　　　　　　　　　  坂網猟法と用具（一組）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3" cstate="print"/>
          <a:srcRect/>
          <a:stretch>
            <a:fillRect/>
          </a:stretch>
        </p:blipFill>
        <p:spPr bwMode="auto">
          <a:xfrm>
            <a:off x="266700" y="1120775"/>
            <a:ext cx="4737100" cy="3557588"/>
          </a:xfrm>
          <a:prstGeom prst="rect">
            <a:avLst/>
          </a:prstGeom>
          <a:noFill/>
          <a:ln w="9525">
            <a:noFill/>
            <a:miter lim="800000"/>
            <a:headEnd/>
            <a:tailEnd/>
          </a:ln>
        </p:spPr>
      </p:pic>
      <p:pic>
        <p:nvPicPr>
          <p:cNvPr id="70659" name="Picture 25"/>
          <p:cNvPicPr>
            <a:picLocks noChangeAspect="1" noChangeArrowheads="1"/>
          </p:cNvPicPr>
          <p:nvPr/>
        </p:nvPicPr>
        <p:blipFill>
          <a:blip r:embed="rId4" cstate="print"/>
          <a:srcRect/>
          <a:stretch>
            <a:fillRect/>
          </a:stretch>
        </p:blipFill>
        <p:spPr bwMode="auto">
          <a:xfrm>
            <a:off x="3959225" y="3109913"/>
            <a:ext cx="4783138" cy="3579812"/>
          </a:xfrm>
          <a:prstGeom prst="rect">
            <a:avLst/>
          </a:prstGeom>
          <a:noFill/>
          <a:ln w="25400">
            <a:noFill/>
            <a:miter lim="800000"/>
            <a:headEnd/>
            <a:tailEnd/>
          </a:ln>
        </p:spPr>
      </p:pic>
      <p:sp>
        <p:nvSpPr>
          <p:cNvPr id="70660" name="Rectangle 9"/>
          <p:cNvSpPr>
            <a:spLocks noChangeArrowheads="1"/>
          </p:cNvSpPr>
          <p:nvPr/>
        </p:nvSpPr>
        <p:spPr bwMode="auto">
          <a:xfrm>
            <a:off x="279400" y="203200"/>
            <a:ext cx="8588375" cy="762000"/>
          </a:xfrm>
          <a:prstGeom prst="rect">
            <a:avLst/>
          </a:prstGeom>
          <a:noFill/>
          <a:ln w="9525">
            <a:noFill/>
            <a:miter lim="800000"/>
            <a:headEnd/>
            <a:tailEnd/>
          </a:ln>
        </p:spPr>
        <p:txBody>
          <a:bodyPr anchor="ctr"/>
          <a:lstStyle/>
          <a:p>
            <a:pPr algn="ctr"/>
            <a:r>
              <a:rPr lang="ja-JP" altLang="en-US" sz="3200" b="1">
                <a:solidFill>
                  <a:srgbClr val="FFFFFF"/>
                </a:solidFill>
                <a:latin typeface="HG創英丸ﾎﾟｯﾌﾟ体"/>
                <a:ea typeface="HG丸ｺﾞｼｯｸM-PRO" pitchFamily="50" charset="-128"/>
              </a:rPr>
              <a:t>加賀市と片野鴨池　〜保全と利用について〜</a:t>
            </a:r>
          </a:p>
        </p:txBody>
      </p:sp>
      <p:sp>
        <p:nvSpPr>
          <p:cNvPr id="70661" name="Text Box 13"/>
          <p:cNvSpPr txBox="1">
            <a:spLocks noChangeArrowheads="1"/>
          </p:cNvSpPr>
          <p:nvPr/>
        </p:nvSpPr>
        <p:spPr bwMode="auto">
          <a:xfrm>
            <a:off x="263525" y="3606800"/>
            <a:ext cx="8601075" cy="825500"/>
          </a:xfrm>
          <a:prstGeom prst="rect">
            <a:avLst/>
          </a:prstGeom>
          <a:solidFill>
            <a:schemeClr val="bg1">
              <a:alpha val="87842"/>
            </a:schemeClr>
          </a:solidFill>
          <a:ln w="9525">
            <a:noFill/>
            <a:miter lim="800000"/>
            <a:headEnd/>
            <a:tailEnd/>
          </a:ln>
        </p:spPr>
        <p:txBody>
          <a:bodyPr>
            <a:spAutoFit/>
          </a:bodyPr>
          <a:lstStyle/>
          <a:p>
            <a:pPr eaLnBrk="0" hangingPunct="0">
              <a:spcBef>
                <a:spcPct val="50000"/>
              </a:spcBef>
            </a:pPr>
            <a:r>
              <a:rPr lang="ja-JP" altLang="en-US" sz="2800" b="1">
                <a:solidFill>
                  <a:srgbClr val="000066"/>
                </a:solidFill>
                <a:latin typeface="Helvetica" pitchFamily="34" charset="0"/>
                <a:ea typeface="HG丸ｺﾞｼｯｸM-PRO" pitchFamily="50" charset="-128"/>
              </a:rPr>
              <a:t>1984年(昭和59年)　鴨池観察館設立</a:t>
            </a:r>
          </a:p>
          <a:p>
            <a:pPr eaLnBrk="0" hangingPunct="0">
              <a:lnSpc>
                <a:spcPct val="20000"/>
              </a:lnSpc>
              <a:spcBef>
                <a:spcPct val="50000"/>
              </a:spcBef>
            </a:pPr>
            <a:r>
              <a:rPr lang="ja-JP" altLang="en-US" sz="2800" b="1">
                <a:solidFill>
                  <a:srgbClr val="000066"/>
                </a:solidFill>
                <a:latin typeface="Helvetica" pitchFamily="34" charset="0"/>
                <a:ea typeface="HG丸ｺﾞｼｯｸM-PRO" pitchFamily="50" charset="-128"/>
              </a:rPr>
              <a:t>　　　　　　　　　</a:t>
            </a:r>
            <a:r>
              <a:rPr lang="ja-JP" altLang="en-US" b="1">
                <a:solidFill>
                  <a:srgbClr val="000066"/>
                </a:solidFill>
                <a:latin typeface="Helvetica" pitchFamily="34" charset="0"/>
                <a:ea typeface="HG丸ｺﾞｼｯｸM-PRO" pitchFamily="50" charset="-128"/>
              </a:rPr>
              <a:t>計画時は、鴨料理の提供など観光化も考えていた</a:t>
            </a:r>
          </a:p>
        </p:txBody>
      </p:sp>
      <p:sp>
        <p:nvSpPr>
          <p:cNvPr id="70662" name="Text Box 14"/>
          <p:cNvSpPr txBox="1">
            <a:spLocks noChangeArrowheads="1"/>
          </p:cNvSpPr>
          <p:nvPr/>
        </p:nvSpPr>
        <p:spPr bwMode="auto">
          <a:xfrm>
            <a:off x="247650" y="2692400"/>
            <a:ext cx="8585200" cy="809625"/>
          </a:xfrm>
          <a:prstGeom prst="rect">
            <a:avLst/>
          </a:prstGeom>
          <a:solidFill>
            <a:schemeClr val="bg1">
              <a:alpha val="87842"/>
            </a:schemeClr>
          </a:solidFill>
          <a:ln w="9525">
            <a:noFill/>
            <a:miter lim="800000"/>
            <a:headEnd/>
            <a:tailEnd/>
          </a:ln>
        </p:spPr>
        <p:txBody>
          <a:bodyPr>
            <a:spAutoFit/>
          </a:bodyPr>
          <a:lstStyle/>
          <a:p>
            <a:pPr eaLnBrk="0" hangingPunct="0">
              <a:spcBef>
                <a:spcPct val="50000"/>
              </a:spcBef>
            </a:pPr>
            <a:r>
              <a:rPr lang="ja-JP" altLang="en-US" sz="2800" b="1">
                <a:solidFill>
                  <a:srgbClr val="000066"/>
                </a:solidFill>
                <a:latin typeface="Helvetica" pitchFamily="34" charset="0"/>
                <a:ea typeface="HG丸ｺﾞｼｯｸM-PRO" pitchFamily="50" charset="-128"/>
              </a:rPr>
              <a:t>1973年(昭和48年)　鴨池管理番所(鴨池ロッジ)設立　　　　　　　　　　　　　　</a:t>
            </a:r>
            <a:endParaRPr lang="en-US" altLang="ja-JP" sz="2800" b="1">
              <a:solidFill>
                <a:srgbClr val="000066"/>
              </a:solidFill>
              <a:latin typeface="Helvetica" pitchFamily="34" charset="0"/>
              <a:ea typeface="HG丸ｺﾞｼｯｸM-PRO" pitchFamily="50" charset="-128"/>
            </a:endParaRPr>
          </a:p>
          <a:p>
            <a:pPr eaLnBrk="0" hangingPunct="0">
              <a:lnSpc>
                <a:spcPct val="20000"/>
              </a:lnSpc>
              <a:spcBef>
                <a:spcPts val="1800"/>
              </a:spcBef>
            </a:pPr>
            <a:r>
              <a:rPr lang="ja-JP" altLang="en-US" b="1">
                <a:solidFill>
                  <a:srgbClr val="000066"/>
                </a:solidFill>
                <a:latin typeface="Helvetica" pitchFamily="34" charset="0"/>
                <a:ea typeface="HG丸ｺﾞｼｯｸM-PRO" pitchFamily="50" charset="-128"/>
              </a:rPr>
              <a:t>　</a:t>
            </a:r>
            <a:r>
              <a:rPr lang="en-US" altLang="ja-JP" b="1">
                <a:solidFill>
                  <a:srgbClr val="000066"/>
                </a:solidFill>
                <a:latin typeface="Helvetica" pitchFamily="34" charset="0"/>
                <a:ea typeface="HG丸ｺﾞｼｯｸM-PRO" pitchFamily="50" charset="-128"/>
              </a:rPr>
              <a:t>  </a:t>
            </a:r>
            <a:r>
              <a:rPr lang="ja-JP" altLang="en-US" b="1">
                <a:solidFill>
                  <a:srgbClr val="000066"/>
                </a:solidFill>
                <a:latin typeface="Helvetica" pitchFamily="34" charset="0"/>
                <a:ea typeface="HG丸ｺﾞｼｯｸM-PRO" pitchFamily="50" charset="-128"/>
              </a:rPr>
              <a:t>　　　　　　　　　　　　  バードウォチングの場としても活用</a:t>
            </a:r>
          </a:p>
        </p:txBody>
      </p:sp>
      <p:sp>
        <p:nvSpPr>
          <p:cNvPr id="70663" name="Text Box 15"/>
          <p:cNvSpPr txBox="1">
            <a:spLocks noChangeArrowheads="1"/>
          </p:cNvSpPr>
          <p:nvPr/>
        </p:nvSpPr>
        <p:spPr bwMode="auto">
          <a:xfrm>
            <a:off x="247650" y="4583113"/>
            <a:ext cx="8601075" cy="793750"/>
          </a:xfrm>
          <a:prstGeom prst="rect">
            <a:avLst/>
          </a:prstGeom>
          <a:solidFill>
            <a:schemeClr val="bg1">
              <a:alpha val="87842"/>
            </a:schemeClr>
          </a:solidFill>
          <a:ln w="9525">
            <a:noFill/>
            <a:miter lim="800000"/>
            <a:headEnd/>
            <a:tailEnd/>
          </a:ln>
        </p:spPr>
        <p:txBody>
          <a:bodyPr>
            <a:spAutoFit/>
          </a:bodyPr>
          <a:lstStyle/>
          <a:p>
            <a:pPr eaLnBrk="0" hangingPunct="0">
              <a:spcBef>
                <a:spcPct val="50000"/>
              </a:spcBef>
              <a:spcAft>
                <a:spcPts val="600"/>
              </a:spcAft>
            </a:pPr>
            <a:r>
              <a:rPr lang="ja-JP" altLang="en-US" sz="2800" b="1">
                <a:solidFill>
                  <a:srgbClr val="000066"/>
                </a:solidFill>
                <a:latin typeface="Helvetica" pitchFamily="34" charset="0"/>
                <a:ea typeface="HG丸ｺﾞｼｯｸM-PRO" pitchFamily="50" charset="-128"/>
              </a:rPr>
              <a:t>199</a:t>
            </a:r>
            <a:r>
              <a:rPr lang="en-US" altLang="ja-JP" sz="2800" b="1">
                <a:solidFill>
                  <a:srgbClr val="000066"/>
                </a:solidFill>
                <a:latin typeface="Helvetica" pitchFamily="34" charset="0"/>
                <a:ea typeface="HG丸ｺﾞｼｯｸM-PRO" pitchFamily="50" charset="-128"/>
              </a:rPr>
              <a:t>8</a:t>
            </a:r>
            <a:r>
              <a:rPr lang="ja-JP" altLang="en-US" sz="2800" b="1">
                <a:solidFill>
                  <a:srgbClr val="000066"/>
                </a:solidFill>
                <a:latin typeface="Helvetica" pitchFamily="34" charset="0"/>
                <a:ea typeface="HG丸ｺﾞｼｯｸM-PRO" pitchFamily="50" charset="-128"/>
              </a:rPr>
              <a:t>年(平成</a:t>
            </a:r>
            <a:r>
              <a:rPr lang="en-US" altLang="ja-JP" sz="2800" b="1">
                <a:solidFill>
                  <a:srgbClr val="000066"/>
                </a:solidFill>
                <a:latin typeface="Helvetica" pitchFamily="34" charset="0"/>
                <a:ea typeface="HG丸ｺﾞｼｯｸM-PRO" pitchFamily="50" charset="-128"/>
              </a:rPr>
              <a:t>10</a:t>
            </a:r>
            <a:r>
              <a:rPr lang="ja-JP" altLang="en-US" sz="2800" b="1">
                <a:solidFill>
                  <a:srgbClr val="000066"/>
                </a:solidFill>
                <a:latin typeface="Helvetica" pitchFamily="34" charset="0"/>
                <a:ea typeface="HG丸ｺﾞｼｯｸM-PRO" pitchFamily="50" charset="-128"/>
              </a:rPr>
              <a:t>年)　 鴨池内水田の復元</a:t>
            </a:r>
            <a:endParaRPr lang="en-US" altLang="ja-JP" sz="2800" b="1">
              <a:solidFill>
                <a:srgbClr val="000066"/>
              </a:solidFill>
              <a:latin typeface="Helvetica" pitchFamily="34" charset="0"/>
              <a:ea typeface="HG丸ｺﾞｼｯｸM-PRO" pitchFamily="50" charset="-128"/>
            </a:endParaRPr>
          </a:p>
          <a:p>
            <a:pPr eaLnBrk="0" hangingPunct="0">
              <a:lnSpc>
                <a:spcPct val="20000"/>
              </a:lnSpc>
              <a:spcBef>
                <a:spcPct val="50000"/>
              </a:spcBef>
            </a:pPr>
            <a:r>
              <a:rPr lang="ja-JP" altLang="en-US" b="1">
                <a:solidFill>
                  <a:srgbClr val="000066"/>
                </a:solidFill>
                <a:latin typeface="Helvetica" pitchFamily="34" charset="0"/>
                <a:ea typeface="HG丸ｺﾞｼｯｸM-PRO" pitchFamily="50" charset="-128"/>
              </a:rPr>
              <a:t>　　　　　　　　　　　　　　 水田の維持管理は鴨池観察館友の会が実施</a:t>
            </a:r>
          </a:p>
        </p:txBody>
      </p:sp>
      <p:sp>
        <p:nvSpPr>
          <p:cNvPr id="70664" name="Text Box 14"/>
          <p:cNvSpPr txBox="1">
            <a:spLocks noChangeArrowheads="1"/>
          </p:cNvSpPr>
          <p:nvPr/>
        </p:nvSpPr>
        <p:spPr bwMode="auto">
          <a:xfrm>
            <a:off x="247650" y="1782763"/>
            <a:ext cx="8585200" cy="809625"/>
          </a:xfrm>
          <a:prstGeom prst="rect">
            <a:avLst/>
          </a:prstGeom>
          <a:solidFill>
            <a:schemeClr val="bg1">
              <a:alpha val="87842"/>
            </a:schemeClr>
          </a:solidFill>
          <a:ln w="9525">
            <a:noFill/>
            <a:miter lim="800000"/>
            <a:headEnd/>
            <a:tailEnd/>
          </a:ln>
        </p:spPr>
        <p:txBody>
          <a:bodyPr>
            <a:spAutoFit/>
          </a:bodyPr>
          <a:lstStyle/>
          <a:p>
            <a:pPr eaLnBrk="0" hangingPunct="0">
              <a:spcBef>
                <a:spcPct val="50000"/>
              </a:spcBef>
            </a:pPr>
            <a:r>
              <a:rPr lang="ja-JP" altLang="en-US" sz="2800" b="1">
                <a:solidFill>
                  <a:srgbClr val="000066"/>
                </a:solidFill>
                <a:latin typeface="Helvetica" pitchFamily="34" charset="0"/>
                <a:ea typeface="HG丸ｺﾞｼｯｸM-PRO" pitchFamily="50" charset="-128"/>
              </a:rPr>
              <a:t>19</a:t>
            </a:r>
            <a:r>
              <a:rPr lang="en-US" altLang="ja-JP" sz="2800" b="1">
                <a:solidFill>
                  <a:srgbClr val="000066"/>
                </a:solidFill>
                <a:latin typeface="Helvetica" pitchFamily="34" charset="0"/>
                <a:ea typeface="HG丸ｺﾞｼｯｸM-PRO" pitchFamily="50" charset="-128"/>
              </a:rPr>
              <a:t>69</a:t>
            </a:r>
            <a:r>
              <a:rPr lang="ja-JP" altLang="en-US" sz="2800" b="1">
                <a:solidFill>
                  <a:srgbClr val="000066"/>
                </a:solidFill>
                <a:latin typeface="Helvetica" pitchFamily="34" charset="0"/>
                <a:ea typeface="HG丸ｺﾞｼｯｸM-PRO" pitchFamily="50" charset="-128"/>
              </a:rPr>
              <a:t>年(昭和4</a:t>
            </a:r>
            <a:r>
              <a:rPr lang="en-US" altLang="ja-JP" sz="2800" b="1">
                <a:solidFill>
                  <a:srgbClr val="000066"/>
                </a:solidFill>
                <a:latin typeface="Helvetica" pitchFamily="34" charset="0"/>
                <a:ea typeface="HG丸ｺﾞｼｯｸM-PRO" pitchFamily="50" charset="-128"/>
              </a:rPr>
              <a:t>4</a:t>
            </a:r>
            <a:r>
              <a:rPr lang="ja-JP" altLang="en-US" sz="2800" b="1">
                <a:solidFill>
                  <a:srgbClr val="000066"/>
                </a:solidFill>
                <a:latin typeface="Helvetica" pitchFamily="34" charset="0"/>
                <a:ea typeface="HG丸ｺﾞｼｯｸM-PRO" pitchFamily="50" charset="-128"/>
              </a:rPr>
              <a:t>年)　大聖寺捕鴨猟区条例　　　　</a:t>
            </a:r>
            <a:endParaRPr lang="en-US" altLang="ja-JP" sz="2800" b="1">
              <a:solidFill>
                <a:srgbClr val="000066"/>
              </a:solidFill>
              <a:latin typeface="Helvetica" pitchFamily="34" charset="0"/>
              <a:ea typeface="HG丸ｺﾞｼｯｸM-PRO" pitchFamily="50" charset="-128"/>
            </a:endParaRPr>
          </a:p>
          <a:p>
            <a:pPr eaLnBrk="0" hangingPunct="0">
              <a:lnSpc>
                <a:spcPct val="20000"/>
              </a:lnSpc>
              <a:spcBef>
                <a:spcPts val="1800"/>
              </a:spcBef>
            </a:pPr>
            <a:r>
              <a:rPr lang="ja-JP" altLang="en-US" b="1">
                <a:solidFill>
                  <a:srgbClr val="000066"/>
                </a:solidFill>
                <a:latin typeface="Helvetica" pitchFamily="34" charset="0"/>
                <a:ea typeface="HG丸ｺﾞｼｯｸM-PRO" pitchFamily="50" charset="-128"/>
              </a:rPr>
              <a:t>　</a:t>
            </a:r>
            <a:r>
              <a:rPr lang="en-US" altLang="ja-JP" b="1">
                <a:solidFill>
                  <a:srgbClr val="000066"/>
                </a:solidFill>
                <a:latin typeface="Helvetica" pitchFamily="34" charset="0"/>
                <a:ea typeface="HG丸ｺﾞｼｯｸM-PRO" pitchFamily="50" charset="-128"/>
              </a:rPr>
              <a:t>  </a:t>
            </a:r>
            <a:r>
              <a:rPr lang="ja-JP" altLang="en-US" b="1">
                <a:solidFill>
                  <a:srgbClr val="000066"/>
                </a:solidFill>
                <a:latin typeface="Helvetica" pitchFamily="34" charset="0"/>
                <a:ea typeface="HG丸ｺﾞｼｯｸM-PRO" pitchFamily="50" charset="-128"/>
              </a:rPr>
              <a:t>　　　　　　　　　　　　  猟法及び猟具、捕獲数の制限</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468313" y="1366838"/>
            <a:ext cx="4724400" cy="3557587"/>
          </a:xfrm>
          <a:prstGeom prst="rect">
            <a:avLst/>
          </a:prstGeom>
          <a:noFill/>
          <a:ln w="9525">
            <a:noFill/>
            <a:miter lim="800000"/>
            <a:headEnd/>
            <a:tailEnd/>
          </a:ln>
        </p:spPr>
      </p:pic>
      <p:pic>
        <p:nvPicPr>
          <p:cNvPr id="71683" name="Picture 5"/>
          <p:cNvPicPr>
            <a:picLocks noChangeAspect="1" noChangeArrowheads="1"/>
          </p:cNvPicPr>
          <p:nvPr/>
        </p:nvPicPr>
        <p:blipFill>
          <a:blip r:embed="rId4" cstate="print"/>
          <a:srcRect/>
          <a:stretch>
            <a:fillRect/>
          </a:stretch>
        </p:blipFill>
        <p:spPr bwMode="auto">
          <a:xfrm>
            <a:off x="3851275" y="2997200"/>
            <a:ext cx="4743450" cy="3557588"/>
          </a:xfrm>
          <a:prstGeom prst="rect">
            <a:avLst/>
          </a:prstGeom>
          <a:noFill/>
          <a:ln w="25400">
            <a:noFill/>
            <a:miter lim="800000"/>
            <a:headEnd/>
            <a:tailEnd/>
          </a:ln>
        </p:spPr>
      </p:pic>
      <p:sp>
        <p:nvSpPr>
          <p:cNvPr id="71684" name="Text Box 15"/>
          <p:cNvSpPr txBox="1">
            <a:spLocks noChangeArrowheads="1"/>
          </p:cNvSpPr>
          <p:nvPr/>
        </p:nvSpPr>
        <p:spPr bwMode="auto">
          <a:xfrm>
            <a:off x="211138" y="1844675"/>
            <a:ext cx="8601075" cy="1431925"/>
          </a:xfrm>
          <a:prstGeom prst="rect">
            <a:avLst/>
          </a:prstGeom>
          <a:solidFill>
            <a:schemeClr val="bg1">
              <a:alpha val="87842"/>
            </a:schemeClr>
          </a:solidFill>
          <a:ln w="9525">
            <a:noFill/>
            <a:miter lim="800000"/>
            <a:headEnd/>
            <a:tailEnd/>
          </a:ln>
        </p:spPr>
        <p:txBody>
          <a:bodyPr>
            <a:spAutoFit/>
          </a:bodyPr>
          <a:lstStyle/>
          <a:p>
            <a:pPr eaLnBrk="0" hangingPunct="0">
              <a:spcBef>
                <a:spcPct val="50000"/>
              </a:spcBef>
            </a:pPr>
            <a:r>
              <a:rPr lang="en-US" altLang="ja-JP" sz="2800" b="1">
                <a:solidFill>
                  <a:srgbClr val="000066"/>
                </a:solidFill>
                <a:latin typeface="Helvetica" pitchFamily="34" charset="0"/>
                <a:ea typeface="HG丸ｺﾞｼｯｸM-PRO" pitchFamily="50" charset="-128"/>
              </a:rPr>
              <a:t>2003</a:t>
            </a:r>
            <a:r>
              <a:rPr lang="ja-JP" altLang="en-US" sz="2800" b="1">
                <a:solidFill>
                  <a:srgbClr val="000066"/>
                </a:solidFill>
                <a:latin typeface="Helvetica" pitchFamily="34" charset="0"/>
                <a:ea typeface="HG丸ｺﾞｼｯｸM-PRO" pitchFamily="50" charset="-128"/>
              </a:rPr>
              <a:t>年</a:t>
            </a:r>
            <a:r>
              <a:rPr lang="en-US" altLang="ja-JP" sz="2800" b="1">
                <a:solidFill>
                  <a:srgbClr val="000066"/>
                </a:solidFill>
                <a:latin typeface="Helvetica" pitchFamily="34" charset="0"/>
                <a:ea typeface="HG丸ｺﾞｼｯｸM-PRO" pitchFamily="50" charset="-128"/>
              </a:rPr>
              <a:t>(</a:t>
            </a:r>
            <a:r>
              <a:rPr lang="ja-JP" altLang="en-US" sz="2800" b="1">
                <a:solidFill>
                  <a:srgbClr val="000066"/>
                </a:solidFill>
                <a:latin typeface="Helvetica" pitchFamily="34" charset="0"/>
                <a:ea typeface="HG丸ｺﾞｼｯｸM-PRO" pitchFamily="50" charset="-128"/>
              </a:rPr>
              <a:t>平成</a:t>
            </a:r>
            <a:r>
              <a:rPr lang="en-US" altLang="ja-JP" sz="2800" b="1">
                <a:solidFill>
                  <a:srgbClr val="000066"/>
                </a:solidFill>
                <a:latin typeface="Helvetica" pitchFamily="34" charset="0"/>
                <a:ea typeface="HG丸ｺﾞｼｯｸM-PRO" pitchFamily="50" charset="-128"/>
              </a:rPr>
              <a:t>15</a:t>
            </a:r>
            <a:r>
              <a:rPr lang="ja-JP" altLang="en-US" sz="2800" b="1">
                <a:solidFill>
                  <a:srgbClr val="000066"/>
                </a:solidFill>
                <a:latin typeface="Helvetica" pitchFamily="34" charset="0"/>
                <a:ea typeface="HG丸ｺﾞｼｯｸM-PRO" pitchFamily="50" charset="-128"/>
              </a:rPr>
              <a:t>年</a:t>
            </a:r>
            <a:r>
              <a:rPr lang="en-US" altLang="ja-JP" sz="2800" b="1">
                <a:solidFill>
                  <a:srgbClr val="000066"/>
                </a:solidFill>
                <a:latin typeface="Helvetica" pitchFamily="34" charset="0"/>
                <a:ea typeface="HG丸ｺﾞｼｯｸM-PRO" pitchFamily="50" charset="-128"/>
              </a:rPr>
              <a:t>)  </a:t>
            </a:r>
            <a:r>
              <a:rPr lang="ja-JP" altLang="en-US" sz="2800" b="1">
                <a:solidFill>
                  <a:srgbClr val="000066"/>
                </a:solidFill>
                <a:latin typeface="Helvetica" pitchFamily="34" charset="0"/>
                <a:ea typeface="HG丸ｺﾞｼｯｸM-PRO" pitchFamily="50" charset="-128"/>
              </a:rPr>
              <a:t> ふるさと学習</a:t>
            </a:r>
            <a:endParaRPr lang="en-US" altLang="ja-JP" sz="2800" b="1">
              <a:solidFill>
                <a:srgbClr val="000066"/>
              </a:solidFill>
              <a:latin typeface="Helvetica" pitchFamily="34" charset="0"/>
              <a:ea typeface="HG丸ｺﾞｼｯｸM-PRO" pitchFamily="50" charset="-128"/>
            </a:endParaRPr>
          </a:p>
          <a:p>
            <a:pPr eaLnBrk="0" hangingPunct="0">
              <a:spcBef>
                <a:spcPts val="600"/>
              </a:spcBef>
            </a:pPr>
            <a:r>
              <a:rPr lang="ja-JP" altLang="en-US" b="1">
                <a:solidFill>
                  <a:srgbClr val="000066"/>
                </a:solidFill>
                <a:latin typeface="Helvetica" pitchFamily="34" charset="0"/>
                <a:ea typeface="HG丸ｺﾞｼｯｸM-PRO" pitchFamily="50" charset="-128"/>
              </a:rPr>
              <a:t>　　　　　　　　　　　　　  総合的な学習の時間の中で、地域独自のテーマ（片　　</a:t>
            </a:r>
            <a:endParaRPr lang="en-US" altLang="ja-JP" b="1">
              <a:solidFill>
                <a:srgbClr val="000066"/>
              </a:solidFill>
              <a:latin typeface="Helvetica" pitchFamily="34" charset="0"/>
              <a:ea typeface="HG丸ｺﾞｼｯｸM-PRO" pitchFamily="50" charset="-128"/>
            </a:endParaRPr>
          </a:p>
          <a:p>
            <a:pPr eaLnBrk="0" hangingPunct="0"/>
            <a:r>
              <a:rPr lang="ja-JP" altLang="en-US" b="1">
                <a:solidFill>
                  <a:srgbClr val="000066"/>
                </a:solidFill>
                <a:latin typeface="Helvetica" pitchFamily="34" charset="0"/>
                <a:ea typeface="HG丸ｺﾞｼｯｸM-PRO" pitchFamily="50" charset="-128"/>
              </a:rPr>
              <a:t>　　　　　　　　　　　　　  野鴨池など）の学習を市内の小学校全校で実施して</a:t>
            </a:r>
            <a:endParaRPr lang="en-US" altLang="ja-JP" b="1">
              <a:solidFill>
                <a:srgbClr val="000066"/>
              </a:solidFill>
              <a:latin typeface="Helvetica" pitchFamily="34" charset="0"/>
              <a:ea typeface="HG丸ｺﾞｼｯｸM-PRO" pitchFamily="50" charset="-128"/>
            </a:endParaRPr>
          </a:p>
          <a:p>
            <a:pPr eaLnBrk="0" hangingPunct="0"/>
            <a:r>
              <a:rPr lang="en-US" altLang="ja-JP" b="1">
                <a:solidFill>
                  <a:srgbClr val="000066"/>
                </a:solidFill>
                <a:latin typeface="Helvetica" pitchFamily="34" charset="0"/>
                <a:ea typeface="HG丸ｺﾞｼｯｸM-PRO" pitchFamily="50" charset="-128"/>
              </a:rPr>
              <a:t>                                                 </a:t>
            </a:r>
            <a:r>
              <a:rPr lang="ja-JP" altLang="en-US" b="1">
                <a:solidFill>
                  <a:srgbClr val="000066"/>
                </a:solidFill>
                <a:latin typeface="Helvetica" pitchFamily="34" charset="0"/>
                <a:ea typeface="HG丸ｺﾞｼｯｸM-PRO" pitchFamily="50" charset="-128"/>
              </a:rPr>
              <a:t>いる。</a:t>
            </a:r>
            <a:endParaRPr lang="en-US" altLang="ja-JP" b="1">
              <a:solidFill>
                <a:srgbClr val="000066"/>
              </a:solidFill>
              <a:latin typeface="Helvetica" pitchFamily="34" charset="0"/>
              <a:ea typeface="HG丸ｺﾞｼｯｸM-PRO" pitchFamily="50" charset="-128"/>
            </a:endParaRPr>
          </a:p>
        </p:txBody>
      </p:sp>
      <p:sp>
        <p:nvSpPr>
          <p:cNvPr id="71685" name="Rectangle 9"/>
          <p:cNvSpPr>
            <a:spLocks noChangeArrowheads="1"/>
          </p:cNvSpPr>
          <p:nvPr/>
        </p:nvSpPr>
        <p:spPr bwMode="auto">
          <a:xfrm>
            <a:off x="279400" y="203200"/>
            <a:ext cx="8588375" cy="762000"/>
          </a:xfrm>
          <a:prstGeom prst="rect">
            <a:avLst/>
          </a:prstGeom>
          <a:noFill/>
          <a:ln w="9525">
            <a:noFill/>
            <a:miter lim="800000"/>
            <a:headEnd/>
            <a:tailEnd/>
          </a:ln>
        </p:spPr>
        <p:txBody>
          <a:bodyPr anchor="ctr"/>
          <a:lstStyle/>
          <a:p>
            <a:pPr algn="ctr"/>
            <a:r>
              <a:rPr lang="ja-JP" altLang="en-US" sz="3200" b="1">
                <a:solidFill>
                  <a:srgbClr val="FFFFFF"/>
                </a:solidFill>
                <a:latin typeface="HG創英丸ﾎﾟｯﾌﾟ体"/>
                <a:ea typeface="HG丸ｺﾞｼｯｸM-PRO" pitchFamily="50" charset="-128"/>
              </a:rPr>
              <a:t>加賀市と片野鴨池　〜保全と利用について〜</a:t>
            </a:r>
          </a:p>
        </p:txBody>
      </p:sp>
      <p:sp>
        <p:nvSpPr>
          <p:cNvPr id="71686" name="Text Box 15"/>
          <p:cNvSpPr txBox="1">
            <a:spLocks noChangeArrowheads="1"/>
          </p:cNvSpPr>
          <p:nvPr/>
        </p:nvSpPr>
        <p:spPr bwMode="auto">
          <a:xfrm>
            <a:off x="204788" y="3432175"/>
            <a:ext cx="8601075" cy="1985963"/>
          </a:xfrm>
          <a:prstGeom prst="rect">
            <a:avLst/>
          </a:prstGeom>
          <a:solidFill>
            <a:schemeClr val="bg1">
              <a:alpha val="87842"/>
            </a:schemeClr>
          </a:solidFill>
          <a:ln w="9525">
            <a:noFill/>
            <a:miter lim="800000"/>
            <a:headEnd/>
            <a:tailEnd/>
          </a:ln>
        </p:spPr>
        <p:txBody>
          <a:bodyPr>
            <a:spAutoFit/>
          </a:bodyPr>
          <a:lstStyle/>
          <a:p>
            <a:pPr eaLnBrk="0" hangingPunct="0">
              <a:spcBef>
                <a:spcPct val="50000"/>
              </a:spcBef>
            </a:pPr>
            <a:r>
              <a:rPr lang="en-US" altLang="ja-JP" sz="2800" b="1">
                <a:solidFill>
                  <a:srgbClr val="000066"/>
                </a:solidFill>
                <a:latin typeface="Helvetica" pitchFamily="34" charset="0"/>
                <a:ea typeface="HG丸ｺﾞｼｯｸM-PRO" pitchFamily="50" charset="-128"/>
              </a:rPr>
              <a:t>2006</a:t>
            </a:r>
            <a:r>
              <a:rPr lang="ja-JP" altLang="en-US" sz="2800" b="1">
                <a:solidFill>
                  <a:srgbClr val="000066"/>
                </a:solidFill>
                <a:latin typeface="Helvetica" pitchFamily="34" charset="0"/>
                <a:ea typeface="HG丸ｺﾞｼｯｸM-PRO" pitchFamily="50" charset="-128"/>
              </a:rPr>
              <a:t>年</a:t>
            </a:r>
            <a:r>
              <a:rPr lang="en-US" altLang="ja-JP" sz="2800" b="1">
                <a:solidFill>
                  <a:srgbClr val="000066"/>
                </a:solidFill>
                <a:latin typeface="Helvetica" pitchFamily="34" charset="0"/>
                <a:ea typeface="HG丸ｺﾞｼｯｸM-PRO" pitchFamily="50" charset="-128"/>
              </a:rPr>
              <a:t>(</a:t>
            </a:r>
            <a:r>
              <a:rPr lang="ja-JP" altLang="en-US" sz="2800" b="1">
                <a:solidFill>
                  <a:srgbClr val="000066"/>
                </a:solidFill>
                <a:latin typeface="Helvetica" pitchFamily="34" charset="0"/>
                <a:ea typeface="HG丸ｺﾞｼｯｸM-PRO" pitchFamily="50" charset="-128"/>
              </a:rPr>
              <a:t>平成</a:t>
            </a:r>
            <a:r>
              <a:rPr lang="en-US" altLang="ja-JP" sz="2800" b="1">
                <a:solidFill>
                  <a:srgbClr val="000066"/>
                </a:solidFill>
                <a:latin typeface="Helvetica" pitchFamily="34" charset="0"/>
                <a:ea typeface="HG丸ｺﾞｼｯｸM-PRO" pitchFamily="50" charset="-128"/>
              </a:rPr>
              <a:t>18</a:t>
            </a:r>
            <a:r>
              <a:rPr lang="ja-JP" altLang="en-US" sz="2800" b="1">
                <a:solidFill>
                  <a:srgbClr val="000066"/>
                </a:solidFill>
                <a:latin typeface="Helvetica" pitchFamily="34" charset="0"/>
                <a:ea typeface="HG丸ｺﾞｼｯｸM-PRO" pitchFamily="50" charset="-128"/>
              </a:rPr>
              <a:t>年</a:t>
            </a:r>
            <a:r>
              <a:rPr lang="en-US" altLang="ja-JP" sz="2800" b="1">
                <a:solidFill>
                  <a:srgbClr val="000066"/>
                </a:solidFill>
                <a:latin typeface="Helvetica" pitchFamily="34" charset="0"/>
                <a:ea typeface="HG丸ｺﾞｼｯｸM-PRO" pitchFamily="50" charset="-128"/>
              </a:rPr>
              <a:t>)  </a:t>
            </a:r>
            <a:r>
              <a:rPr lang="ja-JP" altLang="en-US" sz="2800" b="1">
                <a:solidFill>
                  <a:srgbClr val="000066"/>
                </a:solidFill>
                <a:latin typeface="Helvetica" pitchFamily="34" charset="0"/>
                <a:ea typeface="HG丸ｺﾞｼｯｸM-PRO" pitchFamily="50" charset="-128"/>
              </a:rPr>
              <a:t> 農地・水・環境保全向上対策</a:t>
            </a:r>
            <a:endParaRPr lang="en-US" altLang="ja-JP" sz="2800" b="1">
              <a:solidFill>
                <a:srgbClr val="000066"/>
              </a:solidFill>
              <a:latin typeface="Helvetica" pitchFamily="34" charset="0"/>
              <a:ea typeface="HG丸ｺﾞｼｯｸM-PRO" pitchFamily="50" charset="-128"/>
            </a:endParaRPr>
          </a:p>
          <a:p>
            <a:pPr eaLnBrk="0" hangingPunct="0">
              <a:spcBef>
                <a:spcPts val="600"/>
              </a:spcBef>
            </a:pPr>
            <a:r>
              <a:rPr lang="ja-JP" altLang="en-US" b="1">
                <a:solidFill>
                  <a:srgbClr val="000066"/>
                </a:solidFill>
                <a:latin typeface="Helvetica" pitchFamily="34" charset="0"/>
                <a:ea typeface="HG丸ｺﾞｼｯｸM-PRO" pitchFamily="50" charset="-128"/>
              </a:rPr>
              <a:t>　　　　　　　　　　　　　  片野鴨池に隣接する片野町、大聖寺下福田町に</a:t>
            </a:r>
            <a:r>
              <a:rPr lang="en-US" altLang="ja-JP" b="1">
                <a:solidFill>
                  <a:srgbClr val="000066"/>
                </a:solidFill>
                <a:latin typeface="Helvetica" pitchFamily="34" charset="0"/>
                <a:ea typeface="HG丸ｺﾞｼｯｸM-PRO" pitchFamily="50" charset="-128"/>
              </a:rPr>
              <a:t>『</a:t>
            </a:r>
            <a:r>
              <a:rPr lang="ja-JP" altLang="en-US" b="1">
                <a:solidFill>
                  <a:srgbClr val="000066"/>
                </a:solidFill>
                <a:latin typeface="Helvetica" pitchFamily="34" charset="0"/>
                <a:ea typeface="HG丸ｺﾞｼｯｸM-PRO" pitchFamily="50" charset="-128"/>
              </a:rPr>
              <a:t>鴨　　　　</a:t>
            </a:r>
            <a:endParaRPr lang="en-US" altLang="ja-JP" b="1">
              <a:solidFill>
                <a:srgbClr val="000066"/>
              </a:solidFill>
              <a:latin typeface="Helvetica" pitchFamily="34" charset="0"/>
              <a:ea typeface="HG丸ｺﾞｼｯｸM-PRO" pitchFamily="50" charset="-128"/>
            </a:endParaRPr>
          </a:p>
          <a:p>
            <a:pPr eaLnBrk="0" hangingPunct="0"/>
            <a:r>
              <a:rPr lang="ja-JP" altLang="en-US" b="1">
                <a:solidFill>
                  <a:srgbClr val="000066"/>
                </a:solidFill>
                <a:latin typeface="Helvetica" pitchFamily="34" charset="0"/>
                <a:ea typeface="HG丸ｺﾞｼｯｸM-PRO" pitchFamily="50" charset="-128"/>
              </a:rPr>
              <a:t>　　　　　　　　　　　　　  池周辺地区地域資源保全会</a:t>
            </a:r>
            <a:r>
              <a:rPr lang="en-US" altLang="ja-JP" b="1">
                <a:solidFill>
                  <a:srgbClr val="000066"/>
                </a:solidFill>
                <a:latin typeface="Helvetica" pitchFamily="34" charset="0"/>
                <a:ea typeface="HG丸ｺﾞｼｯｸM-PRO" pitchFamily="50" charset="-128"/>
              </a:rPr>
              <a:t>』</a:t>
            </a:r>
            <a:r>
              <a:rPr lang="ja-JP" altLang="en-US" b="1">
                <a:solidFill>
                  <a:srgbClr val="000066"/>
                </a:solidFill>
                <a:latin typeface="Helvetica" pitchFamily="34" charset="0"/>
                <a:ea typeface="HG丸ｺﾞｼｯｸM-PRO" pitchFamily="50" charset="-128"/>
              </a:rPr>
              <a:t>を設立。水鳥の餌場の</a:t>
            </a:r>
            <a:endParaRPr lang="en-US" altLang="ja-JP" b="1">
              <a:solidFill>
                <a:srgbClr val="000066"/>
              </a:solidFill>
              <a:latin typeface="Helvetica" pitchFamily="34" charset="0"/>
              <a:ea typeface="HG丸ｺﾞｼｯｸM-PRO" pitchFamily="50" charset="-128"/>
            </a:endParaRPr>
          </a:p>
          <a:p>
            <a:pPr eaLnBrk="0" hangingPunct="0"/>
            <a:r>
              <a:rPr lang="ja-JP" altLang="en-US" b="1">
                <a:solidFill>
                  <a:srgbClr val="000066"/>
                </a:solidFill>
                <a:latin typeface="Helvetica" pitchFamily="34" charset="0"/>
                <a:ea typeface="HG丸ｺﾞｼｯｸM-PRO" pitchFamily="50" charset="-128"/>
              </a:rPr>
              <a:t>　　　　　　　　　　　　　  確保を目的とした</a:t>
            </a:r>
            <a:r>
              <a:rPr lang="en-US" altLang="ja-JP" b="1">
                <a:solidFill>
                  <a:srgbClr val="000066"/>
                </a:solidFill>
                <a:latin typeface="Helvetica" pitchFamily="34" charset="0"/>
                <a:ea typeface="HG丸ｺﾞｼｯｸM-PRO" pitchFamily="50" charset="-128"/>
              </a:rPr>
              <a:t>『</a:t>
            </a:r>
            <a:r>
              <a:rPr lang="ja-JP" altLang="en-US" b="1">
                <a:solidFill>
                  <a:srgbClr val="000066"/>
                </a:solidFill>
                <a:latin typeface="Helvetica" pitchFamily="34" charset="0"/>
                <a:ea typeface="HG丸ｺﾞｼｯｸM-PRO" pitchFamily="50" charset="-128"/>
              </a:rPr>
              <a:t>ふゆみずたんぼ</a:t>
            </a:r>
            <a:r>
              <a:rPr lang="en-US" altLang="ja-JP" b="1">
                <a:solidFill>
                  <a:srgbClr val="000066"/>
                </a:solidFill>
                <a:latin typeface="Helvetica" pitchFamily="34" charset="0"/>
                <a:ea typeface="HG丸ｺﾞｼｯｸM-PRO" pitchFamily="50" charset="-128"/>
              </a:rPr>
              <a:t>』</a:t>
            </a:r>
            <a:r>
              <a:rPr lang="ja-JP" altLang="en-US" b="1">
                <a:solidFill>
                  <a:srgbClr val="000066"/>
                </a:solidFill>
                <a:latin typeface="Helvetica" pitchFamily="34" charset="0"/>
                <a:ea typeface="HG丸ｺﾞｼｯｸM-PRO" pitchFamily="50" charset="-128"/>
              </a:rPr>
              <a:t>の実施のほか</a:t>
            </a:r>
            <a:endParaRPr lang="en-US" altLang="ja-JP" b="1">
              <a:solidFill>
                <a:srgbClr val="000066"/>
              </a:solidFill>
              <a:latin typeface="Helvetica" pitchFamily="34" charset="0"/>
              <a:ea typeface="HG丸ｺﾞｼｯｸM-PRO" pitchFamily="50" charset="-128"/>
            </a:endParaRPr>
          </a:p>
          <a:p>
            <a:pPr eaLnBrk="0" hangingPunct="0"/>
            <a:r>
              <a:rPr lang="ja-JP" altLang="en-US" b="1">
                <a:solidFill>
                  <a:srgbClr val="000066"/>
                </a:solidFill>
                <a:latin typeface="Helvetica" pitchFamily="34" charset="0"/>
                <a:ea typeface="HG丸ｺﾞｼｯｸM-PRO" pitchFamily="50" charset="-128"/>
              </a:rPr>
              <a:t>　　　　　　　　　　　　　  ふゆみずたんぼ利用状況調査や子ども会への学習機</a:t>
            </a:r>
            <a:endParaRPr lang="en-US" altLang="ja-JP" b="1">
              <a:solidFill>
                <a:srgbClr val="000066"/>
              </a:solidFill>
              <a:latin typeface="Helvetica" pitchFamily="34" charset="0"/>
              <a:ea typeface="HG丸ｺﾞｼｯｸM-PRO" pitchFamily="50" charset="-128"/>
            </a:endParaRPr>
          </a:p>
          <a:p>
            <a:pPr eaLnBrk="0" hangingPunct="0"/>
            <a:r>
              <a:rPr lang="ja-JP" altLang="en-US" b="1">
                <a:solidFill>
                  <a:srgbClr val="000066"/>
                </a:solidFill>
                <a:latin typeface="Helvetica" pitchFamily="34" charset="0"/>
                <a:ea typeface="HG丸ｺﾞｼｯｸM-PRO" pitchFamily="50" charset="-128"/>
              </a:rPr>
              <a:t>　　　　　　　　　　　　　  会の提供もおこなっている。　　  </a:t>
            </a:r>
            <a:endParaRPr lang="en-US" altLang="ja-JP" b="1">
              <a:solidFill>
                <a:srgbClr val="000066"/>
              </a:solidFill>
              <a:latin typeface="Helvetica" pitchFamily="34" charset="0"/>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68313" y="198438"/>
            <a:ext cx="8229600" cy="1143000"/>
          </a:xfrm>
        </p:spPr>
        <p:txBody>
          <a:bodyPr/>
          <a:lstStyle/>
          <a:p>
            <a:pPr>
              <a:defRPr/>
            </a:pPr>
            <a:r>
              <a:rPr lang="ja-JP" altLang="en-US" sz="4000" b="1" kern="1200" dirty="0">
                <a:solidFill>
                  <a:srgbClr val="FFFFFF"/>
                </a:solidFill>
                <a:latin typeface="HG創英丸ﾎﾟｯﾌﾟ体" pitchFamily="-124" charset="-128"/>
                <a:ea typeface="HG丸ｺﾞｼｯｸM-PRO" pitchFamily="50" charset="-128"/>
                <a:cs typeface="+mn-cs"/>
              </a:rPr>
              <a:t>加賀ブランドの創出（坂網鴨）</a:t>
            </a:r>
          </a:p>
        </p:txBody>
      </p:sp>
      <p:grpSp>
        <p:nvGrpSpPr>
          <p:cNvPr id="2" name="グループ化 2"/>
          <p:cNvGrpSpPr>
            <a:grpSpLocks/>
          </p:cNvGrpSpPr>
          <p:nvPr/>
        </p:nvGrpSpPr>
        <p:grpSpPr bwMode="auto">
          <a:xfrm>
            <a:off x="806450" y="1352550"/>
            <a:ext cx="7551738" cy="5189538"/>
            <a:chOff x="843078" y="1428135"/>
            <a:chExt cx="7550686" cy="5189792"/>
          </a:xfrm>
        </p:grpSpPr>
        <p:pic>
          <p:nvPicPr>
            <p:cNvPr id="72708" name="Picture 6" descr="003"/>
            <p:cNvPicPr>
              <a:picLocks noChangeAspect="1" noChangeArrowheads="1"/>
            </p:cNvPicPr>
            <p:nvPr/>
          </p:nvPicPr>
          <p:blipFill>
            <a:blip r:embed="rId3" cstate="print"/>
            <a:srcRect/>
            <a:stretch>
              <a:fillRect/>
            </a:stretch>
          </p:blipFill>
          <p:spPr bwMode="auto">
            <a:xfrm>
              <a:off x="4651572" y="4149080"/>
              <a:ext cx="3705028" cy="2468847"/>
            </a:xfrm>
            <a:prstGeom prst="rect">
              <a:avLst/>
            </a:prstGeom>
            <a:noFill/>
            <a:ln w="9525">
              <a:noFill/>
              <a:miter lim="800000"/>
              <a:headEnd/>
              <a:tailEnd/>
            </a:ln>
          </p:spPr>
        </p:pic>
        <p:pic>
          <p:nvPicPr>
            <p:cNvPr id="72709" name="Picture 8" descr="DSC_2250"/>
            <p:cNvPicPr>
              <a:picLocks noChangeAspect="1" noChangeArrowheads="1"/>
            </p:cNvPicPr>
            <p:nvPr/>
          </p:nvPicPr>
          <p:blipFill>
            <a:blip r:embed="rId4" cstate="print"/>
            <a:srcRect/>
            <a:stretch>
              <a:fillRect/>
            </a:stretch>
          </p:blipFill>
          <p:spPr bwMode="auto">
            <a:xfrm>
              <a:off x="846325" y="1469188"/>
              <a:ext cx="3705027" cy="2458228"/>
            </a:xfrm>
            <a:prstGeom prst="rect">
              <a:avLst/>
            </a:prstGeom>
            <a:noFill/>
            <a:ln w="9525">
              <a:noFill/>
              <a:miter lim="800000"/>
              <a:headEnd/>
              <a:tailEnd/>
            </a:ln>
          </p:spPr>
        </p:pic>
        <p:grpSp>
          <p:nvGrpSpPr>
            <p:cNvPr id="3" name="Group 10"/>
            <p:cNvGrpSpPr>
              <a:grpSpLocks/>
            </p:cNvGrpSpPr>
            <p:nvPr/>
          </p:nvGrpSpPr>
          <p:grpSpPr bwMode="auto">
            <a:xfrm>
              <a:off x="4656079" y="1428135"/>
              <a:ext cx="3737685" cy="2540334"/>
              <a:chOff x="6290" y="1973"/>
              <a:chExt cx="4000" cy="2895"/>
            </a:xfrm>
          </p:grpSpPr>
          <p:pic>
            <p:nvPicPr>
              <p:cNvPr id="72712" name="Picture 11" descr="IMG_3254"/>
              <p:cNvPicPr>
                <a:picLocks noChangeAspect="1" noChangeArrowheads="1"/>
              </p:cNvPicPr>
              <p:nvPr/>
            </p:nvPicPr>
            <p:blipFill>
              <a:blip r:embed="rId5" cstate="print"/>
              <a:srcRect/>
              <a:stretch>
                <a:fillRect/>
              </a:stretch>
            </p:blipFill>
            <p:spPr bwMode="auto">
              <a:xfrm>
                <a:off x="8361" y="1973"/>
                <a:ext cx="1929" cy="2895"/>
              </a:xfrm>
              <a:prstGeom prst="rect">
                <a:avLst/>
              </a:prstGeom>
              <a:noFill/>
              <a:ln w="9525">
                <a:noFill/>
                <a:miter lim="800000"/>
                <a:headEnd/>
                <a:tailEnd/>
              </a:ln>
            </p:spPr>
          </p:pic>
          <p:pic>
            <p:nvPicPr>
              <p:cNvPr id="72713" name="Picture 12" descr="IMG_3249"/>
              <p:cNvPicPr>
                <a:picLocks noChangeAspect="1" noChangeArrowheads="1"/>
              </p:cNvPicPr>
              <p:nvPr/>
            </p:nvPicPr>
            <p:blipFill>
              <a:blip r:embed="rId6" cstate="print"/>
              <a:srcRect/>
              <a:stretch>
                <a:fillRect/>
              </a:stretch>
            </p:blipFill>
            <p:spPr bwMode="auto">
              <a:xfrm>
                <a:off x="6290" y="1973"/>
                <a:ext cx="1929" cy="2895"/>
              </a:xfrm>
              <a:prstGeom prst="rect">
                <a:avLst/>
              </a:prstGeom>
              <a:noFill/>
              <a:ln w="9525">
                <a:noFill/>
                <a:miter lim="800000"/>
                <a:headEnd/>
                <a:tailEnd/>
              </a:ln>
            </p:spPr>
          </p:pic>
        </p:grpSp>
        <p:pic>
          <p:nvPicPr>
            <p:cNvPr id="72711" name="Picture 13" descr="IMG_3321"/>
            <p:cNvPicPr>
              <a:picLocks noChangeAspect="1" noChangeArrowheads="1"/>
            </p:cNvPicPr>
            <p:nvPr/>
          </p:nvPicPr>
          <p:blipFill>
            <a:blip r:embed="rId7" cstate="print"/>
            <a:srcRect/>
            <a:stretch>
              <a:fillRect/>
            </a:stretch>
          </p:blipFill>
          <p:spPr bwMode="auto">
            <a:xfrm>
              <a:off x="843078" y="4149080"/>
              <a:ext cx="3705027" cy="2458228"/>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322263" y="850900"/>
            <a:ext cx="8458200" cy="5910263"/>
          </a:xfrm>
          <a:prstGeom prst="rect">
            <a:avLst/>
          </a:prstGeom>
          <a:noFill/>
          <a:ln w="9525">
            <a:noFill/>
            <a:miter lim="800000"/>
            <a:headEnd/>
            <a:tailEnd/>
          </a:ln>
        </p:spPr>
      </p:pic>
      <p:sp>
        <p:nvSpPr>
          <p:cNvPr id="73731" name="WordArt 5"/>
          <p:cNvSpPr>
            <a:spLocks noChangeArrowheads="1" noChangeShapeType="1" noTextEdit="1"/>
          </p:cNvSpPr>
          <p:nvPr/>
        </p:nvSpPr>
        <p:spPr bwMode="auto">
          <a:xfrm>
            <a:off x="1171575" y="144463"/>
            <a:ext cx="6973888" cy="576262"/>
          </a:xfrm>
          <a:prstGeom prst="rect">
            <a:avLst/>
          </a:prstGeom>
        </p:spPr>
        <p:txBody>
          <a:bodyPr wrap="none" fromWordArt="1">
            <a:prstTxWarp prst="textPlain">
              <a:avLst>
                <a:gd name="adj" fmla="val 50000"/>
              </a:avLst>
            </a:prstTxWarp>
          </a:bodyPr>
          <a:lstStyle/>
          <a:p>
            <a:pPr algn="ctr"/>
            <a:r>
              <a:rPr lang="ja-JP" altLang="en-US" sz="4000" b="1" kern="10">
                <a:ln w="9525">
                  <a:noFill/>
                  <a:round/>
                  <a:headEnd/>
                  <a:tailEnd/>
                </a:ln>
                <a:solidFill>
                  <a:srgbClr val="FFFFFF"/>
                </a:solidFill>
                <a:latin typeface="HG丸ｺﾞｼｯｸM-PRO"/>
                <a:ea typeface="HG丸ｺﾞｼｯｸM-PRO"/>
              </a:rPr>
              <a:t>－ラムサール条約登録範囲の拡大－</a:t>
            </a:r>
          </a:p>
        </p:txBody>
      </p:sp>
      <p:sp>
        <p:nvSpPr>
          <p:cNvPr id="73732" name="AutoShape 8"/>
          <p:cNvSpPr>
            <a:spLocks noChangeArrowheads="1"/>
          </p:cNvSpPr>
          <p:nvPr/>
        </p:nvSpPr>
        <p:spPr bwMode="auto">
          <a:xfrm>
            <a:off x="4765675" y="923925"/>
            <a:ext cx="3924300" cy="949325"/>
          </a:xfrm>
          <a:prstGeom prst="wedgeRectCallout">
            <a:avLst>
              <a:gd name="adj1" fmla="val -495"/>
              <a:gd name="adj2" fmla="val 127380"/>
            </a:avLst>
          </a:prstGeom>
          <a:solidFill>
            <a:schemeClr val="bg1"/>
          </a:solidFill>
          <a:ln w="25400">
            <a:solidFill>
              <a:schemeClr val="tx1"/>
            </a:solidFill>
            <a:miter lim="800000"/>
            <a:headEnd/>
            <a:tailEnd/>
          </a:ln>
        </p:spPr>
        <p:txBody>
          <a:bodyPr lIns="90000" tIns="46800" rIns="90000" bIns="46800"/>
          <a:lstStyle/>
          <a:p>
            <a:pPr eaLnBrk="0" hangingPunct="0"/>
            <a:r>
              <a:rPr kumimoji="0" lang="ja-JP" altLang="en-US">
                <a:solidFill>
                  <a:srgbClr val="000000"/>
                </a:solidFill>
                <a:ea typeface="ＤＦＰ中丸ゴシック体"/>
                <a:cs typeface="ＤＦＰ中丸ゴシック体"/>
              </a:rPr>
              <a:t>トモエガモの採餌地</a:t>
            </a:r>
          </a:p>
          <a:p>
            <a:pPr eaLnBrk="0" hangingPunct="0"/>
            <a:r>
              <a:rPr kumimoji="0" lang="ja-JP" altLang="en-US">
                <a:solidFill>
                  <a:srgbClr val="000000"/>
                </a:solidFill>
                <a:ea typeface="ＤＦＰ中丸ゴシック体"/>
                <a:cs typeface="ＤＦＰ中丸ゴシック体"/>
              </a:rPr>
              <a:t>ナベヅルの越冬例</a:t>
            </a:r>
          </a:p>
          <a:p>
            <a:pPr eaLnBrk="0" hangingPunct="0"/>
            <a:r>
              <a:rPr kumimoji="0" lang="ja-JP" altLang="en-US">
                <a:solidFill>
                  <a:srgbClr val="000000"/>
                </a:solidFill>
                <a:ea typeface="ＤＦＰ中丸ゴシック体"/>
                <a:cs typeface="ＤＦＰ中丸ゴシック体"/>
              </a:rPr>
              <a:t>農法としてのふゆみずたんぼの実施</a:t>
            </a:r>
          </a:p>
        </p:txBody>
      </p:sp>
      <p:sp>
        <p:nvSpPr>
          <p:cNvPr id="73733" name="Text Box 9"/>
          <p:cNvSpPr txBox="1">
            <a:spLocks noChangeArrowheads="1"/>
          </p:cNvSpPr>
          <p:nvPr/>
        </p:nvSpPr>
        <p:spPr bwMode="auto">
          <a:xfrm>
            <a:off x="7466013" y="2938463"/>
            <a:ext cx="1223962" cy="457200"/>
          </a:xfrm>
          <a:prstGeom prst="rect">
            <a:avLst/>
          </a:prstGeom>
          <a:solidFill>
            <a:schemeClr val="bg1"/>
          </a:solidFill>
          <a:ln w="25400">
            <a:noFill/>
            <a:miter lim="800000"/>
            <a:headEnd/>
            <a:tailEnd/>
          </a:ln>
        </p:spPr>
        <p:txBody>
          <a:bodyPr lIns="90000" tIns="46800" rIns="90000" bIns="46800">
            <a:spAutoFit/>
          </a:bodyPr>
          <a:lstStyle/>
          <a:p>
            <a:pPr eaLnBrk="0" hangingPunct="0">
              <a:spcBef>
                <a:spcPct val="50000"/>
              </a:spcBef>
            </a:pPr>
            <a:r>
              <a:rPr kumimoji="0" lang="ja-JP" altLang="en-US" sz="2400" b="1">
                <a:solidFill>
                  <a:srgbClr val="000000"/>
                </a:solidFill>
                <a:ea typeface="ＭＳ ゴシック" pitchFamily="49" charset="-128"/>
              </a:rPr>
              <a:t>柴山潟</a:t>
            </a:r>
          </a:p>
        </p:txBody>
      </p:sp>
      <p:sp>
        <p:nvSpPr>
          <p:cNvPr id="6" name="フリーフォーム 5"/>
          <p:cNvSpPr/>
          <p:nvPr/>
        </p:nvSpPr>
        <p:spPr>
          <a:xfrm>
            <a:off x="5745163" y="1930400"/>
            <a:ext cx="2370137" cy="1746250"/>
          </a:xfrm>
          <a:custGeom>
            <a:avLst/>
            <a:gdLst>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209675 w 1676400"/>
              <a:gd name="connsiteY239" fmla="*/ 628650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38250 w 1676400"/>
              <a:gd name="connsiteY243" fmla="*/ 561975 h 1685925"/>
              <a:gd name="connsiteX244" fmla="*/ 1241425 w 1676400"/>
              <a:gd name="connsiteY244" fmla="*/ 527050 h 1685925"/>
              <a:gd name="connsiteX245" fmla="*/ 1247775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4000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09600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38250 w 1676400"/>
              <a:gd name="connsiteY243" fmla="*/ 561975 h 1685925"/>
              <a:gd name="connsiteX244" fmla="*/ 1241425 w 1676400"/>
              <a:gd name="connsiteY244" fmla="*/ 527050 h 1685925"/>
              <a:gd name="connsiteX245" fmla="*/ 1247775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4000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38250 w 1676400"/>
              <a:gd name="connsiteY243" fmla="*/ 561975 h 1685925"/>
              <a:gd name="connsiteX244" fmla="*/ 1241425 w 1676400"/>
              <a:gd name="connsiteY244" fmla="*/ 527050 h 1685925"/>
              <a:gd name="connsiteX245" fmla="*/ 1247775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4000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41425 w 1676400"/>
              <a:gd name="connsiteY244" fmla="*/ 527050 h 1685925"/>
              <a:gd name="connsiteX245" fmla="*/ 1247775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4000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47775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4000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4000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31925 w 1676400"/>
              <a:gd name="connsiteY254" fmla="*/ 403225 h 1685925"/>
              <a:gd name="connsiteX255" fmla="*/ 1498600 w 1676400"/>
              <a:gd name="connsiteY255" fmla="*/ 3873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7475 w 1676400"/>
              <a:gd name="connsiteY253" fmla="*/ 409575 h 1685925"/>
              <a:gd name="connsiteX254" fmla="*/ 1425575 w 1676400"/>
              <a:gd name="connsiteY254" fmla="*/ 393700 h 1685925"/>
              <a:gd name="connsiteX255" fmla="*/ 1498600 w 1676400"/>
              <a:gd name="connsiteY255" fmla="*/ 3873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46225 w 1676400"/>
              <a:gd name="connsiteY256" fmla="*/ 393700 h 1685925"/>
              <a:gd name="connsiteX257" fmla="*/ 1558925 w 1676400"/>
              <a:gd name="connsiteY257" fmla="*/ 390525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46225 w 1676400"/>
              <a:gd name="connsiteY256" fmla="*/ 393700 h 1685925"/>
              <a:gd name="connsiteX257" fmla="*/ 1555750 w 1676400"/>
              <a:gd name="connsiteY257" fmla="*/ 374650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77975 w 1676400"/>
              <a:gd name="connsiteY258" fmla="*/ 384175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97025 w 1676400"/>
              <a:gd name="connsiteY259" fmla="*/ 368300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92175 w 1676400"/>
              <a:gd name="connsiteY227" fmla="*/ 76200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95350 w 1676400"/>
              <a:gd name="connsiteY226" fmla="*/ 774700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425450 w 1676400"/>
              <a:gd name="connsiteY161" fmla="*/ 1558925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57200 w 1676400"/>
              <a:gd name="connsiteY163" fmla="*/ 1587500 h 1685925"/>
              <a:gd name="connsiteX164" fmla="*/ 476250 w 1676400"/>
              <a:gd name="connsiteY164" fmla="*/ 1597025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57200 w 1676400"/>
              <a:gd name="connsiteY163" fmla="*/ 158750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400050 w 1676400"/>
              <a:gd name="connsiteY159" fmla="*/ 152082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384175 w 1676400"/>
              <a:gd name="connsiteY158" fmla="*/ 1504950 h 1685925"/>
              <a:gd name="connsiteX159" fmla="*/ 385763 w 1676400"/>
              <a:gd name="connsiteY159" fmla="*/ 161607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365125 w 1676400"/>
              <a:gd name="connsiteY157" fmla="*/ 1492250 h 1685925"/>
              <a:gd name="connsiteX158" fmla="*/ 246063 w 1676400"/>
              <a:gd name="connsiteY158" fmla="*/ 1619250 h 1685925"/>
              <a:gd name="connsiteX159" fmla="*/ 385763 w 1676400"/>
              <a:gd name="connsiteY159" fmla="*/ 161607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352425 w 1676400"/>
              <a:gd name="connsiteY156" fmla="*/ 1473200 h 1685925"/>
              <a:gd name="connsiteX157" fmla="*/ 212725 w 1676400"/>
              <a:gd name="connsiteY157" fmla="*/ 1654175 h 1685925"/>
              <a:gd name="connsiteX158" fmla="*/ 246063 w 1676400"/>
              <a:gd name="connsiteY158" fmla="*/ 1619250 h 1685925"/>
              <a:gd name="connsiteX159" fmla="*/ 385763 w 1676400"/>
              <a:gd name="connsiteY159" fmla="*/ 161607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342900 w 1676400"/>
              <a:gd name="connsiteY155" fmla="*/ 1463675 h 1685925"/>
              <a:gd name="connsiteX156" fmla="*/ 180975 w 1676400"/>
              <a:gd name="connsiteY156" fmla="*/ 1635125 h 1685925"/>
              <a:gd name="connsiteX157" fmla="*/ 212725 w 1676400"/>
              <a:gd name="connsiteY157" fmla="*/ 1654175 h 1685925"/>
              <a:gd name="connsiteX158" fmla="*/ 246063 w 1676400"/>
              <a:gd name="connsiteY158" fmla="*/ 1619250 h 1685925"/>
              <a:gd name="connsiteX159" fmla="*/ 385763 w 1676400"/>
              <a:gd name="connsiteY159" fmla="*/ 161607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339725 w 1676400"/>
              <a:gd name="connsiteY154" fmla="*/ 1454150 h 1685925"/>
              <a:gd name="connsiteX155" fmla="*/ 152400 w 1676400"/>
              <a:gd name="connsiteY155" fmla="*/ 1620838 h 1685925"/>
              <a:gd name="connsiteX156" fmla="*/ 180975 w 1676400"/>
              <a:gd name="connsiteY156" fmla="*/ 1635125 h 1685925"/>
              <a:gd name="connsiteX157" fmla="*/ 212725 w 1676400"/>
              <a:gd name="connsiteY157" fmla="*/ 1654175 h 1685925"/>
              <a:gd name="connsiteX158" fmla="*/ 246063 w 1676400"/>
              <a:gd name="connsiteY158" fmla="*/ 1619250 h 1685925"/>
              <a:gd name="connsiteX159" fmla="*/ 385763 w 1676400"/>
              <a:gd name="connsiteY159" fmla="*/ 161607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685925"/>
              <a:gd name="connsiteX1" fmla="*/ 1676400 w 1676400"/>
              <a:gd name="connsiteY1" fmla="*/ 254000 h 1685925"/>
              <a:gd name="connsiteX2" fmla="*/ 1647825 w 1676400"/>
              <a:gd name="connsiteY2" fmla="*/ 257175 h 1685925"/>
              <a:gd name="connsiteX3" fmla="*/ 1638300 w 1676400"/>
              <a:gd name="connsiteY3" fmla="*/ 254000 h 1685925"/>
              <a:gd name="connsiteX4" fmla="*/ 1622425 w 1676400"/>
              <a:gd name="connsiteY4" fmla="*/ 250825 h 1685925"/>
              <a:gd name="connsiteX5" fmla="*/ 1603375 w 1676400"/>
              <a:gd name="connsiteY5" fmla="*/ 244475 h 1685925"/>
              <a:gd name="connsiteX6" fmla="*/ 1581150 w 1676400"/>
              <a:gd name="connsiteY6" fmla="*/ 241300 h 1685925"/>
              <a:gd name="connsiteX7" fmla="*/ 1571625 w 1676400"/>
              <a:gd name="connsiteY7" fmla="*/ 238125 h 1685925"/>
              <a:gd name="connsiteX8" fmla="*/ 1543050 w 1676400"/>
              <a:gd name="connsiteY8" fmla="*/ 222250 h 1685925"/>
              <a:gd name="connsiteX9" fmla="*/ 1539875 w 1676400"/>
              <a:gd name="connsiteY9" fmla="*/ 212725 h 1685925"/>
              <a:gd name="connsiteX10" fmla="*/ 1533525 w 1676400"/>
              <a:gd name="connsiteY10" fmla="*/ 190500 h 1685925"/>
              <a:gd name="connsiteX11" fmla="*/ 1517650 w 1676400"/>
              <a:gd name="connsiteY11" fmla="*/ 171450 h 1685925"/>
              <a:gd name="connsiteX12" fmla="*/ 1511300 w 1676400"/>
              <a:gd name="connsiteY12" fmla="*/ 161925 h 1685925"/>
              <a:gd name="connsiteX13" fmla="*/ 1492250 w 1676400"/>
              <a:gd name="connsiteY13" fmla="*/ 155575 h 1685925"/>
              <a:gd name="connsiteX14" fmla="*/ 1450975 w 1676400"/>
              <a:gd name="connsiteY14" fmla="*/ 149225 h 1685925"/>
              <a:gd name="connsiteX15" fmla="*/ 1406525 w 1676400"/>
              <a:gd name="connsiteY15" fmla="*/ 136525 h 1685925"/>
              <a:gd name="connsiteX16" fmla="*/ 1387475 w 1676400"/>
              <a:gd name="connsiteY16" fmla="*/ 133350 h 1685925"/>
              <a:gd name="connsiteX17" fmla="*/ 1377950 w 1676400"/>
              <a:gd name="connsiteY17" fmla="*/ 127000 h 1685925"/>
              <a:gd name="connsiteX18" fmla="*/ 1365250 w 1676400"/>
              <a:gd name="connsiteY18" fmla="*/ 107950 h 1685925"/>
              <a:gd name="connsiteX19" fmla="*/ 1355725 w 1676400"/>
              <a:gd name="connsiteY19" fmla="*/ 104775 h 1685925"/>
              <a:gd name="connsiteX20" fmla="*/ 1352550 w 1676400"/>
              <a:gd name="connsiteY20" fmla="*/ 95250 h 1685925"/>
              <a:gd name="connsiteX21" fmla="*/ 1333500 w 1676400"/>
              <a:gd name="connsiteY21" fmla="*/ 88900 h 1685925"/>
              <a:gd name="connsiteX22" fmla="*/ 1308100 w 1676400"/>
              <a:gd name="connsiteY22" fmla="*/ 66675 h 1685925"/>
              <a:gd name="connsiteX23" fmla="*/ 1298575 w 1676400"/>
              <a:gd name="connsiteY23" fmla="*/ 63500 h 1685925"/>
              <a:gd name="connsiteX24" fmla="*/ 1279525 w 1676400"/>
              <a:gd name="connsiteY24" fmla="*/ 50800 h 1685925"/>
              <a:gd name="connsiteX25" fmla="*/ 1266825 w 1676400"/>
              <a:gd name="connsiteY25" fmla="*/ 41275 h 1685925"/>
              <a:gd name="connsiteX26" fmla="*/ 1254125 w 1676400"/>
              <a:gd name="connsiteY26" fmla="*/ 38100 h 1685925"/>
              <a:gd name="connsiteX27" fmla="*/ 1244600 w 1676400"/>
              <a:gd name="connsiteY27" fmla="*/ 31750 h 1685925"/>
              <a:gd name="connsiteX28" fmla="*/ 1219200 w 1676400"/>
              <a:gd name="connsiteY28" fmla="*/ 25400 h 1685925"/>
              <a:gd name="connsiteX29" fmla="*/ 1209675 w 1676400"/>
              <a:gd name="connsiteY29" fmla="*/ 22225 h 1685925"/>
              <a:gd name="connsiteX30" fmla="*/ 1196975 w 1676400"/>
              <a:gd name="connsiteY30" fmla="*/ 19050 h 1685925"/>
              <a:gd name="connsiteX31" fmla="*/ 1181100 w 1676400"/>
              <a:gd name="connsiteY31" fmla="*/ 15875 h 1685925"/>
              <a:gd name="connsiteX32" fmla="*/ 1162050 w 1676400"/>
              <a:gd name="connsiteY32" fmla="*/ 9525 h 1685925"/>
              <a:gd name="connsiteX33" fmla="*/ 1152525 w 1676400"/>
              <a:gd name="connsiteY33" fmla="*/ 6350 h 1685925"/>
              <a:gd name="connsiteX34" fmla="*/ 1111250 w 1676400"/>
              <a:gd name="connsiteY34" fmla="*/ 0 h 1685925"/>
              <a:gd name="connsiteX35" fmla="*/ 1063625 w 1676400"/>
              <a:gd name="connsiteY35" fmla="*/ 3175 h 1685925"/>
              <a:gd name="connsiteX36" fmla="*/ 1054100 w 1676400"/>
              <a:gd name="connsiteY36" fmla="*/ 6350 h 1685925"/>
              <a:gd name="connsiteX37" fmla="*/ 1022350 w 1676400"/>
              <a:gd name="connsiteY37" fmla="*/ 15875 h 1685925"/>
              <a:gd name="connsiteX38" fmla="*/ 1012825 w 1676400"/>
              <a:gd name="connsiteY38" fmla="*/ 19050 h 1685925"/>
              <a:gd name="connsiteX39" fmla="*/ 993775 w 1676400"/>
              <a:gd name="connsiteY39" fmla="*/ 31750 h 1685925"/>
              <a:gd name="connsiteX40" fmla="*/ 984250 w 1676400"/>
              <a:gd name="connsiteY40" fmla="*/ 50800 h 1685925"/>
              <a:gd name="connsiteX41" fmla="*/ 981075 w 1676400"/>
              <a:gd name="connsiteY41" fmla="*/ 60325 h 1685925"/>
              <a:gd name="connsiteX42" fmla="*/ 971550 w 1676400"/>
              <a:gd name="connsiteY42" fmla="*/ 66675 h 1685925"/>
              <a:gd name="connsiteX43" fmla="*/ 958850 w 1676400"/>
              <a:gd name="connsiteY43" fmla="*/ 85725 h 1685925"/>
              <a:gd name="connsiteX44" fmla="*/ 952500 w 1676400"/>
              <a:gd name="connsiteY44" fmla="*/ 95250 h 1685925"/>
              <a:gd name="connsiteX45" fmla="*/ 942975 w 1676400"/>
              <a:gd name="connsiteY45" fmla="*/ 101600 h 1685925"/>
              <a:gd name="connsiteX46" fmla="*/ 917575 w 1676400"/>
              <a:gd name="connsiteY46" fmla="*/ 139700 h 1685925"/>
              <a:gd name="connsiteX47" fmla="*/ 911225 w 1676400"/>
              <a:gd name="connsiteY47" fmla="*/ 149225 h 1685925"/>
              <a:gd name="connsiteX48" fmla="*/ 901700 w 1676400"/>
              <a:gd name="connsiteY48" fmla="*/ 155575 h 1685925"/>
              <a:gd name="connsiteX49" fmla="*/ 895350 w 1676400"/>
              <a:gd name="connsiteY49" fmla="*/ 168275 h 1685925"/>
              <a:gd name="connsiteX50" fmla="*/ 885825 w 1676400"/>
              <a:gd name="connsiteY50" fmla="*/ 187325 h 1685925"/>
              <a:gd name="connsiteX51" fmla="*/ 876300 w 1676400"/>
              <a:gd name="connsiteY51" fmla="*/ 193675 h 1685925"/>
              <a:gd name="connsiteX52" fmla="*/ 869950 w 1676400"/>
              <a:gd name="connsiteY52" fmla="*/ 203200 h 1685925"/>
              <a:gd name="connsiteX53" fmla="*/ 866775 w 1676400"/>
              <a:gd name="connsiteY53" fmla="*/ 212725 h 1685925"/>
              <a:gd name="connsiteX54" fmla="*/ 854075 w 1676400"/>
              <a:gd name="connsiteY54" fmla="*/ 231775 h 1685925"/>
              <a:gd name="connsiteX55" fmla="*/ 857250 w 1676400"/>
              <a:gd name="connsiteY55" fmla="*/ 247650 h 1685925"/>
              <a:gd name="connsiteX56" fmla="*/ 866775 w 1676400"/>
              <a:gd name="connsiteY56" fmla="*/ 257175 h 1685925"/>
              <a:gd name="connsiteX57" fmla="*/ 873125 w 1676400"/>
              <a:gd name="connsiteY57" fmla="*/ 266700 h 1685925"/>
              <a:gd name="connsiteX58" fmla="*/ 876300 w 1676400"/>
              <a:gd name="connsiteY58" fmla="*/ 279400 h 1685925"/>
              <a:gd name="connsiteX59" fmla="*/ 882650 w 1676400"/>
              <a:gd name="connsiteY59" fmla="*/ 288925 h 1685925"/>
              <a:gd name="connsiteX60" fmla="*/ 876300 w 1676400"/>
              <a:gd name="connsiteY60" fmla="*/ 317500 h 1685925"/>
              <a:gd name="connsiteX61" fmla="*/ 869950 w 1676400"/>
              <a:gd name="connsiteY61" fmla="*/ 342900 h 1685925"/>
              <a:gd name="connsiteX62" fmla="*/ 866775 w 1676400"/>
              <a:gd name="connsiteY62" fmla="*/ 355600 h 1685925"/>
              <a:gd name="connsiteX63" fmla="*/ 863600 w 1676400"/>
              <a:gd name="connsiteY63" fmla="*/ 365125 h 1685925"/>
              <a:gd name="connsiteX64" fmla="*/ 854075 w 1676400"/>
              <a:gd name="connsiteY64" fmla="*/ 371475 h 1685925"/>
              <a:gd name="connsiteX65" fmla="*/ 847725 w 1676400"/>
              <a:gd name="connsiteY65" fmla="*/ 381000 h 1685925"/>
              <a:gd name="connsiteX66" fmla="*/ 815975 w 1676400"/>
              <a:gd name="connsiteY66" fmla="*/ 400050 h 1685925"/>
              <a:gd name="connsiteX67" fmla="*/ 806450 w 1676400"/>
              <a:gd name="connsiteY67" fmla="*/ 403225 h 1685925"/>
              <a:gd name="connsiteX68" fmla="*/ 796925 w 1676400"/>
              <a:gd name="connsiteY68" fmla="*/ 409575 h 1685925"/>
              <a:gd name="connsiteX69" fmla="*/ 790575 w 1676400"/>
              <a:gd name="connsiteY69" fmla="*/ 419100 h 1685925"/>
              <a:gd name="connsiteX70" fmla="*/ 771525 w 1676400"/>
              <a:gd name="connsiteY70" fmla="*/ 431800 h 1685925"/>
              <a:gd name="connsiteX71" fmla="*/ 765175 w 1676400"/>
              <a:gd name="connsiteY71" fmla="*/ 450850 h 1685925"/>
              <a:gd name="connsiteX72" fmla="*/ 771525 w 1676400"/>
              <a:gd name="connsiteY72" fmla="*/ 469900 h 1685925"/>
              <a:gd name="connsiteX73" fmla="*/ 742950 w 1676400"/>
              <a:gd name="connsiteY73" fmla="*/ 482600 h 1685925"/>
              <a:gd name="connsiteX74" fmla="*/ 711200 w 1676400"/>
              <a:gd name="connsiteY74" fmla="*/ 514350 h 1685925"/>
              <a:gd name="connsiteX75" fmla="*/ 701675 w 1676400"/>
              <a:gd name="connsiteY75" fmla="*/ 520700 h 1685925"/>
              <a:gd name="connsiteX76" fmla="*/ 692150 w 1676400"/>
              <a:gd name="connsiteY76" fmla="*/ 523875 h 1685925"/>
              <a:gd name="connsiteX77" fmla="*/ 673100 w 1676400"/>
              <a:gd name="connsiteY77" fmla="*/ 536575 h 1685925"/>
              <a:gd name="connsiteX78" fmla="*/ 650875 w 1676400"/>
              <a:gd name="connsiteY78" fmla="*/ 517525 h 1685925"/>
              <a:gd name="connsiteX79" fmla="*/ 638175 w 1676400"/>
              <a:gd name="connsiteY79" fmla="*/ 514350 h 1685925"/>
              <a:gd name="connsiteX80" fmla="*/ 628650 w 1676400"/>
              <a:gd name="connsiteY80" fmla="*/ 511175 h 1685925"/>
              <a:gd name="connsiteX81" fmla="*/ 574675 w 1676400"/>
              <a:gd name="connsiteY81" fmla="*/ 514350 h 1685925"/>
              <a:gd name="connsiteX82" fmla="*/ 561975 w 1676400"/>
              <a:gd name="connsiteY82" fmla="*/ 530225 h 1685925"/>
              <a:gd name="connsiteX83" fmla="*/ 552450 w 1676400"/>
              <a:gd name="connsiteY83" fmla="*/ 539750 h 1685925"/>
              <a:gd name="connsiteX84" fmla="*/ 549275 w 1676400"/>
              <a:gd name="connsiteY84" fmla="*/ 549275 h 1685925"/>
              <a:gd name="connsiteX85" fmla="*/ 530225 w 1676400"/>
              <a:gd name="connsiteY85" fmla="*/ 561975 h 1685925"/>
              <a:gd name="connsiteX86" fmla="*/ 511175 w 1676400"/>
              <a:gd name="connsiteY86" fmla="*/ 571500 h 1685925"/>
              <a:gd name="connsiteX87" fmla="*/ 498475 w 1676400"/>
              <a:gd name="connsiteY87" fmla="*/ 590550 h 1685925"/>
              <a:gd name="connsiteX88" fmla="*/ 501650 w 1676400"/>
              <a:gd name="connsiteY88" fmla="*/ 606425 h 1685925"/>
              <a:gd name="connsiteX89" fmla="*/ 504825 w 1676400"/>
              <a:gd name="connsiteY89" fmla="*/ 615950 h 1685925"/>
              <a:gd name="connsiteX90" fmla="*/ 508000 w 1676400"/>
              <a:gd name="connsiteY90" fmla="*/ 631825 h 1685925"/>
              <a:gd name="connsiteX91" fmla="*/ 498475 w 1676400"/>
              <a:gd name="connsiteY91" fmla="*/ 650875 h 1685925"/>
              <a:gd name="connsiteX92" fmla="*/ 488950 w 1676400"/>
              <a:gd name="connsiteY92" fmla="*/ 654050 h 1685925"/>
              <a:gd name="connsiteX93" fmla="*/ 479425 w 1676400"/>
              <a:gd name="connsiteY93" fmla="*/ 660400 h 1685925"/>
              <a:gd name="connsiteX94" fmla="*/ 460375 w 1676400"/>
              <a:gd name="connsiteY94" fmla="*/ 676275 h 1685925"/>
              <a:gd name="connsiteX95" fmla="*/ 457200 w 1676400"/>
              <a:gd name="connsiteY95" fmla="*/ 685800 h 1685925"/>
              <a:gd name="connsiteX96" fmla="*/ 444500 w 1676400"/>
              <a:gd name="connsiteY96" fmla="*/ 714375 h 1685925"/>
              <a:gd name="connsiteX97" fmla="*/ 438150 w 1676400"/>
              <a:gd name="connsiteY97" fmla="*/ 746125 h 1685925"/>
              <a:gd name="connsiteX98" fmla="*/ 431800 w 1676400"/>
              <a:gd name="connsiteY98" fmla="*/ 765175 h 1685925"/>
              <a:gd name="connsiteX99" fmla="*/ 425450 w 1676400"/>
              <a:gd name="connsiteY99" fmla="*/ 774700 h 1685925"/>
              <a:gd name="connsiteX100" fmla="*/ 419100 w 1676400"/>
              <a:gd name="connsiteY100" fmla="*/ 793750 h 1685925"/>
              <a:gd name="connsiteX101" fmla="*/ 412750 w 1676400"/>
              <a:gd name="connsiteY101" fmla="*/ 803275 h 1685925"/>
              <a:gd name="connsiteX102" fmla="*/ 400050 w 1676400"/>
              <a:gd name="connsiteY102" fmla="*/ 831850 h 1685925"/>
              <a:gd name="connsiteX103" fmla="*/ 403225 w 1676400"/>
              <a:gd name="connsiteY103" fmla="*/ 854075 h 1685925"/>
              <a:gd name="connsiteX104" fmla="*/ 412750 w 1676400"/>
              <a:gd name="connsiteY104" fmla="*/ 860425 h 1685925"/>
              <a:gd name="connsiteX105" fmla="*/ 434975 w 1676400"/>
              <a:gd name="connsiteY105" fmla="*/ 869950 h 1685925"/>
              <a:gd name="connsiteX106" fmla="*/ 450850 w 1676400"/>
              <a:gd name="connsiteY106" fmla="*/ 885825 h 1685925"/>
              <a:gd name="connsiteX107" fmla="*/ 457200 w 1676400"/>
              <a:gd name="connsiteY107" fmla="*/ 895350 h 1685925"/>
              <a:gd name="connsiteX108" fmla="*/ 469900 w 1676400"/>
              <a:gd name="connsiteY108" fmla="*/ 898525 h 1685925"/>
              <a:gd name="connsiteX109" fmla="*/ 482600 w 1676400"/>
              <a:gd name="connsiteY109" fmla="*/ 904875 h 1685925"/>
              <a:gd name="connsiteX110" fmla="*/ 501650 w 1676400"/>
              <a:gd name="connsiteY110" fmla="*/ 914400 h 1685925"/>
              <a:gd name="connsiteX111" fmla="*/ 504825 w 1676400"/>
              <a:gd name="connsiteY111" fmla="*/ 923925 h 1685925"/>
              <a:gd name="connsiteX112" fmla="*/ 460375 w 1676400"/>
              <a:gd name="connsiteY112" fmla="*/ 942975 h 1685925"/>
              <a:gd name="connsiteX113" fmla="*/ 263525 w 1676400"/>
              <a:gd name="connsiteY113" fmla="*/ 949325 h 1685925"/>
              <a:gd name="connsiteX114" fmla="*/ 238125 w 1676400"/>
              <a:gd name="connsiteY114" fmla="*/ 952500 h 1685925"/>
              <a:gd name="connsiteX115" fmla="*/ 219075 w 1676400"/>
              <a:gd name="connsiteY115" fmla="*/ 965200 h 1685925"/>
              <a:gd name="connsiteX116" fmla="*/ 200025 w 1676400"/>
              <a:gd name="connsiteY116" fmla="*/ 971550 h 1685925"/>
              <a:gd name="connsiteX117" fmla="*/ 177800 w 1676400"/>
              <a:gd name="connsiteY117" fmla="*/ 984250 h 1685925"/>
              <a:gd name="connsiteX118" fmla="*/ 168275 w 1676400"/>
              <a:gd name="connsiteY118" fmla="*/ 987425 h 1685925"/>
              <a:gd name="connsiteX119" fmla="*/ 149225 w 1676400"/>
              <a:gd name="connsiteY119" fmla="*/ 1000125 h 1685925"/>
              <a:gd name="connsiteX120" fmla="*/ 139700 w 1676400"/>
              <a:gd name="connsiteY120" fmla="*/ 1006475 h 1685925"/>
              <a:gd name="connsiteX121" fmla="*/ 130175 w 1676400"/>
              <a:gd name="connsiteY121" fmla="*/ 1009650 h 1685925"/>
              <a:gd name="connsiteX122" fmla="*/ 101600 w 1676400"/>
              <a:gd name="connsiteY122" fmla="*/ 1022350 h 1685925"/>
              <a:gd name="connsiteX123" fmla="*/ 50800 w 1676400"/>
              <a:gd name="connsiteY123" fmla="*/ 1025525 h 1685925"/>
              <a:gd name="connsiteX124" fmla="*/ 19050 w 1676400"/>
              <a:gd name="connsiteY124" fmla="*/ 1073150 h 1685925"/>
              <a:gd name="connsiteX125" fmla="*/ 6350 w 1676400"/>
              <a:gd name="connsiteY125" fmla="*/ 1092200 h 1685925"/>
              <a:gd name="connsiteX126" fmla="*/ 0 w 1676400"/>
              <a:gd name="connsiteY126" fmla="*/ 1101725 h 1685925"/>
              <a:gd name="connsiteX127" fmla="*/ 9525 w 1676400"/>
              <a:gd name="connsiteY127" fmla="*/ 1120775 h 1685925"/>
              <a:gd name="connsiteX128" fmla="*/ 19050 w 1676400"/>
              <a:gd name="connsiteY128" fmla="*/ 1127125 h 1685925"/>
              <a:gd name="connsiteX129" fmla="*/ 31750 w 1676400"/>
              <a:gd name="connsiteY129" fmla="*/ 1149350 h 1685925"/>
              <a:gd name="connsiteX130" fmla="*/ 53975 w 1676400"/>
              <a:gd name="connsiteY130" fmla="*/ 1168400 h 1685925"/>
              <a:gd name="connsiteX131" fmla="*/ 73025 w 1676400"/>
              <a:gd name="connsiteY131" fmla="*/ 1184275 h 1685925"/>
              <a:gd name="connsiteX132" fmla="*/ 79375 w 1676400"/>
              <a:gd name="connsiteY132" fmla="*/ 1196975 h 1685925"/>
              <a:gd name="connsiteX133" fmla="*/ 101600 w 1676400"/>
              <a:gd name="connsiteY133" fmla="*/ 1212850 h 1685925"/>
              <a:gd name="connsiteX134" fmla="*/ 120650 w 1676400"/>
              <a:gd name="connsiteY134" fmla="*/ 1241425 h 1685925"/>
              <a:gd name="connsiteX135" fmla="*/ 130175 w 1676400"/>
              <a:gd name="connsiteY135" fmla="*/ 1247775 h 1685925"/>
              <a:gd name="connsiteX136" fmla="*/ 136525 w 1676400"/>
              <a:gd name="connsiteY136" fmla="*/ 1257300 h 1685925"/>
              <a:gd name="connsiteX137" fmla="*/ 146050 w 1676400"/>
              <a:gd name="connsiteY137" fmla="*/ 1266825 h 1685925"/>
              <a:gd name="connsiteX138" fmla="*/ 149225 w 1676400"/>
              <a:gd name="connsiteY138" fmla="*/ 1282700 h 1685925"/>
              <a:gd name="connsiteX139" fmla="*/ 155575 w 1676400"/>
              <a:gd name="connsiteY139" fmla="*/ 1298575 h 1685925"/>
              <a:gd name="connsiteX140" fmla="*/ 158750 w 1676400"/>
              <a:gd name="connsiteY140" fmla="*/ 1308100 h 1685925"/>
              <a:gd name="connsiteX141" fmla="*/ 168275 w 1676400"/>
              <a:gd name="connsiteY141" fmla="*/ 1314450 h 1685925"/>
              <a:gd name="connsiteX142" fmla="*/ 174625 w 1676400"/>
              <a:gd name="connsiteY142" fmla="*/ 1327150 h 1685925"/>
              <a:gd name="connsiteX143" fmla="*/ 196850 w 1676400"/>
              <a:gd name="connsiteY143" fmla="*/ 1339850 h 1685925"/>
              <a:gd name="connsiteX144" fmla="*/ 206375 w 1676400"/>
              <a:gd name="connsiteY144" fmla="*/ 1349375 h 1685925"/>
              <a:gd name="connsiteX145" fmla="*/ 225425 w 1676400"/>
              <a:gd name="connsiteY145" fmla="*/ 1355725 h 1685925"/>
              <a:gd name="connsiteX146" fmla="*/ 244475 w 1676400"/>
              <a:gd name="connsiteY146" fmla="*/ 1365250 h 1685925"/>
              <a:gd name="connsiteX147" fmla="*/ 257175 w 1676400"/>
              <a:gd name="connsiteY147" fmla="*/ 1374775 h 1685925"/>
              <a:gd name="connsiteX148" fmla="*/ 260350 w 1676400"/>
              <a:gd name="connsiteY148" fmla="*/ 1384300 h 1685925"/>
              <a:gd name="connsiteX149" fmla="*/ 282575 w 1676400"/>
              <a:gd name="connsiteY149" fmla="*/ 1393825 h 1685925"/>
              <a:gd name="connsiteX150" fmla="*/ 292100 w 1676400"/>
              <a:gd name="connsiteY150" fmla="*/ 1406525 h 1685925"/>
              <a:gd name="connsiteX151" fmla="*/ 311150 w 1676400"/>
              <a:gd name="connsiteY151" fmla="*/ 1416050 h 1685925"/>
              <a:gd name="connsiteX152" fmla="*/ 323850 w 1676400"/>
              <a:gd name="connsiteY152" fmla="*/ 1438275 h 1685925"/>
              <a:gd name="connsiteX153" fmla="*/ 333375 w 1676400"/>
              <a:gd name="connsiteY153" fmla="*/ 1444625 h 1685925"/>
              <a:gd name="connsiteX154" fmla="*/ 111125 w 1676400"/>
              <a:gd name="connsiteY154" fmla="*/ 1639887 h 1685925"/>
              <a:gd name="connsiteX155" fmla="*/ 152400 w 1676400"/>
              <a:gd name="connsiteY155" fmla="*/ 1620838 h 1685925"/>
              <a:gd name="connsiteX156" fmla="*/ 180975 w 1676400"/>
              <a:gd name="connsiteY156" fmla="*/ 1635125 h 1685925"/>
              <a:gd name="connsiteX157" fmla="*/ 212725 w 1676400"/>
              <a:gd name="connsiteY157" fmla="*/ 1654175 h 1685925"/>
              <a:gd name="connsiteX158" fmla="*/ 246063 w 1676400"/>
              <a:gd name="connsiteY158" fmla="*/ 1619250 h 1685925"/>
              <a:gd name="connsiteX159" fmla="*/ 385763 w 1676400"/>
              <a:gd name="connsiteY159" fmla="*/ 1616075 h 1685925"/>
              <a:gd name="connsiteX160" fmla="*/ 412750 w 1676400"/>
              <a:gd name="connsiteY160" fmla="*/ 1539875 h 1685925"/>
              <a:gd name="connsiteX161" fmla="*/ 377825 w 1676400"/>
              <a:gd name="connsiteY161" fmla="*/ 1573212 h 1685925"/>
              <a:gd name="connsiteX162" fmla="*/ 444500 w 1676400"/>
              <a:gd name="connsiteY162" fmla="*/ 1581150 h 1685925"/>
              <a:gd name="connsiteX163" fmla="*/ 442912 w 1676400"/>
              <a:gd name="connsiteY163" fmla="*/ 1606550 h 1685925"/>
              <a:gd name="connsiteX164" fmla="*/ 452437 w 1676400"/>
              <a:gd name="connsiteY164" fmla="*/ 1606550 h 1685925"/>
              <a:gd name="connsiteX165" fmla="*/ 492125 w 1676400"/>
              <a:gd name="connsiteY165" fmla="*/ 1616075 h 1685925"/>
              <a:gd name="connsiteX166" fmla="*/ 511175 w 1676400"/>
              <a:gd name="connsiteY166" fmla="*/ 1631950 h 1685925"/>
              <a:gd name="connsiteX167" fmla="*/ 520700 w 1676400"/>
              <a:gd name="connsiteY167" fmla="*/ 1641475 h 1685925"/>
              <a:gd name="connsiteX168" fmla="*/ 530225 w 1676400"/>
              <a:gd name="connsiteY168" fmla="*/ 1644650 h 1685925"/>
              <a:gd name="connsiteX169" fmla="*/ 549275 w 1676400"/>
              <a:gd name="connsiteY169" fmla="*/ 1654175 h 1685925"/>
              <a:gd name="connsiteX170" fmla="*/ 552450 w 1676400"/>
              <a:gd name="connsiteY170" fmla="*/ 1663700 h 1685925"/>
              <a:gd name="connsiteX171" fmla="*/ 571500 w 1676400"/>
              <a:gd name="connsiteY171" fmla="*/ 1679575 h 1685925"/>
              <a:gd name="connsiteX172" fmla="*/ 600075 w 1676400"/>
              <a:gd name="connsiteY172" fmla="*/ 1685925 h 1685925"/>
              <a:gd name="connsiteX173" fmla="*/ 615950 w 1676400"/>
              <a:gd name="connsiteY173" fmla="*/ 1682750 h 1685925"/>
              <a:gd name="connsiteX174" fmla="*/ 622300 w 1676400"/>
              <a:gd name="connsiteY174" fmla="*/ 1673225 h 1685925"/>
              <a:gd name="connsiteX175" fmla="*/ 631825 w 1676400"/>
              <a:gd name="connsiteY175" fmla="*/ 1666875 h 1685925"/>
              <a:gd name="connsiteX176" fmla="*/ 635000 w 1676400"/>
              <a:gd name="connsiteY176" fmla="*/ 1657350 h 1685925"/>
              <a:gd name="connsiteX177" fmla="*/ 654050 w 1676400"/>
              <a:gd name="connsiteY177" fmla="*/ 1644650 h 1685925"/>
              <a:gd name="connsiteX178" fmla="*/ 669925 w 1676400"/>
              <a:gd name="connsiteY178" fmla="*/ 1625600 h 1685925"/>
              <a:gd name="connsiteX179" fmla="*/ 679450 w 1676400"/>
              <a:gd name="connsiteY179" fmla="*/ 1622425 h 1685925"/>
              <a:gd name="connsiteX180" fmla="*/ 688975 w 1676400"/>
              <a:gd name="connsiteY180" fmla="*/ 1616075 h 1685925"/>
              <a:gd name="connsiteX181" fmla="*/ 704850 w 1676400"/>
              <a:gd name="connsiteY181" fmla="*/ 1603375 h 1685925"/>
              <a:gd name="connsiteX182" fmla="*/ 714375 w 1676400"/>
              <a:gd name="connsiteY182" fmla="*/ 1593850 h 1685925"/>
              <a:gd name="connsiteX183" fmla="*/ 723900 w 1676400"/>
              <a:gd name="connsiteY183" fmla="*/ 1587500 h 1685925"/>
              <a:gd name="connsiteX184" fmla="*/ 736600 w 1676400"/>
              <a:gd name="connsiteY184" fmla="*/ 1568450 h 1685925"/>
              <a:gd name="connsiteX185" fmla="*/ 742950 w 1676400"/>
              <a:gd name="connsiteY185" fmla="*/ 1558925 h 1685925"/>
              <a:gd name="connsiteX186" fmla="*/ 765175 w 1676400"/>
              <a:gd name="connsiteY186" fmla="*/ 1543050 h 1685925"/>
              <a:gd name="connsiteX187" fmla="*/ 784225 w 1676400"/>
              <a:gd name="connsiteY187" fmla="*/ 1530350 h 1685925"/>
              <a:gd name="connsiteX188" fmla="*/ 793750 w 1676400"/>
              <a:gd name="connsiteY188" fmla="*/ 1527175 h 1685925"/>
              <a:gd name="connsiteX189" fmla="*/ 803275 w 1676400"/>
              <a:gd name="connsiteY189" fmla="*/ 1508125 h 1685925"/>
              <a:gd name="connsiteX190" fmla="*/ 812800 w 1676400"/>
              <a:gd name="connsiteY190" fmla="*/ 1501775 h 1685925"/>
              <a:gd name="connsiteX191" fmla="*/ 819150 w 1676400"/>
              <a:gd name="connsiteY191" fmla="*/ 1473200 h 1685925"/>
              <a:gd name="connsiteX192" fmla="*/ 812800 w 1676400"/>
              <a:gd name="connsiteY192" fmla="*/ 1454150 h 1685925"/>
              <a:gd name="connsiteX193" fmla="*/ 809625 w 1676400"/>
              <a:gd name="connsiteY193" fmla="*/ 1444625 h 1685925"/>
              <a:gd name="connsiteX194" fmla="*/ 812800 w 1676400"/>
              <a:gd name="connsiteY194" fmla="*/ 1435100 h 1685925"/>
              <a:gd name="connsiteX195" fmla="*/ 841375 w 1676400"/>
              <a:gd name="connsiteY195" fmla="*/ 1425575 h 1685925"/>
              <a:gd name="connsiteX196" fmla="*/ 860425 w 1676400"/>
              <a:gd name="connsiteY196" fmla="*/ 1419225 h 1685925"/>
              <a:gd name="connsiteX197" fmla="*/ 869950 w 1676400"/>
              <a:gd name="connsiteY197" fmla="*/ 1416050 h 1685925"/>
              <a:gd name="connsiteX198" fmla="*/ 882650 w 1676400"/>
              <a:gd name="connsiteY198" fmla="*/ 1412875 h 1685925"/>
              <a:gd name="connsiteX199" fmla="*/ 901700 w 1676400"/>
              <a:gd name="connsiteY199" fmla="*/ 1406525 h 1685925"/>
              <a:gd name="connsiteX200" fmla="*/ 923925 w 1676400"/>
              <a:gd name="connsiteY200" fmla="*/ 1397000 h 1685925"/>
              <a:gd name="connsiteX201" fmla="*/ 930275 w 1676400"/>
              <a:gd name="connsiteY201" fmla="*/ 1374775 h 1685925"/>
              <a:gd name="connsiteX202" fmla="*/ 933450 w 1676400"/>
              <a:gd name="connsiteY202" fmla="*/ 1336675 h 1685925"/>
              <a:gd name="connsiteX203" fmla="*/ 936625 w 1676400"/>
              <a:gd name="connsiteY203" fmla="*/ 1327150 h 1685925"/>
              <a:gd name="connsiteX204" fmla="*/ 942975 w 1676400"/>
              <a:gd name="connsiteY204" fmla="*/ 1301750 h 1685925"/>
              <a:gd name="connsiteX205" fmla="*/ 949325 w 1676400"/>
              <a:gd name="connsiteY205" fmla="*/ 1263650 h 1685925"/>
              <a:gd name="connsiteX206" fmla="*/ 933450 w 1676400"/>
              <a:gd name="connsiteY206" fmla="*/ 1155700 h 1685925"/>
              <a:gd name="connsiteX207" fmla="*/ 917575 w 1676400"/>
              <a:gd name="connsiteY207" fmla="*/ 1152525 h 1685925"/>
              <a:gd name="connsiteX208" fmla="*/ 904875 w 1676400"/>
              <a:gd name="connsiteY208" fmla="*/ 1139825 h 1685925"/>
              <a:gd name="connsiteX209" fmla="*/ 889000 w 1676400"/>
              <a:gd name="connsiteY209" fmla="*/ 1130300 h 1685925"/>
              <a:gd name="connsiteX210" fmla="*/ 892175 w 1676400"/>
              <a:gd name="connsiteY210" fmla="*/ 1120775 h 1685925"/>
              <a:gd name="connsiteX211" fmla="*/ 898525 w 1676400"/>
              <a:gd name="connsiteY211" fmla="*/ 1111250 h 1685925"/>
              <a:gd name="connsiteX212" fmla="*/ 923925 w 1676400"/>
              <a:gd name="connsiteY212" fmla="*/ 1101725 h 1685925"/>
              <a:gd name="connsiteX213" fmla="*/ 933450 w 1676400"/>
              <a:gd name="connsiteY213" fmla="*/ 1095375 h 1685925"/>
              <a:gd name="connsiteX214" fmla="*/ 936625 w 1676400"/>
              <a:gd name="connsiteY214" fmla="*/ 1085850 h 1685925"/>
              <a:gd name="connsiteX215" fmla="*/ 933450 w 1676400"/>
              <a:gd name="connsiteY215" fmla="*/ 1019175 h 1685925"/>
              <a:gd name="connsiteX216" fmla="*/ 908050 w 1676400"/>
              <a:gd name="connsiteY216" fmla="*/ 996950 h 1685925"/>
              <a:gd name="connsiteX217" fmla="*/ 885825 w 1676400"/>
              <a:gd name="connsiteY217" fmla="*/ 974725 h 1685925"/>
              <a:gd name="connsiteX218" fmla="*/ 876300 w 1676400"/>
              <a:gd name="connsiteY218" fmla="*/ 965200 h 1685925"/>
              <a:gd name="connsiteX219" fmla="*/ 869950 w 1676400"/>
              <a:gd name="connsiteY219" fmla="*/ 955675 h 1685925"/>
              <a:gd name="connsiteX220" fmla="*/ 876300 w 1676400"/>
              <a:gd name="connsiteY220" fmla="*/ 946150 h 1685925"/>
              <a:gd name="connsiteX221" fmla="*/ 898525 w 1676400"/>
              <a:gd name="connsiteY221" fmla="*/ 933450 h 1685925"/>
              <a:gd name="connsiteX222" fmla="*/ 908050 w 1676400"/>
              <a:gd name="connsiteY222" fmla="*/ 927100 h 1685925"/>
              <a:gd name="connsiteX223" fmla="*/ 911225 w 1676400"/>
              <a:gd name="connsiteY223" fmla="*/ 917575 h 1685925"/>
              <a:gd name="connsiteX224" fmla="*/ 904875 w 1676400"/>
              <a:gd name="connsiteY224" fmla="*/ 828675 h 1685925"/>
              <a:gd name="connsiteX225" fmla="*/ 898525 w 1676400"/>
              <a:gd name="connsiteY225" fmla="*/ 803275 h 1685925"/>
              <a:gd name="connsiteX226" fmla="*/ 885825 w 1676400"/>
              <a:gd name="connsiteY226" fmla="*/ 784225 h 1685925"/>
              <a:gd name="connsiteX227" fmla="*/ 879475 w 1676400"/>
              <a:gd name="connsiteY227" fmla="*/ 768350 h 1685925"/>
              <a:gd name="connsiteX228" fmla="*/ 863600 w 1676400"/>
              <a:gd name="connsiteY228" fmla="*/ 739775 h 1685925"/>
              <a:gd name="connsiteX229" fmla="*/ 844550 w 1676400"/>
              <a:gd name="connsiteY229" fmla="*/ 720725 h 1685925"/>
              <a:gd name="connsiteX230" fmla="*/ 835025 w 1676400"/>
              <a:gd name="connsiteY230" fmla="*/ 714375 h 1685925"/>
              <a:gd name="connsiteX231" fmla="*/ 825500 w 1676400"/>
              <a:gd name="connsiteY231" fmla="*/ 704850 h 1685925"/>
              <a:gd name="connsiteX232" fmla="*/ 841375 w 1676400"/>
              <a:gd name="connsiteY232" fmla="*/ 692150 h 1685925"/>
              <a:gd name="connsiteX233" fmla="*/ 847725 w 1676400"/>
              <a:gd name="connsiteY233" fmla="*/ 682625 h 1685925"/>
              <a:gd name="connsiteX234" fmla="*/ 866775 w 1676400"/>
              <a:gd name="connsiteY234" fmla="*/ 676275 h 1685925"/>
              <a:gd name="connsiteX235" fmla="*/ 892175 w 1676400"/>
              <a:gd name="connsiteY235" fmla="*/ 663575 h 1685925"/>
              <a:gd name="connsiteX236" fmla="*/ 904875 w 1676400"/>
              <a:gd name="connsiteY236" fmla="*/ 650875 h 1685925"/>
              <a:gd name="connsiteX237" fmla="*/ 914400 w 1676400"/>
              <a:gd name="connsiteY237" fmla="*/ 647700 h 1685925"/>
              <a:gd name="connsiteX238" fmla="*/ 933450 w 1676400"/>
              <a:gd name="connsiteY238" fmla="*/ 635000 h 1685925"/>
              <a:gd name="connsiteX239" fmla="*/ 1196975 w 1676400"/>
              <a:gd name="connsiteY239" fmla="*/ 625475 h 1685925"/>
              <a:gd name="connsiteX240" fmla="*/ 1216025 w 1676400"/>
              <a:gd name="connsiteY240" fmla="*/ 619125 h 1685925"/>
              <a:gd name="connsiteX241" fmla="*/ 1225550 w 1676400"/>
              <a:gd name="connsiteY241" fmla="*/ 600075 h 1685925"/>
              <a:gd name="connsiteX242" fmla="*/ 1231900 w 1676400"/>
              <a:gd name="connsiteY242" fmla="*/ 571500 h 1685925"/>
              <a:gd name="connsiteX243" fmla="*/ 1228725 w 1676400"/>
              <a:gd name="connsiteY243" fmla="*/ 558800 h 1685925"/>
              <a:gd name="connsiteX244" fmla="*/ 1225550 w 1676400"/>
              <a:gd name="connsiteY244" fmla="*/ 523875 h 1685925"/>
              <a:gd name="connsiteX245" fmla="*/ 1225550 w 1676400"/>
              <a:gd name="connsiteY245" fmla="*/ 485775 h 1685925"/>
              <a:gd name="connsiteX246" fmla="*/ 1254125 w 1676400"/>
              <a:gd name="connsiteY246" fmla="*/ 466725 h 1685925"/>
              <a:gd name="connsiteX247" fmla="*/ 1257300 w 1676400"/>
              <a:gd name="connsiteY247" fmla="*/ 457200 h 1685925"/>
              <a:gd name="connsiteX248" fmla="*/ 1266825 w 1676400"/>
              <a:gd name="connsiteY248" fmla="*/ 450850 h 1685925"/>
              <a:gd name="connsiteX249" fmla="*/ 1270000 w 1676400"/>
              <a:gd name="connsiteY249" fmla="*/ 441325 h 1685925"/>
              <a:gd name="connsiteX250" fmla="*/ 1279525 w 1676400"/>
              <a:gd name="connsiteY250" fmla="*/ 438150 h 1685925"/>
              <a:gd name="connsiteX251" fmla="*/ 1298575 w 1676400"/>
              <a:gd name="connsiteY251" fmla="*/ 425450 h 1685925"/>
              <a:gd name="connsiteX252" fmla="*/ 1317625 w 1676400"/>
              <a:gd name="connsiteY252" fmla="*/ 415925 h 1685925"/>
              <a:gd name="connsiteX253" fmla="*/ 1384300 w 1676400"/>
              <a:gd name="connsiteY253" fmla="*/ 400050 h 1685925"/>
              <a:gd name="connsiteX254" fmla="*/ 1425575 w 1676400"/>
              <a:gd name="connsiteY254" fmla="*/ 393700 h 1685925"/>
              <a:gd name="connsiteX255" fmla="*/ 1498600 w 1676400"/>
              <a:gd name="connsiteY255" fmla="*/ 387350 h 1685925"/>
              <a:gd name="connsiteX256" fmla="*/ 1536700 w 1676400"/>
              <a:gd name="connsiteY256" fmla="*/ 377825 h 1685925"/>
              <a:gd name="connsiteX257" fmla="*/ 1555750 w 1676400"/>
              <a:gd name="connsiteY257" fmla="*/ 374650 h 1685925"/>
              <a:gd name="connsiteX258" fmla="*/ 1568450 w 1676400"/>
              <a:gd name="connsiteY258" fmla="*/ 368300 h 1685925"/>
              <a:gd name="connsiteX259" fmla="*/ 1587500 w 1676400"/>
              <a:gd name="connsiteY259" fmla="*/ 358775 h 1685925"/>
              <a:gd name="connsiteX260" fmla="*/ 1612900 w 1676400"/>
              <a:gd name="connsiteY260" fmla="*/ 349250 h 1685925"/>
              <a:gd name="connsiteX261" fmla="*/ 1622425 w 1676400"/>
              <a:gd name="connsiteY261" fmla="*/ 342900 h 1685925"/>
              <a:gd name="connsiteX262" fmla="*/ 1635125 w 1676400"/>
              <a:gd name="connsiteY262" fmla="*/ 327025 h 1685925"/>
              <a:gd name="connsiteX263" fmla="*/ 1647825 w 1676400"/>
              <a:gd name="connsiteY263" fmla="*/ 307975 h 1685925"/>
              <a:gd name="connsiteX264" fmla="*/ 1654175 w 1676400"/>
              <a:gd name="connsiteY264" fmla="*/ 298450 h 1685925"/>
              <a:gd name="connsiteX265" fmla="*/ 1657350 w 1676400"/>
              <a:gd name="connsiteY265" fmla="*/ 288925 h 1685925"/>
              <a:gd name="connsiteX266" fmla="*/ 1673225 w 1676400"/>
              <a:gd name="connsiteY266" fmla="*/ 269875 h 1685925"/>
              <a:gd name="connsiteX267" fmla="*/ 1676400 w 1676400"/>
              <a:gd name="connsiteY267" fmla="*/ 254000 h 1685925"/>
              <a:gd name="connsiteX0" fmla="*/ 1676400 w 1676400"/>
              <a:gd name="connsiteY0" fmla="*/ 254000 h 1709758"/>
              <a:gd name="connsiteX1" fmla="*/ 1676400 w 1676400"/>
              <a:gd name="connsiteY1" fmla="*/ 254000 h 1709758"/>
              <a:gd name="connsiteX2" fmla="*/ 1647825 w 1676400"/>
              <a:gd name="connsiteY2" fmla="*/ 257175 h 1709758"/>
              <a:gd name="connsiteX3" fmla="*/ 1638300 w 1676400"/>
              <a:gd name="connsiteY3" fmla="*/ 254000 h 1709758"/>
              <a:gd name="connsiteX4" fmla="*/ 1622425 w 1676400"/>
              <a:gd name="connsiteY4" fmla="*/ 250825 h 1709758"/>
              <a:gd name="connsiteX5" fmla="*/ 1603375 w 1676400"/>
              <a:gd name="connsiteY5" fmla="*/ 244475 h 1709758"/>
              <a:gd name="connsiteX6" fmla="*/ 1581150 w 1676400"/>
              <a:gd name="connsiteY6" fmla="*/ 241300 h 1709758"/>
              <a:gd name="connsiteX7" fmla="*/ 1571625 w 1676400"/>
              <a:gd name="connsiteY7" fmla="*/ 238125 h 1709758"/>
              <a:gd name="connsiteX8" fmla="*/ 1543050 w 1676400"/>
              <a:gd name="connsiteY8" fmla="*/ 222250 h 1709758"/>
              <a:gd name="connsiteX9" fmla="*/ 1539875 w 1676400"/>
              <a:gd name="connsiteY9" fmla="*/ 212725 h 1709758"/>
              <a:gd name="connsiteX10" fmla="*/ 1533525 w 1676400"/>
              <a:gd name="connsiteY10" fmla="*/ 190500 h 1709758"/>
              <a:gd name="connsiteX11" fmla="*/ 1517650 w 1676400"/>
              <a:gd name="connsiteY11" fmla="*/ 171450 h 1709758"/>
              <a:gd name="connsiteX12" fmla="*/ 1511300 w 1676400"/>
              <a:gd name="connsiteY12" fmla="*/ 161925 h 1709758"/>
              <a:gd name="connsiteX13" fmla="*/ 1492250 w 1676400"/>
              <a:gd name="connsiteY13" fmla="*/ 155575 h 1709758"/>
              <a:gd name="connsiteX14" fmla="*/ 1450975 w 1676400"/>
              <a:gd name="connsiteY14" fmla="*/ 149225 h 1709758"/>
              <a:gd name="connsiteX15" fmla="*/ 1406525 w 1676400"/>
              <a:gd name="connsiteY15" fmla="*/ 136525 h 1709758"/>
              <a:gd name="connsiteX16" fmla="*/ 1387475 w 1676400"/>
              <a:gd name="connsiteY16" fmla="*/ 133350 h 1709758"/>
              <a:gd name="connsiteX17" fmla="*/ 1377950 w 1676400"/>
              <a:gd name="connsiteY17" fmla="*/ 127000 h 1709758"/>
              <a:gd name="connsiteX18" fmla="*/ 1365250 w 1676400"/>
              <a:gd name="connsiteY18" fmla="*/ 107950 h 1709758"/>
              <a:gd name="connsiteX19" fmla="*/ 1355725 w 1676400"/>
              <a:gd name="connsiteY19" fmla="*/ 104775 h 1709758"/>
              <a:gd name="connsiteX20" fmla="*/ 1352550 w 1676400"/>
              <a:gd name="connsiteY20" fmla="*/ 95250 h 1709758"/>
              <a:gd name="connsiteX21" fmla="*/ 1333500 w 1676400"/>
              <a:gd name="connsiteY21" fmla="*/ 88900 h 1709758"/>
              <a:gd name="connsiteX22" fmla="*/ 1308100 w 1676400"/>
              <a:gd name="connsiteY22" fmla="*/ 66675 h 1709758"/>
              <a:gd name="connsiteX23" fmla="*/ 1298575 w 1676400"/>
              <a:gd name="connsiteY23" fmla="*/ 63500 h 1709758"/>
              <a:gd name="connsiteX24" fmla="*/ 1279525 w 1676400"/>
              <a:gd name="connsiteY24" fmla="*/ 50800 h 1709758"/>
              <a:gd name="connsiteX25" fmla="*/ 1266825 w 1676400"/>
              <a:gd name="connsiteY25" fmla="*/ 41275 h 1709758"/>
              <a:gd name="connsiteX26" fmla="*/ 1254125 w 1676400"/>
              <a:gd name="connsiteY26" fmla="*/ 38100 h 1709758"/>
              <a:gd name="connsiteX27" fmla="*/ 1244600 w 1676400"/>
              <a:gd name="connsiteY27" fmla="*/ 31750 h 1709758"/>
              <a:gd name="connsiteX28" fmla="*/ 1219200 w 1676400"/>
              <a:gd name="connsiteY28" fmla="*/ 25400 h 1709758"/>
              <a:gd name="connsiteX29" fmla="*/ 1209675 w 1676400"/>
              <a:gd name="connsiteY29" fmla="*/ 22225 h 1709758"/>
              <a:gd name="connsiteX30" fmla="*/ 1196975 w 1676400"/>
              <a:gd name="connsiteY30" fmla="*/ 19050 h 1709758"/>
              <a:gd name="connsiteX31" fmla="*/ 1181100 w 1676400"/>
              <a:gd name="connsiteY31" fmla="*/ 15875 h 1709758"/>
              <a:gd name="connsiteX32" fmla="*/ 1162050 w 1676400"/>
              <a:gd name="connsiteY32" fmla="*/ 9525 h 1709758"/>
              <a:gd name="connsiteX33" fmla="*/ 1152525 w 1676400"/>
              <a:gd name="connsiteY33" fmla="*/ 6350 h 1709758"/>
              <a:gd name="connsiteX34" fmla="*/ 1111250 w 1676400"/>
              <a:gd name="connsiteY34" fmla="*/ 0 h 1709758"/>
              <a:gd name="connsiteX35" fmla="*/ 1063625 w 1676400"/>
              <a:gd name="connsiteY35" fmla="*/ 3175 h 1709758"/>
              <a:gd name="connsiteX36" fmla="*/ 1054100 w 1676400"/>
              <a:gd name="connsiteY36" fmla="*/ 6350 h 1709758"/>
              <a:gd name="connsiteX37" fmla="*/ 1022350 w 1676400"/>
              <a:gd name="connsiteY37" fmla="*/ 15875 h 1709758"/>
              <a:gd name="connsiteX38" fmla="*/ 1012825 w 1676400"/>
              <a:gd name="connsiteY38" fmla="*/ 19050 h 1709758"/>
              <a:gd name="connsiteX39" fmla="*/ 993775 w 1676400"/>
              <a:gd name="connsiteY39" fmla="*/ 31750 h 1709758"/>
              <a:gd name="connsiteX40" fmla="*/ 984250 w 1676400"/>
              <a:gd name="connsiteY40" fmla="*/ 50800 h 1709758"/>
              <a:gd name="connsiteX41" fmla="*/ 981075 w 1676400"/>
              <a:gd name="connsiteY41" fmla="*/ 60325 h 1709758"/>
              <a:gd name="connsiteX42" fmla="*/ 971550 w 1676400"/>
              <a:gd name="connsiteY42" fmla="*/ 66675 h 1709758"/>
              <a:gd name="connsiteX43" fmla="*/ 958850 w 1676400"/>
              <a:gd name="connsiteY43" fmla="*/ 85725 h 1709758"/>
              <a:gd name="connsiteX44" fmla="*/ 952500 w 1676400"/>
              <a:gd name="connsiteY44" fmla="*/ 95250 h 1709758"/>
              <a:gd name="connsiteX45" fmla="*/ 942975 w 1676400"/>
              <a:gd name="connsiteY45" fmla="*/ 101600 h 1709758"/>
              <a:gd name="connsiteX46" fmla="*/ 917575 w 1676400"/>
              <a:gd name="connsiteY46" fmla="*/ 139700 h 1709758"/>
              <a:gd name="connsiteX47" fmla="*/ 911225 w 1676400"/>
              <a:gd name="connsiteY47" fmla="*/ 149225 h 1709758"/>
              <a:gd name="connsiteX48" fmla="*/ 901700 w 1676400"/>
              <a:gd name="connsiteY48" fmla="*/ 155575 h 1709758"/>
              <a:gd name="connsiteX49" fmla="*/ 895350 w 1676400"/>
              <a:gd name="connsiteY49" fmla="*/ 168275 h 1709758"/>
              <a:gd name="connsiteX50" fmla="*/ 885825 w 1676400"/>
              <a:gd name="connsiteY50" fmla="*/ 187325 h 1709758"/>
              <a:gd name="connsiteX51" fmla="*/ 876300 w 1676400"/>
              <a:gd name="connsiteY51" fmla="*/ 193675 h 1709758"/>
              <a:gd name="connsiteX52" fmla="*/ 869950 w 1676400"/>
              <a:gd name="connsiteY52" fmla="*/ 203200 h 1709758"/>
              <a:gd name="connsiteX53" fmla="*/ 866775 w 1676400"/>
              <a:gd name="connsiteY53" fmla="*/ 212725 h 1709758"/>
              <a:gd name="connsiteX54" fmla="*/ 854075 w 1676400"/>
              <a:gd name="connsiteY54" fmla="*/ 231775 h 1709758"/>
              <a:gd name="connsiteX55" fmla="*/ 857250 w 1676400"/>
              <a:gd name="connsiteY55" fmla="*/ 247650 h 1709758"/>
              <a:gd name="connsiteX56" fmla="*/ 866775 w 1676400"/>
              <a:gd name="connsiteY56" fmla="*/ 257175 h 1709758"/>
              <a:gd name="connsiteX57" fmla="*/ 873125 w 1676400"/>
              <a:gd name="connsiteY57" fmla="*/ 266700 h 1709758"/>
              <a:gd name="connsiteX58" fmla="*/ 876300 w 1676400"/>
              <a:gd name="connsiteY58" fmla="*/ 279400 h 1709758"/>
              <a:gd name="connsiteX59" fmla="*/ 882650 w 1676400"/>
              <a:gd name="connsiteY59" fmla="*/ 288925 h 1709758"/>
              <a:gd name="connsiteX60" fmla="*/ 876300 w 1676400"/>
              <a:gd name="connsiteY60" fmla="*/ 317500 h 1709758"/>
              <a:gd name="connsiteX61" fmla="*/ 869950 w 1676400"/>
              <a:gd name="connsiteY61" fmla="*/ 342900 h 1709758"/>
              <a:gd name="connsiteX62" fmla="*/ 866775 w 1676400"/>
              <a:gd name="connsiteY62" fmla="*/ 355600 h 1709758"/>
              <a:gd name="connsiteX63" fmla="*/ 863600 w 1676400"/>
              <a:gd name="connsiteY63" fmla="*/ 365125 h 1709758"/>
              <a:gd name="connsiteX64" fmla="*/ 854075 w 1676400"/>
              <a:gd name="connsiteY64" fmla="*/ 371475 h 1709758"/>
              <a:gd name="connsiteX65" fmla="*/ 847725 w 1676400"/>
              <a:gd name="connsiteY65" fmla="*/ 381000 h 1709758"/>
              <a:gd name="connsiteX66" fmla="*/ 815975 w 1676400"/>
              <a:gd name="connsiteY66" fmla="*/ 400050 h 1709758"/>
              <a:gd name="connsiteX67" fmla="*/ 806450 w 1676400"/>
              <a:gd name="connsiteY67" fmla="*/ 403225 h 1709758"/>
              <a:gd name="connsiteX68" fmla="*/ 796925 w 1676400"/>
              <a:gd name="connsiteY68" fmla="*/ 409575 h 1709758"/>
              <a:gd name="connsiteX69" fmla="*/ 790575 w 1676400"/>
              <a:gd name="connsiteY69" fmla="*/ 419100 h 1709758"/>
              <a:gd name="connsiteX70" fmla="*/ 771525 w 1676400"/>
              <a:gd name="connsiteY70" fmla="*/ 431800 h 1709758"/>
              <a:gd name="connsiteX71" fmla="*/ 765175 w 1676400"/>
              <a:gd name="connsiteY71" fmla="*/ 450850 h 1709758"/>
              <a:gd name="connsiteX72" fmla="*/ 771525 w 1676400"/>
              <a:gd name="connsiteY72" fmla="*/ 469900 h 1709758"/>
              <a:gd name="connsiteX73" fmla="*/ 742950 w 1676400"/>
              <a:gd name="connsiteY73" fmla="*/ 482600 h 1709758"/>
              <a:gd name="connsiteX74" fmla="*/ 711200 w 1676400"/>
              <a:gd name="connsiteY74" fmla="*/ 514350 h 1709758"/>
              <a:gd name="connsiteX75" fmla="*/ 701675 w 1676400"/>
              <a:gd name="connsiteY75" fmla="*/ 520700 h 1709758"/>
              <a:gd name="connsiteX76" fmla="*/ 692150 w 1676400"/>
              <a:gd name="connsiteY76" fmla="*/ 523875 h 1709758"/>
              <a:gd name="connsiteX77" fmla="*/ 673100 w 1676400"/>
              <a:gd name="connsiteY77" fmla="*/ 536575 h 1709758"/>
              <a:gd name="connsiteX78" fmla="*/ 650875 w 1676400"/>
              <a:gd name="connsiteY78" fmla="*/ 517525 h 1709758"/>
              <a:gd name="connsiteX79" fmla="*/ 638175 w 1676400"/>
              <a:gd name="connsiteY79" fmla="*/ 514350 h 1709758"/>
              <a:gd name="connsiteX80" fmla="*/ 628650 w 1676400"/>
              <a:gd name="connsiteY80" fmla="*/ 511175 h 1709758"/>
              <a:gd name="connsiteX81" fmla="*/ 574675 w 1676400"/>
              <a:gd name="connsiteY81" fmla="*/ 514350 h 1709758"/>
              <a:gd name="connsiteX82" fmla="*/ 561975 w 1676400"/>
              <a:gd name="connsiteY82" fmla="*/ 530225 h 1709758"/>
              <a:gd name="connsiteX83" fmla="*/ 552450 w 1676400"/>
              <a:gd name="connsiteY83" fmla="*/ 539750 h 1709758"/>
              <a:gd name="connsiteX84" fmla="*/ 549275 w 1676400"/>
              <a:gd name="connsiteY84" fmla="*/ 549275 h 1709758"/>
              <a:gd name="connsiteX85" fmla="*/ 530225 w 1676400"/>
              <a:gd name="connsiteY85" fmla="*/ 561975 h 1709758"/>
              <a:gd name="connsiteX86" fmla="*/ 511175 w 1676400"/>
              <a:gd name="connsiteY86" fmla="*/ 571500 h 1709758"/>
              <a:gd name="connsiteX87" fmla="*/ 498475 w 1676400"/>
              <a:gd name="connsiteY87" fmla="*/ 590550 h 1709758"/>
              <a:gd name="connsiteX88" fmla="*/ 501650 w 1676400"/>
              <a:gd name="connsiteY88" fmla="*/ 606425 h 1709758"/>
              <a:gd name="connsiteX89" fmla="*/ 504825 w 1676400"/>
              <a:gd name="connsiteY89" fmla="*/ 615950 h 1709758"/>
              <a:gd name="connsiteX90" fmla="*/ 508000 w 1676400"/>
              <a:gd name="connsiteY90" fmla="*/ 631825 h 1709758"/>
              <a:gd name="connsiteX91" fmla="*/ 498475 w 1676400"/>
              <a:gd name="connsiteY91" fmla="*/ 650875 h 1709758"/>
              <a:gd name="connsiteX92" fmla="*/ 488950 w 1676400"/>
              <a:gd name="connsiteY92" fmla="*/ 654050 h 1709758"/>
              <a:gd name="connsiteX93" fmla="*/ 479425 w 1676400"/>
              <a:gd name="connsiteY93" fmla="*/ 660400 h 1709758"/>
              <a:gd name="connsiteX94" fmla="*/ 460375 w 1676400"/>
              <a:gd name="connsiteY94" fmla="*/ 676275 h 1709758"/>
              <a:gd name="connsiteX95" fmla="*/ 457200 w 1676400"/>
              <a:gd name="connsiteY95" fmla="*/ 685800 h 1709758"/>
              <a:gd name="connsiteX96" fmla="*/ 444500 w 1676400"/>
              <a:gd name="connsiteY96" fmla="*/ 714375 h 1709758"/>
              <a:gd name="connsiteX97" fmla="*/ 438150 w 1676400"/>
              <a:gd name="connsiteY97" fmla="*/ 746125 h 1709758"/>
              <a:gd name="connsiteX98" fmla="*/ 431800 w 1676400"/>
              <a:gd name="connsiteY98" fmla="*/ 765175 h 1709758"/>
              <a:gd name="connsiteX99" fmla="*/ 425450 w 1676400"/>
              <a:gd name="connsiteY99" fmla="*/ 774700 h 1709758"/>
              <a:gd name="connsiteX100" fmla="*/ 419100 w 1676400"/>
              <a:gd name="connsiteY100" fmla="*/ 793750 h 1709758"/>
              <a:gd name="connsiteX101" fmla="*/ 412750 w 1676400"/>
              <a:gd name="connsiteY101" fmla="*/ 803275 h 1709758"/>
              <a:gd name="connsiteX102" fmla="*/ 400050 w 1676400"/>
              <a:gd name="connsiteY102" fmla="*/ 831850 h 1709758"/>
              <a:gd name="connsiteX103" fmla="*/ 403225 w 1676400"/>
              <a:gd name="connsiteY103" fmla="*/ 854075 h 1709758"/>
              <a:gd name="connsiteX104" fmla="*/ 412750 w 1676400"/>
              <a:gd name="connsiteY104" fmla="*/ 860425 h 1709758"/>
              <a:gd name="connsiteX105" fmla="*/ 434975 w 1676400"/>
              <a:gd name="connsiteY105" fmla="*/ 869950 h 1709758"/>
              <a:gd name="connsiteX106" fmla="*/ 450850 w 1676400"/>
              <a:gd name="connsiteY106" fmla="*/ 885825 h 1709758"/>
              <a:gd name="connsiteX107" fmla="*/ 457200 w 1676400"/>
              <a:gd name="connsiteY107" fmla="*/ 895350 h 1709758"/>
              <a:gd name="connsiteX108" fmla="*/ 469900 w 1676400"/>
              <a:gd name="connsiteY108" fmla="*/ 898525 h 1709758"/>
              <a:gd name="connsiteX109" fmla="*/ 482600 w 1676400"/>
              <a:gd name="connsiteY109" fmla="*/ 904875 h 1709758"/>
              <a:gd name="connsiteX110" fmla="*/ 501650 w 1676400"/>
              <a:gd name="connsiteY110" fmla="*/ 914400 h 1709758"/>
              <a:gd name="connsiteX111" fmla="*/ 504825 w 1676400"/>
              <a:gd name="connsiteY111" fmla="*/ 923925 h 1709758"/>
              <a:gd name="connsiteX112" fmla="*/ 460375 w 1676400"/>
              <a:gd name="connsiteY112" fmla="*/ 942975 h 1709758"/>
              <a:gd name="connsiteX113" fmla="*/ 263525 w 1676400"/>
              <a:gd name="connsiteY113" fmla="*/ 949325 h 1709758"/>
              <a:gd name="connsiteX114" fmla="*/ 238125 w 1676400"/>
              <a:gd name="connsiteY114" fmla="*/ 952500 h 1709758"/>
              <a:gd name="connsiteX115" fmla="*/ 219075 w 1676400"/>
              <a:gd name="connsiteY115" fmla="*/ 965200 h 1709758"/>
              <a:gd name="connsiteX116" fmla="*/ 200025 w 1676400"/>
              <a:gd name="connsiteY116" fmla="*/ 971550 h 1709758"/>
              <a:gd name="connsiteX117" fmla="*/ 177800 w 1676400"/>
              <a:gd name="connsiteY117" fmla="*/ 984250 h 1709758"/>
              <a:gd name="connsiteX118" fmla="*/ 168275 w 1676400"/>
              <a:gd name="connsiteY118" fmla="*/ 987425 h 1709758"/>
              <a:gd name="connsiteX119" fmla="*/ 149225 w 1676400"/>
              <a:gd name="connsiteY119" fmla="*/ 1000125 h 1709758"/>
              <a:gd name="connsiteX120" fmla="*/ 139700 w 1676400"/>
              <a:gd name="connsiteY120" fmla="*/ 1006475 h 1709758"/>
              <a:gd name="connsiteX121" fmla="*/ 130175 w 1676400"/>
              <a:gd name="connsiteY121" fmla="*/ 1009650 h 1709758"/>
              <a:gd name="connsiteX122" fmla="*/ 101600 w 1676400"/>
              <a:gd name="connsiteY122" fmla="*/ 1022350 h 1709758"/>
              <a:gd name="connsiteX123" fmla="*/ 50800 w 1676400"/>
              <a:gd name="connsiteY123" fmla="*/ 1025525 h 1709758"/>
              <a:gd name="connsiteX124" fmla="*/ 19050 w 1676400"/>
              <a:gd name="connsiteY124" fmla="*/ 1073150 h 1709758"/>
              <a:gd name="connsiteX125" fmla="*/ 6350 w 1676400"/>
              <a:gd name="connsiteY125" fmla="*/ 1092200 h 1709758"/>
              <a:gd name="connsiteX126" fmla="*/ 0 w 1676400"/>
              <a:gd name="connsiteY126" fmla="*/ 1101725 h 1709758"/>
              <a:gd name="connsiteX127" fmla="*/ 9525 w 1676400"/>
              <a:gd name="connsiteY127" fmla="*/ 1120775 h 1709758"/>
              <a:gd name="connsiteX128" fmla="*/ 19050 w 1676400"/>
              <a:gd name="connsiteY128" fmla="*/ 1127125 h 1709758"/>
              <a:gd name="connsiteX129" fmla="*/ 31750 w 1676400"/>
              <a:gd name="connsiteY129" fmla="*/ 1149350 h 1709758"/>
              <a:gd name="connsiteX130" fmla="*/ 53975 w 1676400"/>
              <a:gd name="connsiteY130" fmla="*/ 1168400 h 1709758"/>
              <a:gd name="connsiteX131" fmla="*/ 73025 w 1676400"/>
              <a:gd name="connsiteY131" fmla="*/ 1184275 h 1709758"/>
              <a:gd name="connsiteX132" fmla="*/ 79375 w 1676400"/>
              <a:gd name="connsiteY132" fmla="*/ 1196975 h 1709758"/>
              <a:gd name="connsiteX133" fmla="*/ 101600 w 1676400"/>
              <a:gd name="connsiteY133" fmla="*/ 1212850 h 1709758"/>
              <a:gd name="connsiteX134" fmla="*/ 120650 w 1676400"/>
              <a:gd name="connsiteY134" fmla="*/ 1241425 h 1709758"/>
              <a:gd name="connsiteX135" fmla="*/ 130175 w 1676400"/>
              <a:gd name="connsiteY135" fmla="*/ 1247775 h 1709758"/>
              <a:gd name="connsiteX136" fmla="*/ 136525 w 1676400"/>
              <a:gd name="connsiteY136" fmla="*/ 1257300 h 1709758"/>
              <a:gd name="connsiteX137" fmla="*/ 146050 w 1676400"/>
              <a:gd name="connsiteY137" fmla="*/ 1266825 h 1709758"/>
              <a:gd name="connsiteX138" fmla="*/ 149225 w 1676400"/>
              <a:gd name="connsiteY138" fmla="*/ 1282700 h 1709758"/>
              <a:gd name="connsiteX139" fmla="*/ 155575 w 1676400"/>
              <a:gd name="connsiteY139" fmla="*/ 1298575 h 1709758"/>
              <a:gd name="connsiteX140" fmla="*/ 158750 w 1676400"/>
              <a:gd name="connsiteY140" fmla="*/ 1308100 h 1709758"/>
              <a:gd name="connsiteX141" fmla="*/ 168275 w 1676400"/>
              <a:gd name="connsiteY141" fmla="*/ 1314450 h 1709758"/>
              <a:gd name="connsiteX142" fmla="*/ 174625 w 1676400"/>
              <a:gd name="connsiteY142" fmla="*/ 1327150 h 1709758"/>
              <a:gd name="connsiteX143" fmla="*/ 196850 w 1676400"/>
              <a:gd name="connsiteY143" fmla="*/ 1339850 h 1709758"/>
              <a:gd name="connsiteX144" fmla="*/ 206375 w 1676400"/>
              <a:gd name="connsiteY144" fmla="*/ 1349375 h 1709758"/>
              <a:gd name="connsiteX145" fmla="*/ 225425 w 1676400"/>
              <a:gd name="connsiteY145" fmla="*/ 1355725 h 1709758"/>
              <a:gd name="connsiteX146" fmla="*/ 244475 w 1676400"/>
              <a:gd name="connsiteY146" fmla="*/ 1365250 h 1709758"/>
              <a:gd name="connsiteX147" fmla="*/ 257175 w 1676400"/>
              <a:gd name="connsiteY147" fmla="*/ 1374775 h 1709758"/>
              <a:gd name="connsiteX148" fmla="*/ 260350 w 1676400"/>
              <a:gd name="connsiteY148" fmla="*/ 1384300 h 1709758"/>
              <a:gd name="connsiteX149" fmla="*/ 282575 w 1676400"/>
              <a:gd name="connsiteY149" fmla="*/ 1393825 h 1709758"/>
              <a:gd name="connsiteX150" fmla="*/ 292100 w 1676400"/>
              <a:gd name="connsiteY150" fmla="*/ 1406525 h 1709758"/>
              <a:gd name="connsiteX151" fmla="*/ 311150 w 1676400"/>
              <a:gd name="connsiteY151" fmla="*/ 1416050 h 1709758"/>
              <a:gd name="connsiteX152" fmla="*/ 71438 w 1676400"/>
              <a:gd name="connsiteY152" fmla="*/ 1709738 h 1709758"/>
              <a:gd name="connsiteX153" fmla="*/ 333375 w 1676400"/>
              <a:gd name="connsiteY153" fmla="*/ 1444625 h 1709758"/>
              <a:gd name="connsiteX154" fmla="*/ 111125 w 1676400"/>
              <a:gd name="connsiteY154" fmla="*/ 1639887 h 1709758"/>
              <a:gd name="connsiteX155" fmla="*/ 152400 w 1676400"/>
              <a:gd name="connsiteY155" fmla="*/ 1620838 h 1709758"/>
              <a:gd name="connsiteX156" fmla="*/ 180975 w 1676400"/>
              <a:gd name="connsiteY156" fmla="*/ 1635125 h 1709758"/>
              <a:gd name="connsiteX157" fmla="*/ 212725 w 1676400"/>
              <a:gd name="connsiteY157" fmla="*/ 1654175 h 1709758"/>
              <a:gd name="connsiteX158" fmla="*/ 246063 w 1676400"/>
              <a:gd name="connsiteY158" fmla="*/ 1619250 h 1709758"/>
              <a:gd name="connsiteX159" fmla="*/ 385763 w 1676400"/>
              <a:gd name="connsiteY159" fmla="*/ 1616075 h 1709758"/>
              <a:gd name="connsiteX160" fmla="*/ 412750 w 1676400"/>
              <a:gd name="connsiteY160" fmla="*/ 1539875 h 1709758"/>
              <a:gd name="connsiteX161" fmla="*/ 377825 w 1676400"/>
              <a:gd name="connsiteY161" fmla="*/ 1573212 h 1709758"/>
              <a:gd name="connsiteX162" fmla="*/ 444500 w 1676400"/>
              <a:gd name="connsiteY162" fmla="*/ 1581150 h 1709758"/>
              <a:gd name="connsiteX163" fmla="*/ 442912 w 1676400"/>
              <a:gd name="connsiteY163" fmla="*/ 1606550 h 1709758"/>
              <a:gd name="connsiteX164" fmla="*/ 452437 w 1676400"/>
              <a:gd name="connsiteY164" fmla="*/ 1606550 h 1709758"/>
              <a:gd name="connsiteX165" fmla="*/ 492125 w 1676400"/>
              <a:gd name="connsiteY165" fmla="*/ 1616075 h 1709758"/>
              <a:gd name="connsiteX166" fmla="*/ 511175 w 1676400"/>
              <a:gd name="connsiteY166" fmla="*/ 1631950 h 1709758"/>
              <a:gd name="connsiteX167" fmla="*/ 520700 w 1676400"/>
              <a:gd name="connsiteY167" fmla="*/ 1641475 h 1709758"/>
              <a:gd name="connsiteX168" fmla="*/ 530225 w 1676400"/>
              <a:gd name="connsiteY168" fmla="*/ 1644650 h 1709758"/>
              <a:gd name="connsiteX169" fmla="*/ 549275 w 1676400"/>
              <a:gd name="connsiteY169" fmla="*/ 1654175 h 1709758"/>
              <a:gd name="connsiteX170" fmla="*/ 552450 w 1676400"/>
              <a:gd name="connsiteY170" fmla="*/ 1663700 h 1709758"/>
              <a:gd name="connsiteX171" fmla="*/ 571500 w 1676400"/>
              <a:gd name="connsiteY171" fmla="*/ 1679575 h 1709758"/>
              <a:gd name="connsiteX172" fmla="*/ 600075 w 1676400"/>
              <a:gd name="connsiteY172" fmla="*/ 1685925 h 1709758"/>
              <a:gd name="connsiteX173" fmla="*/ 615950 w 1676400"/>
              <a:gd name="connsiteY173" fmla="*/ 1682750 h 1709758"/>
              <a:gd name="connsiteX174" fmla="*/ 622300 w 1676400"/>
              <a:gd name="connsiteY174" fmla="*/ 1673225 h 1709758"/>
              <a:gd name="connsiteX175" fmla="*/ 631825 w 1676400"/>
              <a:gd name="connsiteY175" fmla="*/ 1666875 h 1709758"/>
              <a:gd name="connsiteX176" fmla="*/ 635000 w 1676400"/>
              <a:gd name="connsiteY176" fmla="*/ 1657350 h 1709758"/>
              <a:gd name="connsiteX177" fmla="*/ 654050 w 1676400"/>
              <a:gd name="connsiteY177" fmla="*/ 1644650 h 1709758"/>
              <a:gd name="connsiteX178" fmla="*/ 669925 w 1676400"/>
              <a:gd name="connsiteY178" fmla="*/ 1625600 h 1709758"/>
              <a:gd name="connsiteX179" fmla="*/ 679450 w 1676400"/>
              <a:gd name="connsiteY179" fmla="*/ 1622425 h 1709758"/>
              <a:gd name="connsiteX180" fmla="*/ 688975 w 1676400"/>
              <a:gd name="connsiteY180" fmla="*/ 1616075 h 1709758"/>
              <a:gd name="connsiteX181" fmla="*/ 704850 w 1676400"/>
              <a:gd name="connsiteY181" fmla="*/ 1603375 h 1709758"/>
              <a:gd name="connsiteX182" fmla="*/ 714375 w 1676400"/>
              <a:gd name="connsiteY182" fmla="*/ 1593850 h 1709758"/>
              <a:gd name="connsiteX183" fmla="*/ 723900 w 1676400"/>
              <a:gd name="connsiteY183" fmla="*/ 1587500 h 1709758"/>
              <a:gd name="connsiteX184" fmla="*/ 736600 w 1676400"/>
              <a:gd name="connsiteY184" fmla="*/ 1568450 h 1709758"/>
              <a:gd name="connsiteX185" fmla="*/ 742950 w 1676400"/>
              <a:gd name="connsiteY185" fmla="*/ 1558925 h 1709758"/>
              <a:gd name="connsiteX186" fmla="*/ 765175 w 1676400"/>
              <a:gd name="connsiteY186" fmla="*/ 1543050 h 1709758"/>
              <a:gd name="connsiteX187" fmla="*/ 784225 w 1676400"/>
              <a:gd name="connsiteY187" fmla="*/ 1530350 h 1709758"/>
              <a:gd name="connsiteX188" fmla="*/ 793750 w 1676400"/>
              <a:gd name="connsiteY188" fmla="*/ 1527175 h 1709758"/>
              <a:gd name="connsiteX189" fmla="*/ 803275 w 1676400"/>
              <a:gd name="connsiteY189" fmla="*/ 1508125 h 1709758"/>
              <a:gd name="connsiteX190" fmla="*/ 812800 w 1676400"/>
              <a:gd name="connsiteY190" fmla="*/ 1501775 h 1709758"/>
              <a:gd name="connsiteX191" fmla="*/ 819150 w 1676400"/>
              <a:gd name="connsiteY191" fmla="*/ 1473200 h 1709758"/>
              <a:gd name="connsiteX192" fmla="*/ 812800 w 1676400"/>
              <a:gd name="connsiteY192" fmla="*/ 1454150 h 1709758"/>
              <a:gd name="connsiteX193" fmla="*/ 809625 w 1676400"/>
              <a:gd name="connsiteY193" fmla="*/ 1444625 h 1709758"/>
              <a:gd name="connsiteX194" fmla="*/ 812800 w 1676400"/>
              <a:gd name="connsiteY194" fmla="*/ 1435100 h 1709758"/>
              <a:gd name="connsiteX195" fmla="*/ 841375 w 1676400"/>
              <a:gd name="connsiteY195" fmla="*/ 1425575 h 1709758"/>
              <a:gd name="connsiteX196" fmla="*/ 860425 w 1676400"/>
              <a:gd name="connsiteY196" fmla="*/ 1419225 h 1709758"/>
              <a:gd name="connsiteX197" fmla="*/ 869950 w 1676400"/>
              <a:gd name="connsiteY197" fmla="*/ 1416050 h 1709758"/>
              <a:gd name="connsiteX198" fmla="*/ 882650 w 1676400"/>
              <a:gd name="connsiteY198" fmla="*/ 1412875 h 1709758"/>
              <a:gd name="connsiteX199" fmla="*/ 901700 w 1676400"/>
              <a:gd name="connsiteY199" fmla="*/ 1406525 h 1709758"/>
              <a:gd name="connsiteX200" fmla="*/ 923925 w 1676400"/>
              <a:gd name="connsiteY200" fmla="*/ 1397000 h 1709758"/>
              <a:gd name="connsiteX201" fmla="*/ 930275 w 1676400"/>
              <a:gd name="connsiteY201" fmla="*/ 1374775 h 1709758"/>
              <a:gd name="connsiteX202" fmla="*/ 933450 w 1676400"/>
              <a:gd name="connsiteY202" fmla="*/ 1336675 h 1709758"/>
              <a:gd name="connsiteX203" fmla="*/ 936625 w 1676400"/>
              <a:gd name="connsiteY203" fmla="*/ 1327150 h 1709758"/>
              <a:gd name="connsiteX204" fmla="*/ 942975 w 1676400"/>
              <a:gd name="connsiteY204" fmla="*/ 1301750 h 1709758"/>
              <a:gd name="connsiteX205" fmla="*/ 949325 w 1676400"/>
              <a:gd name="connsiteY205" fmla="*/ 1263650 h 1709758"/>
              <a:gd name="connsiteX206" fmla="*/ 933450 w 1676400"/>
              <a:gd name="connsiteY206" fmla="*/ 1155700 h 1709758"/>
              <a:gd name="connsiteX207" fmla="*/ 917575 w 1676400"/>
              <a:gd name="connsiteY207" fmla="*/ 1152525 h 1709758"/>
              <a:gd name="connsiteX208" fmla="*/ 904875 w 1676400"/>
              <a:gd name="connsiteY208" fmla="*/ 1139825 h 1709758"/>
              <a:gd name="connsiteX209" fmla="*/ 889000 w 1676400"/>
              <a:gd name="connsiteY209" fmla="*/ 1130300 h 1709758"/>
              <a:gd name="connsiteX210" fmla="*/ 892175 w 1676400"/>
              <a:gd name="connsiteY210" fmla="*/ 1120775 h 1709758"/>
              <a:gd name="connsiteX211" fmla="*/ 898525 w 1676400"/>
              <a:gd name="connsiteY211" fmla="*/ 1111250 h 1709758"/>
              <a:gd name="connsiteX212" fmla="*/ 923925 w 1676400"/>
              <a:gd name="connsiteY212" fmla="*/ 1101725 h 1709758"/>
              <a:gd name="connsiteX213" fmla="*/ 933450 w 1676400"/>
              <a:gd name="connsiteY213" fmla="*/ 1095375 h 1709758"/>
              <a:gd name="connsiteX214" fmla="*/ 936625 w 1676400"/>
              <a:gd name="connsiteY214" fmla="*/ 1085850 h 1709758"/>
              <a:gd name="connsiteX215" fmla="*/ 933450 w 1676400"/>
              <a:gd name="connsiteY215" fmla="*/ 1019175 h 1709758"/>
              <a:gd name="connsiteX216" fmla="*/ 908050 w 1676400"/>
              <a:gd name="connsiteY216" fmla="*/ 996950 h 1709758"/>
              <a:gd name="connsiteX217" fmla="*/ 885825 w 1676400"/>
              <a:gd name="connsiteY217" fmla="*/ 974725 h 1709758"/>
              <a:gd name="connsiteX218" fmla="*/ 876300 w 1676400"/>
              <a:gd name="connsiteY218" fmla="*/ 965200 h 1709758"/>
              <a:gd name="connsiteX219" fmla="*/ 869950 w 1676400"/>
              <a:gd name="connsiteY219" fmla="*/ 955675 h 1709758"/>
              <a:gd name="connsiteX220" fmla="*/ 876300 w 1676400"/>
              <a:gd name="connsiteY220" fmla="*/ 946150 h 1709758"/>
              <a:gd name="connsiteX221" fmla="*/ 898525 w 1676400"/>
              <a:gd name="connsiteY221" fmla="*/ 933450 h 1709758"/>
              <a:gd name="connsiteX222" fmla="*/ 908050 w 1676400"/>
              <a:gd name="connsiteY222" fmla="*/ 927100 h 1709758"/>
              <a:gd name="connsiteX223" fmla="*/ 911225 w 1676400"/>
              <a:gd name="connsiteY223" fmla="*/ 917575 h 1709758"/>
              <a:gd name="connsiteX224" fmla="*/ 904875 w 1676400"/>
              <a:gd name="connsiteY224" fmla="*/ 828675 h 1709758"/>
              <a:gd name="connsiteX225" fmla="*/ 898525 w 1676400"/>
              <a:gd name="connsiteY225" fmla="*/ 803275 h 1709758"/>
              <a:gd name="connsiteX226" fmla="*/ 885825 w 1676400"/>
              <a:gd name="connsiteY226" fmla="*/ 784225 h 1709758"/>
              <a:gd name="connsiteX227" fmla="*/ 879475 w 1676400"/>
              <a:gd name="connsiteY227" fmla="*/ 768350 h 1709758"/>
              <a:gd name="connsiteX228" fmla="*/ 863600 w 1676400"/>
              <a:gd name="connsiteY228" fmla="*/ 739775 h 1709758"/>
              <a:gd name="connsiteX229" fmla="*/ 844550 w 1676400"/>
              <a:gd name="connsiteY229" fmla="*/ 720725 h 1709758"/>
              <a:gd name="connsiteX230" fmla="*/ 835025 w 1676400"/>
              <a:gd name="connsiteY230" fmla="*/ 714375 h 1709758"/>
              <a:gd name="connsiteX231" fmla="*/ 825500 w 1676400"/>
              <a:gd name="connsiteY231" fmla="*/ 704850 h 1709758"/>
              <a:gd name="connsiteX232" fmla="*/ 841375 w 1676400"/>
              <a:gd name="connsiteY232" fmla="*/ 692150 h 1709758"/>
              <a:gd name="connsiteX233" fmla="*/ 847725 w 1676400"/>
              <a:gd name="connsiteY233" fmla="*/ 682625 h 1709758"/>
              <a:gd name="connsiteX234" fmla="*/ 866775 w 1676400"/>
              <a:gd name="connsiteY234" fmla="*/ 676275 h 1709758"/>
              <a:gd name="connsiteX235" fmla="*/ 892175 w 1676400"/>
              <a:gd name="connsiteY235" fmla="*/ 663575 h 1709758"/>
              <a:gd name="connsiteX236" fmla="*/ 904875 w 1676400"/>
              <a:gd name="connsiteY236" fmla="*/ 650875 h 1709758"/>
              <a:gd name="connsiteX237" fmla="*/ 914400 w 1676400"/>
              <a:gd name="connsiteY237" fmla="*/ 647700 h 1709758"/>
              <a:gd name="connsiteX238" fmla="*/ 933450 w 1676400"/>
              <a:gd name="connsiteY238" fmla="*/ 635000 h 1709758"/>
              <a:gd name="connsiteX239" fmla="*/ 1196975 w 1676400"/>
              <a:gd name="connsiteY239" fmla="*/ 625475 h 1709758"/>
              <a:gd name="connsiteX240" fmla="*/ 1216025 w 1676400"/>
              <a:gd name="connsiteY240" fmla="*/ 619125 h 1709758"/>
              <a:gd name="connsiteX241" fmla="*/ 1225550 w 1676400"/>
              <a:gd name="connsiteY241" fmla="*/ 600075 h 1709758"/>
              <a:gd name="connsiteX242" fmla="*/ 1231900 w 1676400"/>
              <a:gd name="connsiteY242" fmla="*/ 571500 h 1709758"/>
              <a:gd name="connsiteX243" fmla="*/ 1228725 w 1676400"/>
              <a:gd name="connsiteY243" fmla="*/ 558800 h 1709758"/>
              <a:gd name="connsiteX244" fmla="*/ 1225550 w 1676400"/>
              <a:gd name="connsiteY244" fmla="*/ 523875 h 1709758"/>
              <a:gd name="connsiteX245" fmla="*/ 1225550 w 1676400"/>
              <a:gd name="connsiteY245" fmla="*/ 485775 h 1709758"/>
              <a:gd name="connsiteX246" fmla="*/ 1254125 w 1676400"/>
              <a:gd name="connsiteY246" fmla="*/ 466725 h 1709758"/>
              <a:gd name="connsiteX247" fmla="*/ 1257300 w 1676400"/>
              <a:gd name="connsiteY247" fmla="*/ 457200 h 1709758"/>
              <a:gd name="connsiteX248" fmla="*/ 1266825 w 1676400"/>
              <a:gd name="connsiteY248" fmla="*/ 450850 h 1709758"/>
              <a:gd name="connsiteX249" fmla="*/ 1270000 w 1676400"/>
              <a:gd name="connsiteY249" fmla="*/ 441325 h 1709758"/>
              <a:gd name="connsiteX250" fmla="*/ 1279525 w 1676400"/>
              <a:gd name="connsiteY250" fmla="*/ 438150 h 1709758"/>
              <a:gd name="connsiteX251" fmla="*/ 1298575 w 1676400"/>
              <a:gd name="connsiteY251" fmla="*/ 425450 h 1709758"/>
              <a:gd name="connsiteX252" fmla="*/ 1317625 w 1676400"/>
              <a:gd name="connsiteY252" fmla="*/ 415925 h 1709758"/>
              <a:gd name="connsiteX253" fmla="*/ 1384300 w 1676400"/>
              <a:gd name="connsiteY253" fmla="*/ 400050 h 1709758"/>
              <a:gd name="connsiteX254" fmla="*/ 1425575 w 1676400"/>
              <a:gd name="connsiteY254" fmla="*/ 393700 h 1709758"/>
              <a:gd name="connsiteX255" fmla="*/ 1498600 w 1676400"/>
              <a:gd name="connsiteY255" fmla="*/ 387350 h 1709758"/>
              <a:gd name="connsiteX256" fmla="*/ 1536700 w 1676400"/>
              <a:gd name="connsiteY256" fmla="*/ 377825 h 1709758"/>
              <a:gd name="connsiteX257" fmla="*/ 1555750 w 1676400"/>
              <a:gd name="connsiteY257" fmla="*/ 374650 h 1709758"/>
              <a:gd name="connsiteX258" fmla="*/ 1568450 w 1676400"/>
              <a:gd name="connsiteY258" fmla="*/ 368300 h 1709758"/>
              <a:gd name="connsiteX259" fmla="*/ 1587500 w 1676400"/>
              <a:gd name="connsiteY259" fmla="*/ 358775 h 1709758"/>
              <a:gd name="connsiteX260" fmla="*/ 1612900 w 1676400"/>
              <a:gd name="connsiteY260" fmla="*/ 349250 h 1709758"/>
              <a:gd name="connsiteX261" fmla="*/ 1622425 w 1676400"/>
              <a:gd name="connsiteY261" fmla="*/ 342900 h 1709758"/>
              <a:gd name="connsiteX262" fmla="*/ 1635125 w 1676400"/>
              <a:gd name="connsiteY262" fmla="*/ 327025 h 1709758"/>
              <a:gd name="connsiteX263" fmla="*/ 1647825 w 1676400"/>
              <a:gd name="connsiteY263" fmla="*/ 307975 h 1709758"/>
              <a:gd name="connsiteX264" fmla="*/ 1654175 w 1676400"/>
              <a:gd name="connsiteY264" fmla="*/ 298450 h 1709758"/>
              <a:gd name="connsiteX265" fmla="*/ 1657350 w 1676400"/>
              <a:gd name="connsiteY265" fmla="*/ 288925 h 1709758"/>
              <a:gd name="connsiteX266" fmla="*/ 1673225 w 1676400"/>
              <a:gd name="connsiteY266" fmla="*/ 269875 h 1709758"/>
              <a:gd name="connsiteX267" fmla="*/ 1676400 w 1676400"/>
              <a:gd name="connsiteY267" fmla="*/ 254000 h 1709758"/>
              <a:gd name="connsiteX0" fmla="*/ 1676400 w 1676400"/>
              <a:gd name="connsiteY0" fmla="*/ 254000 h 1730030"/>
              <a:gd name="connsiteX1" fmla="*/ 1676400 w 1676400"/>
              <a:gd name="connsiteY1" fmla="*/ 254000 h 1730030"/>
              <a:gd name="connsiteX2" fmla="*/ 1647825 w 1676400"/>
              <a:gd name="connsiteY2" fmla="*/ 257175 h 1730030"/>
              <a:gd name="connsiteX3" fmla="*/ 1638300 w 1676400"/>
              <a:gd name="connsiteY3" fmla="*/ 254000 h 1730030"/>
              <a:gd name="connsiteX4" fmla="*/ 1622425 w 1676400"/>
              <a:gd name="connsiteY4" fmla="*/ 250825 h 1730030"/>
              <a:gd name="connsiteX5" fmla="*/ 1603375 w 1676400"/>
              <a:gd name="connsiteY5" fmla="*/ 244475 h 1730030"/>
              <a:gd name="connsiteX6" fmla="*/ 1581150 w 1676400"/>
              <a:gd name="connsiteY6" fmla="*/ 241300 h 1730030"/>
              <a:gd name="connsiteX7" fmla="*/ 1571625 w 1676400"/>
              <a:gd name="connsiteY7" fmla="*/ 238125 h 1730030"/>
              <a:gd name="connsiteX8" fmla="*/ 1543050 w 1676400"/>
              <a:gd name="connsiteY8" fmla="*/ 222250 h 1730030"/>
              <a:gd name="connsiteX9" fmla="*/ 1539875 w 1676400"/>
              <a:gd name="connsiteY9" fmla="*/ 212725 h 1730030"/>
              <a:gd name="connsiteX10" fmla="*/ 1533525 w 1676400"/>
              <a:gd name="connsiteY10" fmla="*/ 190500 h 1730030"/>
              <a:gd name="connsiteX11" fmla="*/ 1517650 w 1676400"/>
              <a:gd name="connsiteY11" fmla="*/ 171450 h 1730030"/>
              <a:gd name="connsiteX12" fmla="*/ 1511300 w 1676400"/>
              <a:gd name="connsiteY12" fmla="*/ 161925 h 1730030"/>
              <a:gd name="connsiteX13" fmla="*/ 1492250 w 1676400"/>
              <a:gd name="connsiteY13" fmla="*/ 155575 h 1730030"/>
              <a:gd name="connsiteX14" fmla="*/ 1450975 w 1676400"/>
              <a:gd name="connsiteY14" fmla="*/ 149225 h 1730030"/>
              <a:gd name="connsiteX15" fmla="*/ 1406525 w 1676400"/>
              <a:gd name="connsiteY15" fmla="*/ 136525 h 1730030"/>
              <a:gd name="connsiteX16" fmla="*/ 1387475 w 1676400"/>
              <a:gd name="connsiteY16" fmla="*/ 133350 h 1730030"/>
              <a:gd name="connsiteX17" fmla="*/ 1377950 w 1676400"/>
              <a:gd name="connsiteY17" fmla="*/ 127000 h 1730030"/>
              <a:gd name="connsiteX18" fmla="*/ 1365250 w 1676400"/>
              <a:gd name="connsiteY18" fmla="*/ 107950 h 1730030"/>
              <a:gd name="connsiteX19" fmla="*/ 1355725 w 1676400"/>
              <a:gd name="connsiteY19" fmla="*/ 104775 h 1730030"/>
              <a:gd name="connsiteX20" fmla="*/ 1352550 w 1676400"/>
              <a:gd name="connsiteY20" fmla="*/ 95250 h 1730030"/>
              <a:gd name="connsiteX21" fmla="*/ 1333500 w 1676400"/>
              <a:gd name="connsiteY21" fmla="*/ 88900 h 1730030"/>
              <a:gd name="connsiteX22" fmla="*/ 1308100 w 1676400"/>
              <a:gd name="connsiteY22" fmla="*/ 66675 h 1730030"/>
              <a:gd name="connsiteX23" fmla="*/ 1298575 w 1676400"/>
              <a:gd name="connsiteY23" fmla="*/ 63500 h 1730030"/>
              <a:gd name="connsiteX24" fmla="*/ 1279525 w 1676400"/>
              <a:gd name="connsiteY24" fmla="*/ 50800 h 1730030"/>
              <a:gd name="connsiteX25" fmla="*/ 1266825 w 1676400"/>
              <a:gd name="connsiteY25" fmla="*/ 41275 h 1730030"/>
              <a:gd name="connsiteX26" fmla="*/ 1254125 w 1676400"/>
              <a:gd name="connsiteY26" fmla="*/ 38100 h 1730030"/>
              <a:gd name="connsiteX27" fmla="*/ 1244600 w 1676400"/>
              <a:gd name="connsiteY27" fmla="*/ 31750 h 1730030"/>
              <a:gd name="connsiteX28" fmla="*/ 1219200 w 1676400"/>
              <a:gd name="connsiteY28" fmla="*/ 25400 h 1730030"/>
              <a:gd name="connsiteX29" fmla="*/ 1209675 w 1676400"/>
              <a:gd name="connsiteY29" fmla="*/ 22225 h 1730030"/>
              <a:gd name="connsiteX30" fmla="*/ 1196975 w 1676400"/>
              <a:gd name="connsiteY30" fmla="*/ 19050 h 1730030"/>
              <a:gd name="connsiteX31" fmla="*/ 1181100 w 1676400"/>
              <a:gd name="connsiteY31" fmla="*/ 15875 h 1730030"/>
              <a:gd name="connsiteX32" fmla="*/ 1162050 w 1676400"/>
              <a:gd name="connsiteY32" fmla="*/ 9525 h 1730030"/>
              <a:gd name="connsiteX33" fmla="*/ 1152525 w 1676400"/>
              <a:gd name="connsiteY33" fmla="*/ 6350 h 1730030"/>
              <a:gd name="connsiteX34" fmla="*/ 1111250 w 1676400"/>
              <a:gd name="connsiteY34" fmla="*/ 0 h 1730030"/>
              <a:gd name="connsiteX35" fmla="*/ 1063625 w 1676400"/>
              <a:gd name="connsiteY35" fmla="*/ 3175 h 1730030"/>
              <a:gd name="connsiteX36" fmla="*/ 1054100 w 1676400"/>
              <a:gd name="connsiteY36" fmla="*/ 6350 h 1730030"/>
              <a:gd name="connsiteX37" fmla="*/ 1022350 w 1676400"/>
              <a:gd name="connsiteY37" fmla="*/ 15875 h 1730030"/>
              <a:gd name="connsiteX38" fmla="*/ 1012825 w 1676400"/>
              <a:gd name="connsiteY38" fmla="*/ 19050 h 1730030"/>
              <a:gd name="connsiteX39" fmla="*/ 993775 w 1676400"/>
              <a:gd name="connsiteY39" fmla="*/ 31750 h 1730030"/>
              <a:gd name="connsiteX40" fmla="*/ 984250 w 1676400"/>
              <a:gd name="connsiteY40" fmla="*/ 50800 h 1730030"/>
              <a:gd name="connsiteX41" fmla="*/ 981075 w 1676400"/>
              <a:gd name="connsiteY41" fmla="*/ 60325 h 1730030"/>
              <a:gd name="connsiteX42" fmla="*/ 971550 w 1676400"/>
              <a:gd name="connsiteY42" fmla="*/ 66675 h 1730030"/>
              <a:gd name="connsiteX43" fmla="*/ 958850 w 1676400"/>
              <a:gd name="connsiteY43" fmla="*/ 85725 h 1730030"/>
              <a:gd name="connsiteX44" fmla="*/ 952500 w 1676400"/>
              <a:gd name="connsiteY44" fmla="*/ 95250 h 1730030"/>
              <a:gd name="connsiteX45" fmla="*/ 942975 w 1676400"/>
              <a:gd name="connsiteY45" fmla="*/ 101600 h 1730030"/>
              <a:gd name="connsiteX46" fmla="*/ 917575 w 1676400"/>
              <a:gd name="connsiteY46" fmla="*/ 139700 h 1730030"/>
              <a:gd name="connsiteX47" fmla="*/ 911225 w 1676400"/>
              <a:gd name="connsiteY47" fmla="*/ 149225 h 1730030"/>
              <a:gd name="connsiteX48" fmla="*/ 901700 w 1676400"/>
              <a:gd name="connsiteY48" fmla="*/ 155575 h 1730030"/>
              <a:gd name="connsiteX49" fmla="*/ 895350 w 1676400"/>
              <a:gd name="connsiteY49" fmla="*/ 168275 h 1730030"/>
              <a:gd name="connsiteX50" fmla="*/ 885825 w 1676400"/>
              <a:gd name="connsiteY50" fmla="*/ 187325 h 1730030"/>
              <a:gd name="connsiteX51" fmla="*/ 876300 w 1676400"/>
              <a:gd name="connsiteY51" fmla="*/ 193675 h 1730030"/>
              <a:gd name="connsiteX52" fmla="*/ 869950 w 1676400"/>
              <a:gd name="connsiteY52" fmla="*/ 203200 h 1730030"/>
              <a:gd name="connsiteX53" fmla="*/ 866775 w 1676400"/>
              <a:gd name="connsiteY53" fmla="*/ 212725 h 1730030"/>
              <a:gd name="connsiteX54" fmla="*/ 854075 w 1676400"/>
              <a:gd name="connsiteY54" fmla="*/ 231775 h 1730030"/>
              <a:gd name="connsiteX55" fmla="*/ 857250 w 1676400"/>
              <a:gd name="connsiteY55" fmla="*/ 247650 h 1730030"/>
              <a:gd name="connsiteX56" fmla="*/ 866775 w 1676400"/>
              <a:gd name="connsiteY56" fmla="*/ 257175 h 1730030"/>
              <a:gd name="connsiteX57" fmla="*/ 873125 w 1676400"/>
              <a:gd name="connsiteY57" fmla="*/ 266700 h 1730030"/>
              <a:gd name="connsiteX58" fmla="*/ 876300 w 1676400"/>
              <a:gd name="connsiteY58" fmla="*/ 279400 h 1730030"/>
              <a:gd name="connsiteX59" fmla="*/ 882650 w 1676400"/>
              <a:gd name="connsiteY59" fmla="*/ 288925 h 1730030"/>
              <a:gd name="connsiteX60" fmla="*/ 876300 w 1676400"/>
              <a:gd name="connsiteY60" fmla="*/ 317500 h 1730030"/>
              <a:gd name="connsiteX61" fmla="*/ 869950 w 1676400"/>
              <a:gd name="connsiteY61" fmla="*/ 342900 h 1730030"/>
              <a:gd name="connsiteX62" fmla="*/ 866775 w 1676400"/>
              <a:gd name="connsiteY62" fmla="*/ 355600 h 1730030"/>
              <a:gd name="connsiteX63" fmla="*/ 863600 w 1676400"/>
              <a:gd name="connsiteY63" fmla="*/ 365125 h 1730030"/>
              <a:gd name="connsiteX64" fmla="*/ 854075 w 1676400"/>
              <a:gd name="connsiteY64" fmla="*/ 371475 h 1730030"/>
              <a:gd name="connsiteX65" fmla="*/ 847725 w 1676400"/>
              <a:gd name="connsiteY65" fmla="*/ 381000 h 1730030"/>
              <a:gd name="connsiteX66" fmla="*/ 815975 w 1676400"/>
              <a:gd name="connsiteY66" fmla="*/ 400050 h 1730030"/>
              <a:gd name="connsiteX67" fmla="*/ 806450 w 1676400"/>
              <a:gd name="connsiteY67" fmla="*/ 403225 h 1730030"/>
              <a:gd name="connsiteX68" fmla="*/ 796925 w 1676400"/>
              <a:gd name="connsiteY68" fmla="*/ 409575 h 1730030"/>
              <a:gd name="connsiteX69" fmla="*/ 790575 w 1676400"/>
              <a:gd name="connsiteY69" fmla="*/ 419100 h 1730030"/>
              <a:gd name="connsiteX70" fmla="*/ 771525 w 1676400"/>
              <a:gd name="connsiteY70" fmla="*/ 431800 h 1730030"/>
              <a:gd name="connsiteX71" fmla="*/ 765175 w 1676400"/>
              <a:gd name="connsiteY71" fmla="*/ 450850 h 1730030"/>
              <a:gd name="connsiteX72" fmla="*/ 771525 w 1676400"/>
              <a:gd name="connsiteY72" fmla="*/ 469900 h 1730030"/>
              <a:gd name="connsiteX73" fmla="*/ 742950 w 1676400"/>
              <a:gd name="connsiteY73" fmla="*/ 482600 h 1730030"/>
              <a:gd name="connsiteX74" fmla="*/ 711200 w 1676400"/>
              <a:gd name="connsiteY74" fmla="*/ 514350 h 1730030"/>
              <a:gd name="connsiteX75" fmla="*/ 701675 w 1676400"/>
              <a:gd name="connsiteY75" fmla="*/ 520700 h 1730030"/>
              <a:gd name="connsiteX76" fmla="*/ 692150 w 1676400"/>
              <a:gd name="connsiteY76" fmla="*/ 523875 h 1730030"/>
              <a:gd name="connsiteX77" fmla="*/ 673100 w 1676400"/>
              <a:gd name="connsiteY77" fmla="*/ 536575 h 1730030"/>
              <a:gd name="connsiteX78" fmla="*/ 650875 w 1676400"/>
              <a:gd name="connsiteY78" fmla="*/ 517525 h 1730030"/>
              <a:gd name="connsiteX79" fmla="*/ 638175 w 1676400"/>
              <a:gd name="connsiteY79" fmla="*/ 514350 h 1730030"/>
              <a:gd name="connsiteX80" fmla="*/ 628650 w 1676400"/>
              <a:gd name="connsiteY80" fmla="*/ 511175 h 1730030"/>
              <a:gd name="connsiteX81" fmla="*/ 574675 w 1676400"/>
              <a:gd name="connsiteY81" fmla="*/ 514350 h 1730030"/>
              <a:gd name="connsiteX82" fmla="*/ 561975 w 1676400"/>
              <a:gd name="connsiteY82" fmla="*/ 530225 h 1730030"/>
              <a:gd name="connsiteX83" fmla="*/ 552450 w 1676400"/>
              <a:gd name="connsiteY83" fmla="*/ 539750 h 1730030"/>
              <a:gd name="connsiteX84" fmla="*/ 549275 w 1676400"/>
              <a:gd name="connsiteY84" fmla="*/ 549275 h 1730030"/>
              <a:gd name="connsiteX85" fmla="*/ 530225 w 1676400"/>
              <a:gd name="connsiteY85" fmla="*/ 561975 h 1730030"/>
              <a:gd name="connsiteX86" fmla="*/ 511175 w 1676400"/>
              <a:gd name="connsiteY86" fmla="*/ 571500 h 1730030"/>
              <a:gd name="connsiteX87" fmla="*/ 498475 w 1676400"/>
              <a:gd name="connsiteY87" fmla="*/ 590550 h 1730030"/>
              <a:gd name="connsiteX88" fmla="*/ 501650 w 1676400"/>
              <a:gd name="connsiteY88" fmla="*/ 606425 h 1730030"/>
              <a:gd name="connsiteX89" fmla="*/ 504825 w 1676400"/>
              <a:gd name="connsiteY89" fmla="*/ 615950 h 1730030"/>
              <a:gd name="connsiteX90" fmla="*/ 508000 w 1676400"/>
              <a:gd name="connsiteY90" fmla="*/ 631825 h 1730030"/>
              <a:gd name="connsiteX91" fmla="*/ 498475 w 1676400"/>
              <a:gd name="connsiteY91" fmla="*/ 650875 h 1730030"/>
              <a:gd name="connsiteX92" fmla="*/ 488950 w 1676400"/>
              <a:gd name="connsiteY92" fmla="*/ 654050 h 1730030"/>
              <a:gd name="connsiteX93" fmla="*/ 479425 w 1676400"/>
              <a:gd name="connsiteY93" fmla="*/ 660400 h 1730030"/>
              <a:gd name="connsiteX94" fmla="*/ 460375 w 1676400"/>
              <a:gd name="connsiteY94" fmla="*/ 676275 h 1730030"/>
              <a:gd name="connsiteX95" fmla="*/ 457200 w 1676400"/>
              <a:gd name="connsiteY95" fmla="*/ 685800 h 1730030"/>
              <a:gd name="connsiteX96" fmla="*/ 444500 w 1676400"/>
              <a:gd name="connsiteY96" fmla="*/ 714375 h 1730030"/>
              <a:gd name="connsiteX97" fmla="*/ 438150 w 1676400"/>
              <a:gd name="connsiteY97" fmla="*/ 746125 h 1730030"/>
              <a:gd name="connsiteX98" fmla="*/ 431800 w 1676400"/>
              <a:gd name="connsiteY98" fmla="*/ 765175 h 1730030"/>
              <a:gd name="connsiteX99" fmla="*/ 425450 w 1676400"/>
              <a:gd name="connsiteY99" fmla="*/ 774700 h 1730030"/>
              <a:gd name="connsiteX100" fmla="*/ 419100 w 1676400"/>
              <a:gd name="connsiteY100" fmla="*/ 793750 h 1730030"/>
              <a:gd name="connsiteX101" fmla="*/ 412750 w 1676400"/>
              <a:gd name="connsiteY101" fmla="*/ 803275 h 1730030"/>
              <a:gd name="connsiteX102" fmla="*/ 400050 w 1676400"/>
              <a:gd name="connsiteY102" fmla="*/ 831850 h 1730030"/>
              <a:gd name="connsiteX103" fmla="*/ 403225 w 1676400"/>
              <a:gd name="connsiteY103" fmla="*/ 854075 h 1730030"/>
              <a:gd name="connsiteX104" fmla="*/ 412750 w 1676400"/>
              <a:gd name="connsiteY104" fmla="*/ 860425 h 1730030"/>
              <a:gd name="connsiteX105" fmla="*/ 434975 w 1676400"/>
              <a:gd name="connsiteY105" fmla="*/ 869950 h 1730030"/>
              <a:gd name="connsiteX106" fmla="*/ 450850 w 1676400"/>
              <a:gd name="connsiteY106" fmla="*/ 885825 h 1730030"/>
              <a:gd name="connsiteX107" fmla="*/ 457200 w 1676400"/>
              <a:gd name="connsiteY107" fmla="*/ 895350 h 1730030"/>
              <a:gd name="connsiteX108" fmla="*/ 469900 w 1676400"/>
              <a:gd name="connsiteY108" fmla="*/ 898525 h 1730030"/>
              <a:gd name="connsiteX109" fmla="*/ 482600 w 1676400"/>
              <a:gd name="connsiteY109" fmla="*/ 904875 h 1730030"/>
              <a:gd name="connsiteX110" fmla="*/ 501650 w 1676400"/>
              <a:gd name="connsiteY110" fmla="*/ 914400 h 1730030"/>
              <a:gd name="connsiteX111" fmla="*/ 504825 w 1676400"/>
              <a:gd name="connsiteY111" fmla="*/ 923925 h 1730030"/>
              <a:gd name="connsiteX112" fmla="*/ 460375 w 1676400"/>
              <a:gd name="connsiteY112" fmla="*/ 942975 h 1730030"/>
              <a:gd name="connsiteX113" fmla="*/ 263525 w 1676400"/>
              <a:gd name="connsiteY113" fmla="*/ 949325 h 1730030"/>
              <a:gd name="connsiteX114" fmla="*/ 238125 w 1676400"/>
              <a:gd name="connsiteY114" fmla="*/ 952500 h 1730030"/>
              <a:gd name="connsiteX115" fmla="*/ 219075 w 1676400"/>
              <a:gd name="connsiteY115" fmla="*/ 965200 h 1730030"/>
              <a:gd name="connsiteX116" fmla="*/ 200025 w 1676400"/>
              <a:gd name="connsiteY116" fmla="*/ 971550 h 1730030"/>
              <a:gd name="connsiteX117" fmla="*/ 177800 w 1676400"/>
              <a:gd name="connsiteY117" fmla="*/ 984250 h 1730030"/>
              <a:gd name="connsiteX118" fmla="*/ 168275 w 1676400"/>
              <a:gd name="connsiteY118" fmla="*/ 987425 h 1730030"/>
              <a:gd name="connsiteX119" fmla="*/ 149225 w 1676400"/>
              <a:gd name="connsiteY119" fmla="*/ 1000125 h 1730030"/>
              <a:gd name="connsiteX120" fmla="*/ 139700 w 1676400"/>
              <a:gd name="connsiteY120" fmla="*/ 1006475 h 1730030"/>
              <a:gd name="connsiteX121" fmla="*/ 130175 w 1676400"/>
              <a:gd name="connsiteY121" fmla="*/ 1009650 h 1730030"/>
              <a:gd name="connsiteX122" fmla="*/ 101600 w 1676400"/>
              <a:gd name="connsiteY122" fmla="*/ 1022350 h 1730030"/>
              <a:gd name="connsiteX123" fmla="*/ 50800 w 1676400"/>
              <a:gd name="connsiteY123" fmla="*/ 1025525 h 1730030"/>
              <a:gd name="connsiteX124" fmla="*/ 19050 w 1676400"/>
              <a:gd name="connsiteY124" fmla="*/ 1073150 h 1730030"/>
              <a:gd name="connsiteX125" fmla="*/ 6350 w 1676400"/>
              <a:gd name="connsiteY125" fmla="*/ 1092200 h 1730030"/>
              <a:gd name="connsiteX126" fmla="*/ 0 w 1676400"/>
              <a:gd name="connsiteY126" fmla="*/ 1101725 h 1730030"/>
              <a:gd name="connsiteX127" fmla="*/ 9525 w 1676400"/>
              <a:gd name="connsiteY127" fmla="*/ 1120775 h 1730030"/>
              <a:gd name="connsiteX128" fmla="*/ 19050 w 1676400"/>
              <a:gd name="connsiteY128" fmla="*/ 1127125 h 1730030"/>
              <a:gd name="connsiteX129" fmla="*/ 31750 w 1676400"/>
              <a:gd name="connsiteY129" fmla="*/ 1149350 h 1730030"/>
              <a:gd name="connsiteX130" fmla="*/ 53975 w 1676400"/>
              <a:gd name="connsiteY130" fmla="*/ 1168400 h 1730030"/>
              <a:gd name="connsiteX131" fmla="*/ 73025 w 1676400"/>
              <a:gd name="connsiteY131" fmla="*/ 1184275 h 1730030"/>
              <a:gd name="connsiteX132" fmla="*/ 79375 w 1676400"/>
              <a:gd name="connsiteY132" fmla="*/ 1196975 h 1730030"/>
              <a:gd name="connsiteX133" fmla="*/ 101600 w 1676400"/>
              <a:gd name="connsiteY133" fmla="*/ 1212850 h 1730030"/>
              <a:gd name="connsiteX134" fmla="*/ 120650 w 1676400"/>
              <a:gd name="connsiteY134" fmla="*/ 1241425 h 1730030"/>
              <a:gd name="connsiteX135" fmla="*/ 130175 w 1676400"/>
              <a:gd name="connsiteY135" fmla="*/ 1247775 h 1730030"/>
              <a:gd name="connsiteX136" fmla="*/ 136525 w 1676400"/>
              <a:gd name="connsiteY136" fmla="*/ 1257300 h 1730030"/>
              <a:gd name="connsiteX137" fmla="*/ 146050 w 1676400"/>
              <a:gd name="connsiteY137" fmla="*/ 1266825 h 1730030"/>
              <a:gd name="connsiteX138" fmla="*/ 149225 w 1676400"/>
              <a:gd name="connsiteY138" fmla="*/ 1282700 h 1730030"/>
              <a:gd name="connsiteX139" fmla="*/ 155575 w 1676400"/>
              <a:gd name="connsiteY139" fmla="*/ 1298575 h 1730030"/>
              <a:gd name="connsiteX140" fmla="*/ 158750 w 1676400"/>
              <a:gd name="connsiteY140" fmla="*/ 1308100 h 1730030"/>
              <a:gd name="connsiteX141" fmla="*/ 168275 w 1676400"/>
              <a:gd name="connsiteY141" fmla="*/ 1314450 h 1730030"/>
              <a:gd name="connsiteX142" fmla="*/ 174625 w 1676400"/>
              <a:gd name="connsiteY142" fmla="*/ 1327150 h 1730030"/>
              <a:gd name="connsiteX143" fmla="*/ 196850 w 1676400"/>
              <a:gd name="connsiteY143" fmla="*/ 1339850 h 1730030"/>
              <a:gd name="connsiteX144" fmla="*/ 206375 w 1676400"/>
              <a:gd name="connsiteY144" fmla="*/ 1349375 h 1730030"/>
              <a:gd name="connsiteX145" fmla="*/ 225425 w 1676400"/>
              <a:gd name="connsiteY145" fmla="*/ 1355725 h 1730030"/>
              <a:gd name="connsiteX146" fmla="*/ 244475 w 1676400"/>
              <a:gd name="connsiteY146" fmla="*/ 1365250 h 1730030"/>
              <a:gd name="connsiteX147" fmla="*/ 257175 w 1676400"/>
              <a:gd name="connsiteY147" fmla="*/ 1374775 h 1730030"/>
              <a:gd name="connsiteX148" fmla="*/ 260350 w 1676400"/>
              <a:gd name="connsiteY148" fmla="*/ 1384300 h 1730030"/>
              <a:gd name="connsiteX149" fmla="*/ 282575 w 1676400"/>
              <a:gd name="connsiteY149" fmla="*/ 1393825 h 1730030"/>
              <a:gd name="connsiteX150" fmla="*/ 292100 w 1676400"/>
              <a:gd name="connsiteY150" fmla="*/ 1406525 h 1730030"/>
              <a:gd name="connsiteX151" fmla="*/ 311150 w 1676400"/>
              <a:gd name="connsiteY151" fmla="*/ 1416050 h 1730030"/>
              <a:gd name="connsiteX152" fmla="*/ 71438 w 1676400"/>
              <a:gd name="connsiteY152" fmla="*/ 1709738 h 1730030"/>
              <a:gd name="connsiteX153" fmla="*/ 28575 w 1676400"/>
              <a:gd name="connsiteY153" fmla="*/ 1706562 h 1730030"/>
              <a:gd name="connsiteX154" fmla="*/ 111125 w 1676400"/>
              <a:gd name="connsiteY154" fmla="*/ 1639887 h 1730030"/>
              <a:gd name="connsiteX155" fmla="*/ 152400 w 1676400"/>
              <a:gd name="connsiteY155" fmla="*/ 1620838 h 1730030"/>
              <a:gd name="connsiteX156" fmla="*/ 180975 w 1676400"/>
              <a:gd name="connsiteY156" fmla="*/ 1635125 h 1730030"/>
              <a:gd name="connsiteX157" fmla="*/ 212725 w 1676400"/>
              <a:gd name="connsiteY157" fmla="*/ 1654175 h 1730030"/>
              <a:gd name="connsiteX158" fmla="*/ 246063 w 1676400"/>
              <a:gd name="connsiteY158" fmla="*/ 1619250 h 1730030"/>
              <a:gd name="connsiteX159" fmla="*/ 385763 w 1676400"/>
              <a:gd name="connsiteY159" fmla="*/ 1616075 h 1730030"/>
              <a:gd name="connsiteX160" fmla="*/ 412750 w 1676400"/>
              <a:gd name="connsiteY160" fmla="*/ 1539875 h 1730030"/>
              <a:gd name="connsiteX161" fmla="*/ 377825 w 1676400"/>
              <a:gd name="connsiteY161" fmla="*/ 1573212 h 1730030"/>
              <a:gd name="connsiteX162" fmla="*/ 444500 w 1676400"/>
              <a:gd name="connsiteY162" fmla="*/ 1581150 h 1730030"/>
              <a:gd name="connsiteX163" fmla="*/ 442912 w 1676400"/>
              <a:gd name="connsiteY163" fmla="*/ 1606550 h 1730030"/>
              <a:gd name="connsiteX164" fmla="*/ 452437 w 1676400"/>
              <a:gd name="connsiteY164" fmla="*/ 1606550 h 1730030"/>
              <a:gd name="connsiteX165" fmla="*/ 492125 w 1676400"/>
              <a:gd name="connsiteY165" fmla="*/ 1616075 h 1730030"/>
              <a:gd name="connsiteX166" fmla="*/ 511175 w 1676400"/>
              <a:gd name="connsiteY166" fmla="*/ 1631950 h 1730030"/>
              <a:gd name="connsiteX167" fmla="*/ 520700 w 1676400"/>
              <a:gd name="connsiteY167" fmla="*/ 1641475 h 1730030"/>
              <a:gd name="connsiteX168" fmla="*/ 530225 w 1676400"/>
              <a:gd name="connsiteY168" fmla="*/ 1644650 h 1730030"/>
              <a:gd name="connsiteX169" fmla="*/ 549275 w 1676400"/>
              <a:gd name="connsiteY169" fmla="*/ 1654175 h 1730030"/>
              <a:gd name="connsiteX170" fmla="*/ 552450 w 1676400"/>
              <a:gd name="connsiteY170" fmla="*/ 1663700 h 1730030"/>
              <a:gd name="connsiteX171" fmla="*/ 571500 w 1676400"/>
              <a:gd name="connsiteY171" fmla="*/ 1679575 h 1730030"/>
              <a:gd name="connsiteX172" fmla="*/ 600075 w 1676400"/>
              <a:gd name="connsiteY172" fmla="*/ 1685925 h 1730030"/>
              <a:gd name="connsiteX173" fmla="*/ 615950 w 1676400"/>
              <a:gd name="connsiteY173" fmla="*/ 1682750 h 1730030"/>
              <a:gd name="connsiteX174" fmla="*/ 622300 w 1676400"/>
              <a:gd name="connsiteY174" fmla="*/ 1673225 h 1730030"/>
              <a:gd name="connsiteX175" fmla="*/ 631825 w 1676400"/>
              <a:gd name="connsiteY175" fmla="*/ 1666875 h 1730030"/>
              <a:gd name="connsiteX176" fmla="*/ 635000 w 1676400"/>
              <a:gd name="connsiteY176" fmla="*/ 1657350 h 1730030"/>
              <a:gd name="connsiteX177" fmla="*/ 654050 w 1676400"/>
              <a:gd name="connsiteY177" fmla="*/ 1644650 h 1730030"/>
              <a:gd name="connsiteX178" fmla="*/ 669925 w 1676400"/>
              <a:gd name="connsiteY178" fmla="*/ 1625600 h 1730030"/>
              <a:gd name="connsiteX179" fmla="*/ 679450 w 1676400"/>
              <a:gd name="connsiteY179" fmla="*/ 1622425 h 1730030"/>
              <a:gd name="connsiteX180" fmla="*/ 688975 w 1676400"/>
              <a:gd name="connsiteY180" fmla="*/ 1616075 h 1730030"/>
              <a:gd name="connsiteX181" fmla="*/ 704850 w 1676400"/>
              <a:gd name="connsiteY181" fmla="*/ 1603375 h 1730030"/>
              <a:gd name="connsiteX182" fmla="*/ 714375 w 1676400"/>
              <a:gd name="connsiteY182" fmla="*/ 1593850 h 1730030"/>
              <a:gd name="connsiteX183" fmla="*/ 723900 w 1676400"/>
              <a:gd name="connsiteY183" fmla="*/ 1587500 h 1730030"/>
              <a:gd name="connsiteX184" fmla="*/ 736600 w 1676400"/>
              <a:gd name="connsiteY184" fmla="*/ 1568450 h 1730030"/>
              <a:gd name="connsiteX185" fmla="*/ 742950 w 1676400"/>
              <a:gd name="connsiteY185" fmla="*/ 1558925 h 1730030"/>
              <a:gd name="connsiteX186" fmla="*/ 765175 w 1676400"/>
              <a:gd name="connsiteY186" fmla="*/ 1543050 h 1730030"/>
              <a:gd name="connsiteX187" fmla="*/ 784225 w 1676400"/>
              <a:gd name="connsiteY187" fmla="*/ 1530350 h 1730030"/>
              <a:gd name="connsiteX188" fmla="*/ 793750 w 1676400"/>
              <a:gd name="connsiteY188" fmla="*/ 1527175 h 1730030"/>
              <a:gd name="connsiteX189" fmla="*/ 803275 w 1676400"/>
              <a:gd name="connsiteY189" fmla="*/ 1508125 h 1730030"/>
              <a:gd name="connsiteX190" fmla="*/ 812800 w 1676400"/>
              <a:gd name="connsiteY190" fmla="*/ 1501775 h 1730030"/>
              <a:gd name="connsiteX191" fmla="*/ 819150 w 1676400"/>
              <a:gd name="connsiteY191" fmla="*/ 1473200 h 1730030"/>
              <a:gd name="connsiteX192" fmla="*/ 812800 w 1676400"/>
              <a:gd name="connsiteY192" fmla="*/ 1454150 h 1730030"/>
              <a:gd name="connsiteX193" fmla="*/ 809625 w 1676400"/>
              <a:gd name="connsiteY193" fmla="*/ 1444625 h 1730030"/>
              <a:gd name="connsiteX194" fmla="*/ 812800 w 1676400"/>
              <a:gd name="connsiteY194" fmla="*/ 1435100 h 1730030"/>
              <a:gd name="connsiteX195" fmla="*/ 841375 w 1676400"/>
              <a:gd name="connsiteY195" fmla="*/ 1425575 h 1730030"/>
              <a:gd name="connsiteX196" fmla="*/ 860425 w 1676400"/>
              <a:gd name="connsiteY196" fmla="*/ 1419225 h 1730030"/>
              <a:gd name="connsiteX197" fmla="*/ 869950 w 1676400"/>
              <a:gd name="connsiteY197" fmla="*/ 1416050 h 1730030"/>
              <a:gd name="connsiteX198" fmla="*/ 882650 w 1676400"/>
              <a:gd name="connsiteY198" fmla="*/ 1412875 h 1730030"/>
              <a:gd name="connsiteX199" fmla="*/ 901700 w 1676400"/>
              <a:gd name="connsiteY199" fmla="*/ 1406525 h 1730030"/>
              <a:gd name="connsiteX200" fmla="*/ 923925 w 1676400"/>
              <a:gd name="connsiteY200" fmla="*/ 1397000 h 1730030"/>
              <a:gd name="connsiteX201" fmla="*/ 930275 w 1676400"/>
              <a:gd name="connsiteY201" fmla="*/ 1374775 h 1730030"/>
              <a:gd name="connsiteX202" fmla="*/ 933450 w 1676400"/>
              <a:gd name="connsiteY202" fmla="*/ 1336675 h 1730030"/>
              <a:gd name="connsiteX203" fmla="*/ 936625 w 1676400"/>
              <a:gd name="connsiteY203" fmla="*/ 1327150 h 1730030"/>
              <a:gd name="connsiteX204" fmla="*/ 942975 w 1676400"/>
              <a:gd name="connsiteY204" fmla="*/ 1301750 h 1730030"/>
              <a:gd name="connsiteX205" fmla="*/ 949325 w 1676400"/>
              <a:gd name="connsiteY205" fmla="*/ 1263650 h 1730030"/>
              <a:gd name="connsiteX206" fmla="*/ 933450 w 1676400"/>
              <a:gd name="connsiteY206" fmla="*/ 1155700 h 1730030"/>
              <a:gd name="connsiteX207" fmla="*/ 917575 w 1676400"/>
              <a:gd name="connsiteY207" fmla="*/ 1152525 h 1730030"/>
              <a:gd name="connsiteX208" fmla="*/ 904875 w 1676400"/>
              <a:gd name="connsiteY208" fmla="*/ 1139825 h 1730030"/>
              <a:gd name="connsiteX209" fmla="*/ 889000 w 1676400"/>
              <a:gd name="connsiteY209" fmla="*/ 1130300 h 1730030"/>
              <a:gd name="connsiteX210" fmla="*/ 892175 w 1676400"/>
              <a:gd name="connsiteY210" fmla="*/ 1120775 h 1730030"/>
              <a:gd name="connsiteX211" fmla="*/ 898525 w 1676400"/>
              <a:gd name="connsiteY211" fmla="*/ 1111250 h 1730030"/>
              <a:gd name="connsiteX212" fmla="*/ 923925 w 1676400"/>
              <a:gd name="connsiteY212" fmla="*/ 1101725 h 1730030"/>
              <a:gd name="connsiteX213" fmla="*/ 933450 w 1676400"/>
              <a:gd name="connsiteY213" fmla="*/ 1095375 h 1730030"/>
              <a:gd name="connsiteX214" fmla="*/ 936625 w 1676400"/>
              <a:gd name="connsiteY214" fmla="*/ 1085850 h 1730030"/>
              <a:gd name="connsiteX215" fmla="*/ 933450 w 1676400"/>
              <a:gd name="connsiteY215" fmla="*/ 1019175 h 1730030"/>
              <a:gd name="connsiteX216" fmla="*/ 908050 w 1676400"/>
              <a:gd name="connsiteY216" fmla="*/ 996950 h 1730030"/>
              <a:gd name="connsiteX217" fmla="*/ 885825 w 1676400"/>
              <a:gd name="connsiteY217" fmla="*/ 974725 h 1730030"/>
              <a:gd name="connsiteX218" fmla="*/ 876300 w 1676400"/>
              <a:gd name="connsiteY218" fmla="*/ 965200 h 1730030"/>
              <a:gd name="connsiteX219" fmla="*/ 869950 w 1676400"/>
              <a:gd name="connsiteY219" fmla="*/ 955675 h 1730030"/>
              <a:gd name="connsiteX220" fmla="*/ 876300 w 1676400"/>
              <a:gd name="connsiteY220" fmla="*/ 946150 h 1730030"/>
              <a:gd name="connsiteX221" fmla="*/ 898525 w 1676400"/>
              <a:gd name="connsiteY221" fmla="*/ 933450 h 1730030"/>
              <a:gd name="connsiteX222" fmla="*/ 908050 w 1676400"/>
              <a:gd name="connsiteY222" fmla="*/ 927100 h 1730030"/>
              <a:gd name="connsiteX223" fmla="*/ 911225 w 1676400"/>
              <a:gd name="connsiteY223" fmla="*/ 917575 h 1730030"/>
              <a:gd name="connsiteX224" fmla="*/ 904875 w 1676400"/>
              <a:gd name="connsiteY224" fmla="*/ 828675 h 1730030"/>
              <a:gd name="connsiteX225" fmla="*/ 898525 w 1676400"/>
              <a:gd name="connsiteY225" fmla="*/ 803275 h 1730030"/>
              <a:gd name="connsiteX226" fmla="*/ 885825 w 1676400"/>
              <a:gd name="connsiteY226" fmla="*/ 784225 h 1730030"/>
              <a:gd name="connsiteX227" fmla="*/ 879475 w 1676400"/>
              <a:gd name="connsiteY227" fmla="*/ 768350 h 1730030"/>
              <a:gd name="connsiteX228" fmla="*/ 863600 w 1676400"/>
              <a:gd name="connsiteY228" fmla="*/ 739775 h 1730030"/>
              <a:gd name="connsiteX229" fmla="*/ 844550 w 1676400"/>
              <a:gd name="connsiteY229" fmla="*/ 720725 h 1730030"/>
              <a:gd name="connsiteX230" fmla="*/ 835025 w 1676400"/>
              <a:gd name="connsiteY230" fmla="*/ 714375 h 1730030"/>
              <a:gd name="connsiteX231" fmla="*/ 825500 w 1676400"/>
              <a:gd name="connsiteY231" fmla="*/ 704850 h 1730030"/>
              <a:gd name="connsiteX232" fmla="*/ 841375 w 1676400"/>
              <a:gd name="connsiteY232" fmla="*/ 692150 h 1730030"/>
              <a:gd name="connsiteX233" fmla="*/ 847725 w 1676400"/>
              <a:gd name="connsiteY233" fmla="*/ 682625 h 1730030"/>
              <a:gd name="connsiteX234" fmla="*/ 866775 w 1676400"/>
              <a:gd name="connsiteY234" fmla="*/ 676275 h 1730030"/>
              <a:gd name="connsiteX235" fmla="*/ 892175 w 1676400"/>
              <a:gd name="connsiteY235" fmla="*/ 663575 h 1730030"/>
              <a:gd name="connsiteX236" fmla="*/ 904875 w 1676400"/>
              <a:gd name="connsiteY236" fmla="*/ 650875 h 1730030"/>
              <a:gd name="connsiteX237" fmla="*/ 914400 w 1676400"/>
              <a:gd name="connsiteY237" fmla="*/ 647700 h 1730030"/>
              <a:gd name="connsiteX238" fmla="*/ 933450 w 1676400"/>
              <a:gd name="connsiteY238" fmla="*/ 635000 h 1730030"/>
              <a:gd name="connsiteX239" fmla="*/ 1196975 w 1676400"/>
              <a:gd name="connsiteY239" fmla="*/ 625475 h 1730030"/>
              <a:gd name="connsiteX240" fmla="*/ 1216025 w 1676400"/>
              <a:gd name="connsiteY240" fmla="*/ 619125 h 1730030"/>
              <a:gd name="connsiteX241" fmla="*/ 1225550 w 1676400"/>
              <a:gd name="connsiteY241" fmla="*/ 600075 h 1730030"/>
              <a:gd name="connsiteX242" fmla="*/ 1231900 w 1676400"/>
              <a:gd name="connsiteY242" fmla="*/ 571500 h 1730030"/>
              <a:gd name="connsiteX243" fmla="*/ 1228725 w 1676400"/>
              <a:gd name="connsiteY243" fmla="*/ 558800 h 1730030"/>
              <a:gd name="connsiteX244" fmla="*/ 1225550 w 1676400"/>
              <a:gd name="connsiteY244" fmla="*/ 523875 h 1730030"/>
              <a:gd name="connsiteX245" fmla="*/ 1225550 w 1676400"/>
              <a:gd name="connsiteY245" fmla="*/ 485775 h 1730030"/>
              <a:gd name="connsiteX246" fmla="*/ 1254125 w 1676400"/>
              <a:gd name="connsiteY246" fmla="*/ 466725 h 1730030"/>
              <a:gd name="connsiteX247" fmla="*/ 1257300 w 1676400"/>
              <a:gd name="connsiteY247" fmla="*/ 457200 h 1730030"/>
              <a:gd name="connsiteX248" fmla="*/ 1266825 w 1676400"/>
              <a:gd name="connsiteY248" fmla="*/ 450850 h 1730030"/>
              <a:gd name="connsiteX249" fmla="*/ 1270000 w 1676400"/>
              <a:gd name="connsiteY249" fmla="*/ 441325 h 1730030"/>
              <a:gd name="connsiteX250" fmla="*/ 1279525 w 1676400"/>
              <a:gd name="connsiteY250" fmla="*/ 438150 h 1730030"/>
              <a:gd name="connsiteX251" fmla="*/ 1298575 w 1676400"/>
              <a:gd name="connsiteY251" fmla="*/ 425450 h 1730030"/>
              <a:gd name="connsiteX252" fmla="*/ 1317625 w 1676400"/>
              <a:gd name="connsiteY252" fmla="*/ 415925 h 1730030"/>
              <a:gd name="connsiteX253" fmla="*/ 1384300 w 1676400"/>
              <a:gd name="connsiteY253" fmla="*/ 400050 h 1730030"/>
              <a:gd name="connsiteX254" fmla="*/ 1425575 w 1676400"/>
              <a:gd name="connsiteY254" fmla="*/ 393700 h 1730030"/>
              <a:gd name="connsiteX255" fmla="*/ 1498600 w 1676400"/>
              <a:gd name="connsiteY255" fmla="*/ 387350 h 1730030"/>
              <a:gd name="connsiteX256" fmla="*/ 1536700 w 1676400"/>
              <a:gd name="connsiteY256" fmla="*/ 377825 h 1730030"/>
              <a:gd name="connsiteX257" fmla="*/ 1555750 w 1676400"/>
              <a:gd name="connsiteY257" fmla="*/ 374650 h 1730030"/>
              <a:gd name="connsiteX258" fmla="*/ 1568450 w 1676400"/>
              <a:gd name="connsiteY258" fmla="*/ 368300 h 1730030"/>
              <a:gd name="connsiteX259" fmla="*/ 1587500 w 1676400"/>
              <a:gd name="connsiteY259" fmla="*/ 358775 h 1730030"/>
              <a:gd name="connsiteX260" fmla="*/ 1612900 w 1676400"/>
              <a:gd name="connsiteY260" fmla="*/ 349250 h 1730030"/>
              <a:gd name="connsiteX261" fmla="*/ 1622425 w 1676400"/>
              <a:gd name="connsiteY261" fmla="*/ 342900 h 1730030"/>
              <a:gd name="connsiteX262" fmla="*/ 1635125 w 1676400"/>
              <a:gd name="connsiteY262" fmla="*/ 327025 h 1730030"/>
              <a:gd name="connsiteX263" fmla="*/ 1647825 w 1676400"/>
              <a:gd name="connsiteY263" fmla="*/ 307975 h 1730030"/>
              <a:gd name="connsiteX264" fmla="*/ 1654175 w 1676400"/>
              <a:gd name="connsiteY264" fmla="*/ 298450 h 1730030"/>
              <a:gd name="connsiteX265" fmla="*/ 1657350 w 1676400"/>
              <a:gd name="connsiteY265" fmla="*/ 288925 h 1730030"/>
              <a:gd name="connsiteX266" fmla="*/ 1673225 w 1676400"/>
              <a:gd name="connsiteY266" fmla="*/ 269875 h 1730030"/>
              <a:gd name="connsiteX267" fmla="*/ 1676400 w 1676400"/>
              <a:gd name="connsiteY267" fmla="*/ 254000 h 1730030"/>
              <a:gd name="connsiteX0" fmla="*/ 1713068 w 1713068"/>
              <a:gd name="connsiteY0" fmla="*/ 254000 h 1712392"/>
              <a:gd name="connsiteX1" fmla="*/ 1713068 w 1713068"/>
              <a:gd name="connsiteY1" fmla="*/ 254000 h 1712392"/>
              <a:gd name="connsiteX2" fmla="*/ 1684493 w 1713068"/>
              <a:gd name="connsiteY2" fmla="*/ 257175 h 1712392"/>
              <a:gd name="connsiteX3" fmla="*/ 1674968 w 1713068"/>
              <a:gd name="connsiteY3" fmla="*/ 254000 h 1712392"/>
              <a:gd name="connsiteX4" fmla="*/ 1659093 w 1713068"/>
              <a:gd name="connsiteY4" fmla="*/ 250825 h 1712392"/>
              <a:gd name="connsiteX5" fmla="*/ 1640043 w 1713068"/>
              <a:gd name="connsiteY5" fmla="*/ 244475 h 1712392"/>
              <a:gd name="connsiteX6" fmla="*/ 1617818 w 1713068"/>
              <a:gd name="connsiteY6" fmla="*/ 241300 h 1712392"/>
              <a:gd name="connsiteX7" fmla="*/ 1608293 w 1713068"/>
              <a:gd name="connsiteY7" fmla="*/ 238125 h 1712392"/>
              <a:gd name="connsiteX8" fmla="*/ 1579718 w 1713068"/>
              <a:gd name="connsiteY8" fmla="*/ 222250 h 1712392"/>
              <a:gd name="connsiteX9" fmla="*/ 1576543 w 1713068"/>
              <a:gd name="connsiteY9" fmla="*/ 212725 h 1712392"/>
              <a:gd name="connsiteX10" fmla="*/ 1570193 w 1713068"/>
              <a:gd name="connsiteY10" fmla="*/ 190500 h 1712392"/>
              <a:gd name="connsiteX11" fmla="*/ 1554318 w 1713068"/>
              <a:gd name="connsiteY11" fmla="*/ 171450 h 1712392"/>
              <a:gd name="connsiteX12" fmla="*/ 1547968 w 1713068"/>
              <a:gd name="connsiteY12" fmla="*/ 161925 h 1712392"/>
              <a:gd name="connsiteX13" fmla="*/ 1528918 w 1713068"/>
              <a:gd name="connsiteY13" fmla="*/ 155575 h 1712392"/>
              <a:gd name="connsiteX14" fmla="*/ 1487643 w 1713068"/>
              <a:gd name="connsiteY14" fmla="*/ 149225 h 1712392"/>
              <a:gd name="connsiteX15" fmla="*/ 1443193 w 1713068"/>
              <a:gd name="connsiteY15" fmla="*/ 136525 h 1712392"/>
              <a:gd name="connsiteX16" fmla="*/ 1424143 w 1713068"/>
              <a:gd name="connsiteY16" fmla="*/ 133350 h 1712392"/>
              <a:gd name="connsiteX17" fmla="*/ 1414618 w 1713068"/>
              <a:gd name="connsiteY17" fmla="*/ 127000 h 1712392"/>
              <a:gd name="connsiteX18" fmla="*/ 1401918 w 1713068"/>
              <a:gd name="connsiteY18" fmla="*/ 107950 h 1712392"/>
              <a:gd name="connsiteX19" fmla="*/ 1392393 w 1713068"/>
              <a:gd name="connsiteY19" fmla="*/ 104775 h 1712392"/>
              <a:gd name="connsiteX20" fmla="*/ 1389218 w 1713068"/>
              <a:gd name="connsiteY20" fmla="*/ 95250 h 1712392"/>
              <a:gd name="connsiteX21" fmla="*/ 1370168 w 1713068"/>
              <a:gd name="connsiteY21" fmla="*/ 88900 h 1712392"/>
              <a:gd name="connsiteX22" fmla="*/ 1344768 w 1713068"/>
              <a:gd name="connsiteY22" fmla="*/ 66675 h 1712392"/>
              <a:gd name="connsiteX23" fmla="*/ 1335243 w 1713068"/>
              <a:gd name="connsiteY23" fmla="*/ 63500 h 1712392"/>
              <a:gd name="connsiteX24" fmla="*/ 1316193 w 1713068"/>
              <a:gd name="connsiteY24" fmla="*/ 50800 h 1712392"/>
              <a:gd name="connsiteX25" fmla="*/ 1303493 w 1713068"/>
              <a:gd name="connsiteY25" fmla="*/ 41275 h 1712392"/>
              <a:gd name="connsiteX26" fmla="*/ 1290793 w 1713068"/>
              <a:gd name="connsiteY26" fmla="*/ 38100 h 1712392"/>
              <a:gd name="connsiteX27" fmla="*/ 1281268 w 1713068"/>
              <a:gd name="connsiteY27" fmla="*/ 31750 h 1712392"/>
              <a:gd name="connsiteX28" fmla="*/ 1255868 w 1713068"/>
              <a:gd name="connsiteY28" fmla="*/ 25400 h 1712392"/>
              <a:gd name="connsiteX29" fmla="*/ 1246343 w 1713068"/>
              <a:gd name="connsiteY29" fmla="*/ 22225 h 1712392"/>
              <a:gd name="connsiteX30" fmla="*/ 1233643 w 1713068"/>
              <a:gd name="connsiteY30" fmla="*/ 19050 h 1712392"/>
              <a:gd name="connsiteX31" fmla="*/ 1217768 w 1713068"/>
              <a:gd name="connsiteY31" fmla="*/ 15875 h 1712392"/>
              <a:gd name="connsiteX32" fmla="*/ 1198718 w 1713068"/>
              <a:gd name="connsiteY32" fmla="*/ 9525 h 1712392"/>
              <a:gd name="connsiteX33" fmla="*/ 1189193 w 1713068"/>
              <a:gd name="connsiteY33" fmla="*/ 6350 h 1712392"/>
              <a:gd name="connsiteX34" fmla="*/ 1147918 w 1713068"/>
              <a:gd name="connsiteY34" fmla="*/ 0 h 1712392"/>
              <a:gd name="connsiteX35" fmla="*/ 1100293 w 1713068"/>
              <a:gd name="connsiteY35" fmla="*/ 3175 h 1712392"/>
              <a:gd name="connsiteX36" fmla="*/ 1090768 w 1713068"/>
              <a:gd name="connsiteY36" fmla="*/ 6350 h 1712392"/>
              <a:gd name="connsiteX37" fmla="*/ 1059018 w 1713068"/>
              <a:gd name="connsiteY37" fmla="*/ 15875 h 1712392"/>
              <a:gd name="connsiteX38" fmla="*/ 1049493 w 1713068"/>
              <a:gd name="connsiteY38" fmla="*/ 19050 h 1712392"/>
              <a:gd name="connsiteX39" fmla="*/ 1030443 w 1713068"/>
              <a:gd name="connsiteY39" fmla="*/ 31750 h 1712392"/>
              <a:gd name="connsiteX40" fmla="*/ 1020918 w 1713068"/>
              <a:gd name="connsiteY40" fmla="*/ 50800 h 1712392"/>
              <a:gd name="connsiteX41" fmla="*/ 1017743 w 1713068"/>
              <a:gd name="connsiteY41" fmla="*/ 60325 h 1712392"/>
              <a:gd name="connsiteX42" fmla="*/ 1008218 w 1713068"/>
              <a:gd name="connsiteY42" fmla="*/ 66675 h 1712392"/>
              <a:gd name="connsiteX43" fmla="*/ 995518 w 1713068"/>
              <a:gd name="connsiteY43" fmla="*/ 85725 h 1712392"/>
              <a:gd name="connsiteX44" fmla="*/ 989168 w 1713068"/>
              <a:gd name="connsiteY44" fmla="*/ 95250 h 1712392"/>
              <a:gd name="connsiteX45" fmla="*/ 979643 w 1713068"/>
              <a:gd name="connsiteY45" fmla="*/ 101600 h 1712392"/>
              <a:gd name="connsiteX46" fmla="*/ 954243 w 1713068"/>
              <a:gd name="connsiteY46" fmla="*/ 139700 h 1712392"/>
              <a:gd name="connsiteX47" fmla="*/ 947893 w 1713068"/>
              <a:gd name="connsiteY47" fmla="*/ 149225 h 1712392"/>
              <a:gd name="connsiteX48" fmla="*/ 938368 w 1713068"/>
              <a:gd name="connsiteY48" fmla="*/ 155575 h 1712392"/>
              <a:gd name="connsiteX49" fmla="*/ 932018 w 1713068"/>
              <a:gd name="connsiteY49" fmla="*/ 168275 h 1712392"/>
              <a:gd name="connsiteX50" fmla="*/ 922493 w 1713068"/>
              <a:gd name="connsiteY50" fmla="*/ 187325 h 1712392"/>
              <a:gd name="connsiteX51" fmla="*/ 912968 w 1713068"/>
              <a:gd name="connsiteY51" fmla="*/ 193675 h 1712392"/>
              <a:gd name="connsiteX52" fmla="*/ 906618 w 1713068"/>
              <a:gd name="connsiteY52" fmla="*/ 203200 h 1712392"/>
              <a:gd name="connsiteX53" fmla="*/ 903443 w 1713068"/>
              <a:gd name="connsiteY53" fmla="*/ 212725 h 1712392"/>
              <a:gd name="connsiteX54" fmla="*/ 890743 w 1713068"/>
              <a:gd name="connsiteY54" fmla="*/ 231775 h 1712392"/>
              <a:gd name="connsiteX55" fmla="*/ 893918 w 1713068"/>
              <a:gd name="connsiteY55" fmla="*/ 247650 h 1712392"/>
              <a:gd name="connsiteX56" fmla="*/ 903443 w 1713068"/>
              <a:gd name="connsiteY56" fmla="*/ 257175 h 1712392"/>
              <a:gd name="connsiteX57" fmla="*/ 909793 w 1713068"/>
              <a:gd name="connsiteY57" fmla="*/ 266700 h 1712392"/>
              <a:gd name="connsiteX58" fmla="*/ 912968 w 1713068"/>
              <a:gd name="connsiteY58" fmla="*/ 279400 h 1712392"/>
              <a:gd name="connsiteX59" fmla="*/ 919318 w 1713068"/>
              <a:gd name="connsiteY59" fmla="*/ 288925 h 1712392"/>
              <a:gd name="connsiteX60" fmla="*/ 912968 w 1713068"/>
              <a:gd name="connsiteY60" fmla="*/ 317500 h 1712392"/>
              <a:gd name="connsiteX61" fmla="*/ 906618 w 1713068"/>
              <a:gd name="connsiteY61" fmla="*/ 342900 h 1712392"/>
              <a:gd name="connsiteX62" fmla="*/ 903443 w 1713068"/>
              <a:gd name="connsiteY62" fmla="*/ 355600 h 1712392"/>
              <a:gd name="connsiteX63" fmla="*/ 900268 w 1713068"/>
              <a:gd name="connsiteY63" fmla="*/ 365125 h 1712392"/>
              <a:gd name="connsiteX64" fmla="*/ 890743 w 1713068"/>
              <a:gd name="connsiteY64" fmla="*/ 371475 h 1712392"/>
              <a:gd name="connsiteX65" fmla="*/ 884393 w 1713068"/>
              <a:gd name="connsiteY65" fmla="*/ 381000 h 1712392"/>
              <a:gd name="connsiteX66" fmla="*/ 852643 w 1713068"/>
              <a:gd name="connsiteY66" fmla="*/ 400050 h 1712392"/>
              <a:gd name="connsiteX67" fmla="*/ 843118 w 1713068"/>
              <a:gd name="connsiteY67" fmla="*/ 403225 h 1712392"/>
              <a:gd name="connsiteX68" fmla="*/ 833593 w 1713068"/>
              <a:gd name="connsiteY68" fmla="*/ 409575 h 1712392"/>
              <a:gd name="connsiteX69" fmla="*/ 827243 w 1713068"/>
              <a:gd name="connsiteY69" fmla="*/ 419100 h 1712392"/>
              <a:gd name="connsiteX70" fmla="*/ 808193 w 1713068"/>
              <a:gd name="connsiteY70" fmla="*/ 431800 h 1712392"/>
              <a:gd name="connsiteX71" fmla="*/ 801843 w 1713068"/>
              <a:gd name="connsiteY71" fmla="*/ 450850 h 1712392"/>
              <a:gd name="connsiteX72" fmla="*/ 808193 w 1713068"/>
              <a:gd name="connsiteY72" fmla="*/ 469900 h 1712392"/>
              <a:gd name="connsiteX73" fmla="*/ 779618 w 1713068"/>
              <a:gd name="connsiteY73" fmla="*/ 482600 h 1712392"/>
              <a:gd name="connsiteX74" fmla="*/ 747868 w 1713068"/>
              <a:gd name="connsiteY74" fmla="*/ 514350 h 1712392"/>
              <a:gd name="connsiteX75" fmla="*/ 738343 w 1713068"/>
              <a:gd name="connsiteY75" fmla="*/ 520700 h 1712392"/>
              <a:gd name="connsiteX76" fmla="*/ 728818 w 1713068"/>
              <a:gd name="connsiteY76" fmla="*/ 523875 h 1712392"/>
              <a:gd name="connsiteX77" fmla="*/ 709768 w 1713068"/>
              <a:gd name="connsiteY77" fmla="*/ 536575 h 1712392"/>
              <a:gd name="connsiteX78" fmla="*/ 687543 w 1713068"/>
              <a:gd name="connsiteY78" fmla="*/ 517525 h 1712392"/>
              <a:gd name="connsiteX79" fmla="*/ 674843 w 1713068"/>
              <a:gd name="connsiteY79" fmla="*/ 514350 h 1712392"/>
              <a:gd name="connsiteX80" fmla="*/ 665318 w 1713068"/>
              <a:gd name="connsiteY80" fmla="*/ 511175 h 1712392"/>
              <a:gd name="connsiteX81" fmla="*/ 611343 w 1713068"/>
              <a:gd name="connsiteY81" fmla="*/ 514350 h 1712392"/>
              <a:gd name="connsiteX82" fmla="*/ 598643 w 1713068"/>
              <a:gd name="connsiteY82" fmla="*/ 530225 h 1712392"/>
              <a:gd name="connsiteX83" fmla="*/ 589118 w 1713068"/>
              <a:gd name="connsiteY83" fmla="*/ 539750 h 1712392"/>
              <a:gd name="connsiteX84" fmla="*/ 585943 w 1713068"/>
              <a:gd name="connsiteY84" fmla="*/ 549275 h 1712392"/>
              <a:gd name="connsiteX85" fmla="*/ 566893 w 1713068"/>
              <a:gd name="connsiteY85" fmla="*/ 561975 h 1712392"/>
              <a:gd name="connsiteX86" fmla="*/ 547843 w 1713068"/>
              <a:gd name="connsiteY86" fmla="*/ 571500 h 1712392"/>
              <a:gd name="connsiteX87" fmla="*/ 535143 w 1713068"/>
              <a:gd name="connsiteY87" fmla="*/ 590550 h 1712392"/>
              <a:gd name="connsiteX88" fmla="*/ 538318 w 1713068"/>
              <a:gd name="connsiteY88" fmla="*/ 606425 h 1712392"/>
              <a:gd name="connsiteX89" fmla="*/ 541493 w 1713068"/>
              <a:gd name="connsiteY89" fmla="*/ 615950 h 1712392"/>
              <a:gd name="connsiteX90" fmla="*/ 544668 w 1713068"/>
              <a:gd name="connsiteY90" fmla="*/ 631825 h 1712392"/>
              <a:gd name="connsiteX91" fmla="*/ 535143 w 1713068"/>
              <a:gd name="connsiteY91" fmla="*/ 650875 h 1712392"/>
              <a:gd name="connsiteX92" fmla="*/ 525618 w 1713068"/>
              <a:gd name="connsiteY92" fmla="*/ 654050 h 1712392"/>
              <a:gd name="connsiteX93" fmla="*/ 516093 w 1713068"/>
              <a:gd name="connsiteY93" fmla="*/ 660400 h 1712392"/>
              <a:gd name="connsiteX94" fmla="*/ 497043 w 1713068"/>
              <a:gd name="connsiteY94" fmla="*/ 676275 h 1712392"/>
              <a:gd name="connsiteX95" fmla="*/ 493868 w 1713068"/>
              <a:gd name="connsiteY95" fmla="*/ 685800 h 1712392"/>
              <a:gd name="connsiteX96" fmla="*/ 481168 w 1713068"/>
              <a:gd name="connsiteY96" fmla="*/ 714375 h 1712392"/>
              <a:gd name="connsiteX97" fmla="*/ 474818 w 1713068"/>
              <a:gd name="connsiteY97" fmla="*/ 746125 h 1712392"/>
              <a:gd name="connsiteX98" fmla="*/ 468468 w 1713068"/>
              <a:gd name="connsiteY98" fmla="*/ 765175 h 1712392"/>
              <a:gd name="connsiteX99" fmla="*/ 462118 w 1713068"/>
              <a:gd name="connsiteY99" fmla="*/ 774700 h 1712392"/>
              <a:gd name="connsiteX100" fmla="*/ 455768 w 1713068"/>
              <a:gd name="connsiteY100" fmla="*/ 793750 h 1712392"/>
              <a:gd name="connsiteX101" fmla="*/ 449418 w 1713068"/>
              <a:gd name="connsiteY101" fmla="*/ 803275 h 1712392"/>
              <a:gd name="connsiteX102" fmla="*/ 436718 w 1713068"/>
              <a:gd name="connsiteY102" fmla="*/ 831850 h 1712392"/>
              <a:gd name="connsiteX103" fmla="*/ 439893 w 1713068"/>
              <a:gd name="connsiteY103" fmla="*/ 854075 h 1712392"/>
              <a:gd name="connsiteX104" fmla="*/ 449418 w 1713068"/>
              <a:gd name="connsiteY104" fmla="*/ 860425 h 1712392"/>
              <a:gd name="connsiteX105" fmla="*/ 471643 w 1713068"/>
              <a:gd name="connsiteY105" fmla="*/ 869950 h 1712392"/>
              <a:gd name="connsiteX106" fmla="*/ 487518 w 1713068"/>
              <a:gd name="connsiteY106" fmla="*/ 885825 h 1712392"/>
              <a:gd name="connsiteX107" fmla="*/ 493868 w 1713068"/>
              <a:gd name="connsiteY107" fmla="*/ 895350 h 1712392"/>
              <a:gd name="connsiteX108" fmla="*/ 506568 w 1713068"/>
              <a:gd name="connsiteY108" fmla="*/ 898525 h 1712392"/>
              <a:gd name="connsiteX109" fmla="*/ 519268 w 1713068"/>
              <a:gd name="connsiteY109" fmla="*/ 904875 h 1712392"/>
              <a:gd name="connsiteX110" fmla="*/ 538318 w 1713068"/>
              <a:gd name="connsiteY110" fmla="*/ 914400 h 1712392"/>
              <a:gd name="connsiteX111" fmla="*/ 541493 w 1713068"/>
              <a:gd name="connsiteY111" fmla="*/ 923925 h 1712392"/>
              <a:gd name="connsiteX112" fmla="*/ 497043 w 1713068"/>
              <a:gd name="connsiteY112" fmla="*/ 942975 h 1712392"/>
              <a:gd name="connsiteX113" fmla="*/ 300193 w 1713068"/>
              <a:gd name="connsiteY113" fmla="*/ 949325 h 1712392"/>
              <a:gd name="connsiteX114" fmla="*/ 274793 w 1713068"/>
              <a:gd name="connsiteY114" fmla="*/ 952500 h 1712392"/>
              <a:gd name="connsiteX115" fmla="*/ 255743 w 1713068"/>
              <a:gd name="connsiteY115" fmla="*/ 965200 h 1712392"/>
              <a:gd name="connsiteX116" fmla="*/ 236693 w 1713068"/>
              <a:gd name="connsiteY116" fmla="*/ 971550 h 1712392"/>
              <a:gd name="connsiteX117" fmla="*/ 214468 w 1713068"/>
              <a:gd name="connsiteY117" fmla="*/ 984250 h 1712392"/>
              <a:gd name="connsiteX118" fmla="*/ 204943 w 1713068"/>
              <a:gd name="connsiteY118" fmla="*/ 987425 h 1712392"/>
              <a:gd name="connsiteX119" fmla="*/ 185893 w 1713068"/>
              <a:gd name="connsiteY119" fmla="*/ 1000125 h 1712392"/>
              <a:gd name="connsiteX120" fmla="*/ 176368 w 1713068"/>
              <a:gd name="connsiteY120" fmla="*/ 1006475 h 1712392"/>
              <a:gd name="connsiteX121" fmla="*/ 166843 w 1713068"/>
              <a:gd name="connsiteY121" fmla="*/ 1009650 h 1712392"/>
              <a:gd name="connsiteX122" fmla="*/ 138268 w 1713068"/>
              <a:gd name="connsiteY122" fmla="*/ 1022350 h 1712392"/>
              <a:gd name="connsiteX123" fmla="*/ 87468 w 1713068"/>
              <a:gd name="connsiteY123" fmla="*/ 1025525 h 1712392"/>
              <a:gd name="connsiteX124" fmla="*/ 55718 w 1713068"/>
              <a:gd name="connsiteY124" fmla="*/ 1073150 h 1712392"/>
              <a:gd name="connsiteX125" fmla="*/ 43018 w 1713068"/>
              <a:gd name="connsiteY125" fmla="*/ 1092200 h 1712392"/>
              <a:gd name="connsiteX126" fmla="*/ 36668 w 1713068"/>
              <a:gd name="connsiteY126" fmla="*/ 1101725 h 1712392"/>
              <a:gd name="connsiteX127" fmla="*/ 46193 w 1713068"/>
              <a:gd name="connsiteY127" fmla="*/ 1120775 h 1712392"/>
              <a:gd name="connsiteX128" fmla="*/ 55718 w 1713068"/>
              <a:gd name="connsiteY128" fmla="*/ 1127125 h 1712392"/>
              <a:gd name="connsiteX129" fmla="*/ 68418 w 1713068"/>
              <a:gd name="connsiteY129" fmla="*/ 1149350 h 1712392"/>
              <a:gd name="connsiteX130" fmla="*/ 90643 w 1713068"/>
              <a:gd name="connsiteY130" fmla="*/ 1168400 h 1712392"/>
              <a:gd name="connsiteX131" fmla="*/ 109693 w 1713068"/>
              <a:gd name="connsiteY131" fmla="*/ 1184275 h 1712392"/>
              <a:gd name="connsiteX132" fmla="*/ 116043 w 1713068"/>
              <a:gd name="connsiteY132" fmla="*/ 1196975 h 1712392"/>
              <a:gd name="connsiteX133" fmla="*/ 138268 w 1713068"/>
              <a:gd name="connsiteY133" fmla="*/ 1212850 h 1712392"/>
              <a:gd name="connsiteX134" fmla="*/ 157318 w 1713068"/>
              <a:gd name="connsiteY134" fmla="*/ 1241425 h 1712392"/>
              <a:gd name="connsiteX135" fmla="*/ 166843 w 1713068"/>
              <a:gd name="connsiteY135" fmla="*/ 1247775 h 1712392"/>
              <a:gd name="connsiteX136" fmla="*/ 173193 w 1713068"/>
              <a:gd name="connsiteY136" fmla="*/ 1257300 h 1712392"/>
              <a:gd name="connsiteX137" fmla="*/ 182718 w 1713068"/>
              <a:gd name="connsiteY137" fmla="*/ 1266825 h 1712392"/>
              <a:gd name="connsiteX138" fmla="*/ 185893 w 1713068"/>
              <a:gd name="connsiteY138" fmla="*/ 1282700 h 1712392"/>
              <a:gd name="connsiteX139" fmla="*/ 192243 w 1713068"/>
              <a:gd name="connsiteY139" fmla="*/ 1298575 h 1712392"/>
              <a:gd name="connsiteX140" fmla="*/ 195418 w 1713068"/>
              <a:gd name="connsiteY140" fmla="*/ 1308100 h 1712392"/>
              <a:gd name="connsiteX141" fmla="*/ 204943 w 1713068"/>
              <a:gd name="connsiteY141" fmla="*/ 1314450 h 1712392"/>
              <a:gd name="connsiteX142" fmla="*/ 211293 w 1713068"/>
              <a:gd name="connsiteY142" fmla="*/ 1327150 h 1712392"/>
              <a:gd name="connsiteX143" fmla="*/ 233518 w 1713068"/>
              <a:gd name="connsiteY143" fmla="*/ 1339850 h 1712392"/>
              <a:gd name="connsiteX144" fmla="*/ 243043 w 1713068"/>
              <a:gd name="connsiteY144" fmla="*/ 1349375 h 1712392"/>
              <a:gd name="connsiteX145" fmla="*/ 262093 w 1713068"/>
              <a:gd name="connsiteY145" fmla="*/ 1355725 h 1712392"/>
              <a:gd name="connsiteX146" fmla="*/ 281143 w 1713068"/>
              <a:gd name="connsiteY146" fmla="*/ 1365250 h 1712392"/>
              <a:gd name="connsiteX147" fmla="*/ 293843 w 1713068"/>
              <a:gd name="connsiteY147" fmla="*/ 1374775 h 1712392"/>
              <a:gd name="connsiteX148" fmla="*/ 297018 w 1713068"/>
              <a:gd name="connsiteY148" fmla="*/ 1384300 h 1712392"/>
              <a:gd name="connsiteX149" fmla="*/ 319243 w 1713068"/>
              <a:gd name="connsiteY149" fmla="*/ 1393825 h 1712392"/>
              <a:gd name="connsiteX150" fmla="*/ 328768 w 1713068"/>
              <a:gd name="connsiteY150" fmla="*/ 1406525 h 1712392"/>
              <a:gd name="connsiteX151" fmla="*/ 155 w 1713068"/>
              <a:gd name="connsiteY151" fmla="*/ 1706563 h 1712392"/>
              <a:gd name="connsiteX152" fmla="*/ 108106 w 1713068"/>
              <a:gd name="connsiteY152" fmla="*/ 1709738 h 1712392"/>
              <a:gd name="connsiteX153" fmla="*/ 65243 w 1713068"/>
              <a:gd name="connsiteY153" fmla="*/ 1706562 h 1712392"/>
              <a:gd name="connsiteX154" fmla="*/ 147793 w 1713068"/>
              <a:gd name="connsiteY154" fmla="*/ 1639887 h 1712392"/>
              <a:gd name="connsiteX155" fmla="*/ 189068 w 1713068"/>
              <a:gd name="connsiteY155" fmla="*/ 1620838 h 1712392"/>
              <a:gd name="connsiteX156" fmla="*/ 217643 w 1713068"/>
              <a:gd name="connsiteY156" fmla="*/ 1635125 h 1712392"/>
              <a:gd name="connsiteX157" fmla="*/ 249393 w 1713068"/>
              <a:gd name="connsiteY157" fmla="*/ 1654175 h 1712392"/>
              <a:gd name="connsiteX158" fmla="*/ 282731 w 1713068"/>
              <a:gd name="connsiteY158" fmla="*/ 1619250 h 1712392"/>
              <a:gd name="connsiteX159" fmla="*/ 422431 w 1713068"/>
              <a:gd name="connsiteY159" fmla="*/ 1616075 h 1712392"/>
              <a:gd name="connsiteX160" fmla="*/ 449418 w 1713068"/>
              <a:gd name="connsiteY160" fmla="*/ 1539875 h 1712392"/>
              <a:gd name="connsiteX161" fmla="*/ 414493 w 1713068"/>
              <a:gd name="connsiteY161" fmla="*/ 1573212 h 1712392"/>
              <a:gd name="connsiteX162" fmla="*/ 481168 w 1713068"/>
              <a:gd name="connsiteY162" fmla="*/ 1581150 h 1712392"/>
              <a:gd name="connsiteX163" fmla="*/ 479580 w 1713068"/>
              <a:gd name="connsiteY163" fmla="*/ 1606550 h 1712392"/>
              <a:gd name="connsiteX164" fmla="*/ 489105 w 1713068"/>
              <a:gd name="connsiteY164" fmla="*/ 1606550 h 1712392"/>
              <a:gd name="connsiteX165" fmla="*/ 528793 w 1713068"/>
              <a:gd name="connsiteY165" fmla="*/ 1616075 h 1712392"/>
              <a:gd name="connsiteX166" fmla="*/ 547843 w 1713068"/>
              <a:gd name="connsiteY166" fmla="*/ 1631950 h 1712392"/>
              <a:gd name="connsiteX167" fmla="*/ 557368 w 1713068"/>
              <a:gd name="connsiteY167" fmla="*/ 1641475 h 1712392"/>
              <a:gd name="connsiteX168" fmla="*/ 566893 w 1713068"/>
              <a:gd name="connsiteY168" fmla="*/ 1644650 h 1712392"/>
              <a:gd name="connsiteX169" fmla="*/ 585943 w 1713068"/>
              <a:gd name="connsiteY169" fmla="*/ 1654175 h 1712392"/>
              <a:gd name="connsiteX170" fmla="*/ 589118 w 1713068"/>
              <a:gd name="connsiteY170" fmla="*/ 1663700 h 1712392"/>
              <a:gd name="connsiteX171" fmla="*/ 608168 w 1713068"/>
              <a:gd name="connsiteY171" fmla="*/ 1679575 h 1712392"/>
              <a:gd name="connsiteX172" fmla="*/ 636743 w 1713068"/>
              <a:gd name="connsiteY172" fmla="*/ 1685925 h 1712392"/>
              <a:gd name="connsiteX173" fmla="*/ 652618 w 1713068"/>
              <a:gd name="connsiteY173" fmla="*/ 1682750 h 1712392"/>
              <a:gd name="connsiteX174" fmla="*/ 658968 w 1713068"/>
              <a:gd name="connsiteY174" fmla="*/ 1673225 h 1712392"/>
              <a:gd name="connsiteX175" fmla="*/ 668493 w 1713068"/>
              <a:gd name="connsiteY175" fmla="*/ 1666875 h 1712392"/>
              <a:gd name="connsiteX176" fmla="*/ 671668 w 1713068"/>
              <a:gd name="connsiteY176" fmla="*/ 1657350 h 1712392"/>
              <a:gd name="connsiteX177" fmla="*/ 690718 w 1713068"/>
              <a:gd name="connsiteY177" fmla="*/ 1644650 h 1712392"/>
              <a:gd name="connsiteX178" fmla="*/ 706593 w 1713068"/>
              <a:gd name="connsiteY178" fmla="*/ 1625600 h 1712392"/>
              <a:gd name="connsiteX179" fmla="*/ 716118 w 1713068"/>
              <a:gd name="connsiteY179" fmla="*/ 1622425 h 1712392"/>
              <a:gd name="connsiteX180" fmla="*/ 725643 w 1713068"/>
              <a:gd name="connsiteY180" fmla="*/ 1616075 h 1712392"/>
              <a:gd name="connsiteX181" fmla="*/ 741518 w 1713068"/>
              <a:gd name="connsiteY181" fmla="*/ 1603375 h 1712392"/>
              <a:gd name="connsiteX182" fmla="*/ 751043 w 1713068"/>
              <a:gd name="connsiteY182" fmla="*/ 1593850 h 1712392"/>
              <a:gd name="connsiteX183" fmla="*/ 760568 w 1713068"/>
              <a:gd name="connsiteY183" fmla="*/ 1587500 h 1712392"/>
              <a:gd name="connsiteX184" fmla="*/ 773268 w 1713068"/>
              <a:gd name="connsiteY184" fmla="*/ 1568450 h 1712392"/>
              <a:gd name="connsiteX185" fmla="*/ 779618 w 1713068"/>
              <a:gd name="connsiteY185" fmla="*/ 1558925 h 1712392"/>
              <a:gd name="connsiteX186" fmla="*/ 801843 w 1713068"/>
              <a:gd name="connsiteY186" fmla="*/ 1543050 h 1712392"/>
              <a:gd name="connsiteX187" fmla="*/ 820893 w 1713068"/>
              <a:gd name="connsiteY187" fmla="*/ 1530350 h 1712392"/>
              <a:gd name="connsiteX188" fmla="*/ 830418 w 1713068"/>
              <a:gd name="connsiteY188" fmla="*/ 1527175 h 1712392"/>
              <a:gd name="connsiteX189" fmla="*/ 839943 w 1713068"/>
              <a:gd name="connsiteY189" fmla="*/ 1508125 h 1712392"/>
              <a:gd name="connsiteX190" fmla="*/ 849468 w 1713068"/>
              <a:gd name="connsiteY190" fmla="*/ 1501775 h 1712392"/>
              <a:gd name="connsiteX191" fmla="*/ 855818 w 1713068"/>
              <a:gd name="connsiteY191" fmla="*/ 1473200 h 1712392"/>
              <a:gd name="connsiteX192" fmla="*/ 849468 w 1713068"/>
              <a:gd name="connsiteY192" fmla="*/ 1454150 h 1712392"/>
              <a:gd name="connsiteX193" fmla="*/ 846293 w 1713068"/>
              <a:gd name="connsiteY193" fmla="*/ 1444625 h 1712392"/>
              <a:gd name="connsiteX194" fmla="*/ 849468 w 1713068"/>
              <a:gd name="connsiteY194" fmla="*/ 1435100 h 1712392"/>
              <a:gd name="connsiteX195" fmla="*/ 878043 w 1713068"/>
              <a:gd name="connsiteY195" fmla="*/ 1425575 h 1712392"/>
              <a:gd name="connsiteX196" fmla="*/ 897093 w 1713068"/>
              <a:gd name="connsiteY196" fmla="*/ 1419225 h 1712392"/>
              <a:gd name="connsiteX197" fmla="*/ 906618 w 1713068"/>
              <a:gd name="connsiteY197" fmla="*/ 1416050 h 1712392"/>
              <a:gd name="connsiteX198" fmla="*/ 919318 w 1713068"/>
              <a:gd name="connsiteY198" fmla="*/ 1412875 h 1712392"/>
              <a:gd name="connsiteX199" fmla="*/ 938368 w 1713068"/>
              <a:gd name="connsiteY199" fmla="*/ 1406525 h 1712392"/>
              <a:gd name="connsiteX200" fmla="*/ 960593 w 1713068"/>
              <a:gd name="connsiteY200" fmla="*/ 1397000 h 1712392"/>
              <a:gd name="connsiteX201" fmla="*/ 966943 w 1713068"/>
              <a:gd name="connsiteY201" fmla="*/ 1374775 h 1712392"/>
              <a:gd name="connsiteX202" fmla="*/ 970118 w 1713068"/>
              <a:gd name="connsiteY202" fmla="*/ 1336675 h 1712392"/>
              <a:gd name="connsiteX203" fmla="*/ 973293 w 1713068"/>
              <a:gd name="connsiteY203" fmla="*/ 1327150 h 1712392"/>
              <a:gd name="connsiteX204" fmla="*/ 979643 w 1713068"/>
              <a:gd name="connsiteY204" fmla="*/ 1301750 h 1712392"/>
              <a:gd name="connsiteX205" fmla="*/ 985993 w 1713068"/>
              <a:gd name="connsiteY205" fmla="*/ 1263650 h 1712392"/>
              <a:gd name="connsiteX206" fmla="*/ 970118 w 1713068"/>
              <a:gd name="connsiteY206" fmla="*/ 1155700 h 1712392"/>
              <a:gd name="connsiteX207" fmla="*/ 954243 w 1713068"/>
              <a:gd name="connsiteY207" fmla="*/ 1152525 h 1712392"/>
              <a:gd name="connsiteX208" fmla="*/ 941543 w 1713068"/>
              <a:gd name="connsiteY208" fmla="*/ 1139825 h 1712392"/>
              <a:gd name="connsiteX209" fmla="*/ 925668 w 1713068"/>
              <a:gd name="connsiteY209" fmla="*/ 1130300 h 1712392"/>
              <a:gd name="connsiteX210" fmla="*/ 928843 w 1713068"/>
              <a:gd name="connsiteY210" fmla="*/ 1120775 h 1712392"/>
              <a:gd name="connsiteX211" fmla="*/ 935193 w 1713068"/>
              <a:gd name="connsiteY211" fmla="*/ 1111250 h 1712392"/>
              <a:gd name="connsiteX212" fmla="*/ 960593 w 1713068"/>
              <a:gd name="connsiteY212" fmla="*/ 1101725 h 1712392"/>
              <a:gd name="connsiteX213" fmla="*/ 970118 w 1713068"/>
              <a:gd name="connsiteY213" fmla="*/ 1095375 h 1712392"/>
              <a:gd name="connsiteX214" fmla="*/ 973293 w 1713068"/>
              <a:gd name="connsiteY214" fmla="*/ 1085850 h 1712392"/>
              <a:gd name="connsiteX215" fmla="*/ 970118 w 1713068"/>
              <a:gd name="connsiteY215" fmla="*/ 1019175 h 1712392"/>
              <a:gd name="connsiteX216" fmla="*/ 944718 w 1713068"/>
              <a:gd name="connsiteY216" fmla="*/ 996950 h 1712392"/>
              <a:gd name="connsiteX217" fmla="*/ 922493 w 1713068"/>
              <a:gd name="connsiteY217" fmla="*/ 974725 h 1712392"/>
              <a:gd name="connsiteX218" fmla="*/ 912968 w 1713068"/>
              <a:gd name="connsiteY218" fmla="*/ 965200 h 1712392"/>
              <a:gd name="connsiteX219" fmla="*/ 906618 w 1713068"/>
              <a:gd name="connsiteY219" fmla="*/ 955675 h 1712392"/>
              <a:gd name="connsiteX220" fmla="*/ 912968 w 1713068"/>
              <a:gd name="connsiteY220" fmla="*/ 946150 h 1712392"/>
              <a:gd name="connsiteX221" fmla="*/ 935193 w 1713068"/>
              <a:gd name="connsiteY221" fmla="*/ 933450 h 1712392"/>
              <a:gd name="connsiteX222" fmla="*/ 944718 w 1713068"/>
              <a:gd name="connsiteY222" fmla="*/ 927100 h 1712392"/>
              <a:gd name="connsiteX223" fmla="*/ 947893 w 1713068"/>
              <a:gd name="connsiteY223" fmla="*/ 917575 h 1712392"/>
              <a:gd name="connsiteX224" fmla="*/ 941543 w 1713068"/>
              <a:gd name="connsiteY224" fmla="*/ 828675 h 1712392"/>
              <a:gd name="connsiteX225" fmla="*/ 935193 w 1713068"/>
              <a:gd name="connsiteY225" fmla="*/ 803275 h 1712392"/>
              <a:gd name="connsiteX226" fmla="*/ 922493 w 1713068"/>
              <a:gd name="connsiteY226" fmla="*/ 784225 h 1712392"/>
              <a:gd name="connsiteX227" fmla="*/ 916143 w 1713068"/>
              <a:gd name="connsiteY227" fmla="*/ 768350 h 1712392"/>
              <a:gd name="connsiteX228" fmla="*/ 900268 w 1713068"/>
              <a:gd name="connsiteY228" fmla="*/ 739775 h 1712392"/>
              <a:gd name="connsiteX229" fmla="*/ 881218 w 1713068"/>
              <a:gd name="connsiteY229" fmla="*/ 720725 h 1712392"/>
              <a:gd name="connsiteX230" fmla="*/ 871693 w 1713068"/>
              <a:gd name="connsiteY230" fmla="*/ 714375 h 1712392"/>
              <a:gd name="connsiteX231" fmla="*/ 862168 w 1713068"/>
              <a:gd name="connsiteY231" fmla="*/ 704850 h 1712392"/>
              <a:gd name="connsiteX232" fmla="*/ 878043 w 1713068"/>
              <a:gd name="connsiteY232" fmla="*/ 692150 h 1712392"/>
              <a:gd name="connsiteX233" fmla="*/ 884393 w 1713068"/>
              <a:gd name="connsiteY233" fmla="*/ 682625 h 1712392"/>
              <a:gd name="connsiteX234" fmla="*/ 903443 w 1713068"/>
              <a:gd name="connsiteY234" fmla="*/ 676275 h 1712392"/>
              <a:gd name="connsiteX235" fmla="*/ 928843 w 1713068"/>
              <a:gd name="connsiteY235" fmla="*/ 663575 h 1712392"/>
              <a:gd name="connsiteX236" fmla="*/ 941543 w 1713068"/>
              <a:gd name="connsiteY236" fmla="*/ 650875 h 1712392"/>
              <a:gd name="connsiteX237" fmla="*/ 951068 w 1713068"/>
              <a:gd name="connsiteY237" fmla="*/ 647700 h 1712392"/>
              <a:gd name="connsiteX238" fmla="*/ 970118 w 1713068"/>
              <a:gd name="connsiteY238" fmla="*/ 635000 h 1712392"/>
              <a:gd name="connsiteX239" fmla="*/ 1233643 w 1713068"/>
              <a:gd name="connsiteY239" fmla="*/ 625475 h 1712392"/>
              <a:gd name="connsiteX240" fmla="*/ 1252693 w 1713068"/>
              <a:gd name="connsiteY240" fmla="*/ 619125 h 1712392"/>
              <a:gd name="connsiteX241" fmla="*/ 1262218 w 1713068"/>
              <a:gd name="connsiteY241" fmla="*/ 600075 h 1712392"/>
              <a:gd name="connsiteX242" fmla="*/ 1268568 w 1713068"/>
              <a:gd name="connsiteY242" fmla="*/ 571500 h 1712392"/>
              <a:gd name="connsiteX243" fmla="*/ 1265393 w 1713068"/>
              <a:gd name="connsiteY243" fmla="*/ 558800 h 1712392"/>
              <a:gd name="connsiteX244" fmla="*/ 1262218 w 1713068"/>
              <a:gd name="connsiteY244" fmla="*/ 523875 h 1712392"/>
              <a:gd name="connsiteX245" fmla="*/ 1262218 w 1713068"/>
              <a:gd name="connsiteY245" fmla="*/ 485775 h 1712392"/>
              <a:gd name="connsiteX246" fmla="*/ 1290793 w 1713068"/>
              <a:gd name="connsiteY246" fmla="*/ 466725 h 1712392"/>
              <a:gd name="connsiteX247" fmla="*/ 1293968 w 1713068"/>
              <a:gd name="connsiteY247" fmla="*/ 457200 h 1712392"/>
              <a:gd name="connsiteX248" fmla="*/ 1303493 w 1713068"/>
              <a:gd name="connsiteY248" fmla="*/ 450850 h 1712392"/>
              <a:gd name="connsiteX249" fmla="*/ 1306668 w 1713068"/>
              <a:gd name="connsiteY249" fmla="*/ 441325 h 1712392"/>
              <a:gd name="connsiteX250" fmla="*/ 1316193 w 1713068"/>
              <a:gd name="connsiteY250" fmla="*/ 438150 h 1712392"/>
              <a:gd name="connsiteX251" fmla="*/ 1335243 w 1713068"/>
              <a:gd name="connsiteY251" fmla="*/ 425450 h 1712392"/>
              <a:gd name="connsiteX252" fmla="*/ 1354293 w 1713068"/>
              <a:gd name="connsiteY252" fmla="*/ 415925 h 1712392"/>
              <a:gd name="connsiteX253" fmla="*/ 1420968 w 1713068"/>
              <a:gd name="connsiteY253" fmla="*/ 400050 h 1712392"/>
              <a:gd name="connsiteX254" fmla="*/ 1462243 w 1713068"/>
              <a:gd name="connsiteY254" fmla="*/ 393700 h 1712392"/>
              <a:gd name="connsiteX255" fmla="*/ 1535268 w 1713068"/>
              <a:gd name="connsiteY255" fmla="*/ 387350 h 1712392"/>
              <a:gd name="connsiteX256" fmla="*/ 1573368 w 1713068"/>
              <a:gd name="connsiteY256" fmla="*/ 377825 h 1712392"/>
              <a:gd name="connsiteX257" fmla="*/ 1592418 w 1713068"/>
              <a:gd name="connsiteY257" fmla="*/ 374650 h 1712392"/>
              <a:gd name="connsiteX258" fmla="*/ 1605118 w 1713068"/>
              <a:gd name="connsiteY258" fmla="*/ 368300 h 1712392"/>
              <a:gd name="connsiteX259" fmla="*/ 1624168 w 1713068"/>
              <a:gd name="connsiteY259" fmla="*/ 358775 h 1712392"/>
              <a:gd name="connsiteX260" fmla="*/ 1649568 w 1713068"/>
              <a:gd name="connsiteY260" fmla="*/ 349250 h 1712392"/>
              <a:gd name="connsiteX261" fmla="*/ 1659093 w 1713068"/>
              <a:gd name="connsiteY261" fmla="*/ 342900 h 1712392"/>
              <a:gd name="connsiteX262" fmla="*/ 1671793 w 1713068"/>
              <a:gd name="connsiteY262" fmla="*/ 327025 h 1712392"/>
              <a:gd name="connsiteX263" fmla="*/ 1684493 w 1713068"/>
              <a:gd name="connsiteY263" fmla="*/ 307975 h 1712392"/>
              <a:gd name="connsiteX264" fmla="*/ 1690843 w 1713068"/>
              <a:gd name="connsiteY264" fmla="*/ 298450 h 1712392"/>
              <a:gd name="connsiteX265" fmla="*/ 1694018 w 1713068"/>
              <a:gd name="connsiteY265" fmla="*/ 288925 h 1712392"/>
              <a:gd name="connsiteX266" fmla="*/ 1709893 w 1713068"/>
              <a:gd name="connsiteY266" fmla="*/ 269875 h 1712392"/>
              <a:gd name="connsiteX267" fmla="*/ 1713068 w 1713068"/>
              <a:gd name="connsiteY267" fmla="*/ 254000 h 1712392"/>
              <a:gd name="connsiteX0" fmla="*/ 1768616 w 1768616"/>
              <a:gd name="connsiteY0" fmla="*/ 254000 h 1729164"/>
              <a:gd name="connsiteX1" fmla="*/ 1768616 w 1768616"/>
              <a:gd name="connsiteY1" fmla="*/ 254000 h 1729164"/>
              <a:gd name="connsiteX2" fmla="*/ 1740041 w 1768616"/>
              <a:gd name="connsiteY2" fmla="*/ 257175 h 1729164"/>
              <a:gd name="connsiteX3" fmla="*/ 1730516 w 1768616"/>
              <a:gd name="connsiteY3" fmla="*/ 254000 h 1729164"/>
              <a:gd name="connsiteX4" fmla="*/ 1714641 w 1768616"/>
              <a:gd name="connsiteY4" fmla="*/ 250825 h 1729164"/>
              <a:gd name="connsiteX5" fmla="*/ 1695591 w 1768616"/>
              <a:gd name="connsiteY5" fmla="*/ 244475 h 1729164"/>
              <a:gd name="connsiteX6" fmla="*/ 1673366 w 1768616"/>
              <a:gd name="connsiteY6" fmla="*/ 241300 h 1729164"/>
              <a:gd name="connsiteX7" fmla="*/ 1663841 w 1768616"/>
              <a:gd name="connsiteY7" fmla="*/ 238125 h 1729164"/>
              <a:gd name="connsiteX8" fmla="*/ 1635266 w 1768616"/>
              <a:gd name="connsiteY8" fmla="*/ 222250 h 1729164"/>
              <a:gd name="connsiteX9" fmla="*/ 1632091 w 1768616"/>
              <a:gd name="connsiteY9" fmla="*/ 212725 h 1729164"/>
              <a:gd name="connsiteX10" fmla="*/ 1625741 w 1768616"/>
              <a:gd name="connsiteY10" fmla="*/ 190500 h 1729164"/>
              <a:gd name="connsiteX11" fmla="*/ 1609866 w 1768616"/>
              <a:gd name="connsiteY11" fmla="*/ 171450 h 1729164"/>
              <a:gd name="connsiteX12" fmla="*/ 1603516 w 1768616"/>
              <a:gd name="connsiteY12" fmla="*/ 161925 h 1729164"/>
              <a:gd name="connsiteX13" fmla="*/ 1584466 w 1768616"/>
              <a:gd name="connsiteY13" fmla="*/ 155575 h 1729164"/>
              <a:gd name="connsiteX14" fmla="*/ 1543191 w 1768616"/>
              <a:gd name="connsiteY14" fmla="*/ 149225 h 1729164"/>
              <a:gd name="connsiteX15" fmla="*/ 1498741 w 1768616"/>
              <a:gd name="connsiteY15" fmla="*/ 136525 h 1729164"/>
              <a:gd name="connsiteX16" fmla="*/ 1479691 w 1768616"/>
              <a:gd name="connsiteY16" fmla="*/ 133350 h 1729164"/>
              <a:gd name="connsiteX17" fmla="*/ 1470166 w 1768616"/>
              <a:gd name="connsiteY17" fmla="*/ 127000 h 1729164"/>
              <a:gd name="connsiteX18" fmla="*/ 1457466 w 1768616"/>
              <a:gd name="connsiteY18" fmla="*/ 107950 h 1729164"/>
              <a:gd name="connsiteX19" fmla="*/ 1447941 w 1768616"/>
              <a:gd name="connsiteY19" fmla="*/ 104775 h 1729164"/>
              <a:gd name="connsiteX20" fmla="*/ 1444766 w 1768616"/>
              <a:gd name="connsiteY20" fmla="*/ 95250 h 1729164"/>
              <a:gd name="connsiteX21" fmla="*/ 1425716 w 1768616"/>
              <a:gd name="connsiteY21" fmla="*/ 88900 h 1729164"/>
              <a:gd name="connsiteX22" fmla="*/ 1400316 w 1768616"/>
              <a:gd name="connsiteY22" fmla="*/ 66675 h 1729164"/>
              <a:gd name="connsiteX23" fmla="*/ 1390791 w 1768616"/>
              <a:gd name="connsiteY23" fmla="*/ 63500 h 1729164"/>
              <a:gd name="connsiteX24" fmla="*/ 1371741 w 1768616"/>
              <a:gd name="connsiteY24" fmla="*/ 50800 h 1729164"/>
              <a:gd name="connsiteX25" fmla="*/ 1359041 w 1768616"/>
              <a:gd name="connsiteY25" fmla="*/ 41275 h 1729164"/>
              <a:gd name="connsiteX26" fmla="*/ 1346341 w 1768616"/>
              <a:gd name="connsiteY26" fmla="*/ 38100 h 1729164"/>
              <a:gd name="connsiteX27" fmla="*/ 1336816 w 1768616"/>
              <a:gd name="connsiteY27" fmla="*/ 31750 h 1729164"/>
              <a:gd name="connsiteX28" fmla="*/ 1311416 w 1768616"/>
              <a:gd name="connsiteY28" fmla="*/ 25400 h 1729164"/>
              <a:gd name="connsiteX29" fmla="*/ 1301891 w 1768616"/>
              <a:gd name="connsiteY29" fmla="*/ 22225 h 1729164"/>
              <a:gd name="connsiteX30" fmla="*/ 1289191 w 1768616"/>
              <a:gd name="connsiteY30" fmla="*/ 19050 h 1729164"/>
              <a:gd name="connsiteX31" fmla="*/ 1273316 w 1768616"/>
              <a:gd name="connsiteY31" fmla="*/ 15875 h 1729164"/>
              <a:gd name="connsiteX32" fmla="*/ 1254266 w 1768616"/>
              <a:gd name="connsiteY32" fmla="*/ 9525 h 1729164"/>
              <a:gd name="connsiteX33" fmla="*/ 1244741 w 1768616"/>
              <a:gd name="connsiteY33" fmla="*/ 6350 h 1729164"/>
              <a:gd name="connsiteX34" fmla="*/ 1203466 w 1768616"/>
              <a:gd name="connsiteY34" fmla="*/ 0 h 1729164"/>
              <a:gd name="connsiteX35" fmla="*/ 1155841 w 1768616"/>
              <a:gd name="connsiteY35" fmla="*/ 3175 h 1729164"/>
              <a:gd name="connsiteX36" fmla="*/ 1146316 w 1768616"/>
              <a:gd name="connsiteY36" fmla="*/ 6350 h 1729164"/>
              <a:gd name="connsiteX37" fmla="*/ 1114566 w 1768616"/>
              <a:gd name="connsiteY37" fmla="*/ 15875 h 1729164"/>
              <a:gd name="connsiteX38" fmla="*/ 1105041 w 1768616"/>
              <a:gd name="connsiteY38" fmla="*/ 19050 h 1729164"/>
              <a:gd name="connsiteX39" fmla="*/ 1085991 w 1768616"/>
              <a:gd name="connsiteY39" fmla="*/ 31750 h 1729164"/>
              <a:gd name="connsiteX40" fmla="*/ 1076466 w 1768616"/>
              <a:gd name="connsiteY40" fmla="*/ 50800 h 1729164"/>
              <a:gd name="connsiteX41" fmla="*/ 1073291 w 1768616"/>
              <a:gd name="connsiteY41" fmla="*/ 60325 h 1729164"/>
              <a:gd name="connsiteX42" fmla="*/ 1063766 w 1768616"/>
              <a:gd name="connsiteY42" fmla="*/ 66675 h 1729164"/>
              <a:gd name="connsiteX43" fmla="*/ 1051066 w 1768616"/>
              <a:gd name="connsiteY43" fmla="*/ 85725 h 1729164"/>
              <a:gd name="connsiteX44" fmla="*/ 1044716 w 1768616"/>
              <a:gd name="connsiteY44" fmla="*/ 95250 h 1729164"/>
              <a:gd name="connsiteX45" fmla="*/ 1035191 w 1768616"/>
              <a:gd name="connsiteY45" fmla="*/ 101600 h 1729164"/>
              <a:gd name="connsiteX46" fmla="*/ 1009791 w 1768616"/>
              <a:gd name="connsiteY46" fmla="*/ 139700 h 1729164"/>
              <a:gd name="connsiteX47" fmla="*/ 1003441 w 1768616"/>
              <a:gd name="connsiteY47" fmla="*/ 149225 h 1729164"/>
              <a:gd name="connsiteX48" fmla="*/ 993916 w 1768616"/>
              <a:gd name="connsiteY48" fmla="*/ 155575 h 1729164"/>
              <a:gd name="connsiteX49" fmla="*/ 987566 w 1768616"/>
              <a:gd name="connsiteY49" fmla="*/ 168275 h 1729164"/>
              <a:gd name="connsiteX50" fmla="*/ 978041 w 1768616"/>
              <a:gd name="connsiteY50" fmla="*/ 187325 h 1729164"/>
              <a:gd name="connsiteX51" fmla="*/ 968516 w 1768616"/>
              <a:gd name="connsiteY51" fmla="*/ 193675 h 1729164"/>
              <a:gd name="connsiteX52" fmla="*/ 962166 w 1768616"/>
              <a:gd name="connsiteY52" fmla="*/ 203200 h 1729164"/>
              <a:gd name="connsiteX53" fmla="*/ 958991 w 1768616"/>
              <a:gd name="connsiteY53" fmla="*/ 212725 h 1729164"/>
              <a:gd name="connsiteX54" fmla="*/ 946291 w 1768616"/>
              <a:gd name="connsiteY54" fmla="*/ 231775 h 1729164"/>
              <a:gd name="connsiteX55" fmla="*/ 949466 w 1768616"/>
              <a:gd name="connsiteY55" fmla="*/ 247650 h 1729164"/>
              <a:gd name="connsiteX56" fmla="*/ 958991 w 1768616"/>
              <a:gd name="connsiteY56" fmla="*/ 257175 h 1729164"/>
              <a:gd name="connsiteX57" fmla="*/ 965341 w 1768616"/>
              <a:gd name="connsiteY57" fmla="*/ 266700 h 1729164"/>
              <a:gd name="connsiteX58" fmla="*/ 968516 w 1768616"/>
              <a:gd name="connsiteY58" fmla="*/ 279400 h 1729164"/>
              <a:gd name="connsiteX59" fmla="*/ 974866 w 1768616"/>
              <a:gd name="connsiteY59" fmla="*/ 288925 h 1729164"/>
              <a:gd name="connsiteX60" fmla="*/ 968516 w 1768616"/>
              <a:gd name="connsiteY60" fmla="*/ 317500 h 1729164"/>
              <a:gd name="connsiteX61" fmla="*/ 962166 w 1768616"/>
              <a:gd name="connsiteY61" fmla="*/ 342900 h 1729164"/>
              <a:gd name="connsiteX62" fmla="*/ 958991 w 1768616"/>
              <a:gd name="connsiteY62" fmla="*/ 355600 h 1729164"/>
              <a:gd name="connsiteX63" fmla="*/ 955816 w 1768616"/>
              <a:gd name="connsiteY63" fmla="*/ 365125 h 1729164"/>
              <a:gd name="connsiteX64" fmla="*/ 946291 w 1768616"/>
              <a:gd name="connsiteY64" fmla="*/ 371475 h 1729164"/>
              <a:gd name="connsiteX65" fmla="*/ 939941 w 1768616"/>
              <a:gd name="connsiteY65" fmla="*/ 381000 h 1729164"/>
              <a:gd name="connsiteX66" fmla="*/ 908191 w 1768616"/>
              <a:gd name="connsiteY66" fmla="*/ 400050 h 1729164"/>
              <a:gd name="connsiteX67" fmla="*/ 898666 w 1768616"/>
              <a:gd name="connsiteY67" fmla="*/ 403225 h 1729164"/>
              <a:gd name="connsiteX68" fmla="*/ 889141 w 1768616"/>
              <a:gd name="connsiteY68" fmla="*/ 409575 h 1729164"/>
              <a:gd name="connsiteX69" fmla="*/ 882791 w 1768616"/>
              <a:gd name="connsiteY69" fmla="*/ 419100 h 1729164"/>
              <a:gd name="connsiteX70" fmla="*/ 863741 w 1768616"/>
              <a:gd name="connsiteY70" fmla="*/ 431800 h 1729164"/>
              <a:gd name="connsiteX71" fmla="*/ 857391 w 1768616"/>
              <a:gd name="connsiteY71" fmla="*/ 450850 h 1729164"/>
              <a:gd name="connsiteX72" fmla="*/ 863741 w 1768616"/>
              <a:gd name="connsiteY72" fmla="*/ 469900 h 1729164"/>
              <a:gd name="connsiteX73" fmla="*/ 835166 w 1768616"/>
              <a:gd name="connsiteY73" fmla="*/ 482600 h 1729164"/>
              <a:gd name="connsiteX74" fmla="*/ 803416 w 1768616"/>
              <a:gd name="connsiteY74" fmla="*/ 514350 h 1729164"/>
              <a:gd name="connsiteX75" fmla="*/ 793891 w 1768616"/>
              <a:gd name="connsiteY75" fmla="*/ 520700 h 1729164"/>
              <a:gd name="connsiteX76" fmla="*/ 784366 w 1768616"/>
              <a:gd name="connsiteY76" fmla="*/ 523875 h 1729164"/>
              <a:gd name="connsiteX77" fmla="*/ 765316 w 1768616"/>
              <a:gd name="connsiteY77" fmla="*/ 536575 h 1729164"/>
              <a:gd name="connsiteX78" fmla="*/ 743091 w 1768616"/>
              <a:gd name="connsiteY78" fmla="*/ 517525 h 1729164"/>
              <a:gd name="connsiteX79" fmla="*/ 730391 w 1768616"/>
              <a:gd name="connsiteY79" fmla="*/ 514350 h 1729164"/>
              <a:gd name="connsiteX80" fmla="*/ 720866 w 1768616"/>
              <a:gd name="connsiteY80" fmla="*/ 511175 h 1729164"/>
              <a:gd name="connsiteX81" fmla="*/ 666891 w 1768616"/>
              <a:gd name="connsiteY81" fmla="*/ 514350 h 1729164"/>
              <a:gd name="connsiteX82" fmla="*/ 654191 w 1768616"/>
              <a:gd name="connsiteY82" fmla="*/ 530225 h 1729164"/>
              <a:gd name="connsiteX83" fmla="*/ 644666 w 1768616"/>
              <a:gd name="connsiteY83" fmla="*/ 539750 h 1729164"/>
              <a:gd name="connsiteX84" fmla="*/ 641491 w 1768616"/>
              <a:gd name="connsiteY84" fmla="*/ 549275 h 1729164"/>
              <a:gd name="connsiteX85" fmla="*/ 622441 w 1768616"/>
              <a:gd name="connsiteY85" fmla="*/ 561975 h 1729164"/>
              <a:gd name="connsiteX86" fmla="*/ 603391 w 1768616"/>
              <a:gd name="connsiteY86" fmla="*/ 571500 h 1729164"/>
              <a:gd name="connsiteX87" fmla="*/ 590691 w 1768616"/>
              <a:gd name="connsiteY87" fmla="*/ 590550 h 1729164"/>
              <a:gd name="connsiteX88" fmla="*/ 593866 w 1768616"/>
              <a:gd name="connsiteY88" fmla="*/ 606425 h 1729164"/>
              <a:gd name="connsiteX89" fmla="*/ 597041 w 1768616"/>
              <a:gd name="connsiteY89" fmla="*/ 615950 h 1729164"/>
              <a:gd name="connsiteX90" fmla="*/ 600216 w 1768616"/>
              <a:gd name="connsiteY90" fmla="*/ 631825 h 1729164"/>
              <a:gd name="connsiteX91" fmla="*/ 590691 w 1768616"/>
              <a:gd name="connsiteY91" fmla="*/ 650875 h 1729164"/>
              <a:gd name="connsiteX92" fmla="*/ 581166 w 1768616"/>
              <a:gd name="connsiteY92" fmla="*/ 654050 h 1729164"/>
              <a:gd name="connsiteX93" fmla="*/ 571641 w 1768616"/>
              <a:gd name="connsiteY93" fmla="*/ 660400 h 1729164"/>
              <a:gd name="connsiteX94" fmla="*/ 552591 w 1768616"/>
              <a:gd name="connsiteY94" fmla="*/ 676275 h 1729164"/>
              <a:gd name="connsiteX95" fmla="*/ 549416 w 1768616"/>
              <a:gd name="connsiteY95" fmla="*/ 685800 h 1729164"/>
              <a:gd name="connsiteX96" fmla="*/ 536716 w 1768616"/>
              <a:gd name="connsiteY96" fmla="*/ 714375 h 1729164"/>
              <a:gd name="connsiteX97" fmla="*/ 530366 w 1768616"/>
              <a:gd name="connsiteY97" fmla="*/ 746125 h 1729164"/>
              <a:gd name="connsiteX98" fmla="*/ 524016 w 1768616"/>
              <a:gd name="connsiteY98" fmla="*/ 765175 h 1729164"/>
              <a:gd name="connsiteX99" fmla="*/ 517666 w 1768616"/>
              <a:gd name="connsiteY99" fmla="*/ 774700 h 1729164"/>
              <a:gd name="connsiteX100" fmla="*/ 511316 w 1768616"/>
              <a:gd name="connsiteY100" fmla="*/ 793750 h 1729164"/>
              <a:gd name="connsiteX101" fmla="*/ 504966 w 1768616"/>
              <a:gd name="connsiteY101" fmla="*/ 803275 h 1729164"/>
              <a:gd name="connsiteX102" fmla="*/ 492266 w 1768616"/>
              <a:gd name="connsiteY102" fmla="*/ 831850 h 1729164"/>
              <a:gd name="connsiteX103" fmla="*/ 495441 w 1768616"/>
              <a:gd name="connsiteY103" fmla="*/ 854075 h 1729164"/>
              <a:gd name="connsiteX104" fmla="*/ 504966 w 1768616"/>
              <a:gd name="connsiteY104" fmla="*/ 860425 h 1729164"/>
              <a:gd name="connsiteX105" fmla="*/ 527191 w 1768616"/>
              <a:gd name="connsiteY105" fmla="*/ 869950 h 1729164"/>
              <a:gd name="connsiteX106" fmla="*/ 543066 w 1768616"/>
              <a:gd name="connsiteY106" fmla="*/ 885825 h 1729164"/>
              <a:gd name="connsiteX107" fmla="*/ 549416 w 1768616"/>
              <a:gd name="connsiteY107" fmla="*/ 895350 h 1729164"/>
              <a:gd name="connsiteX108" fmla="*/ 562116 w 1768616"/>
              <a:gd name="connsiteY108" fmla="*/ 898525 h 1729164"/>
              <a:gd name="connsiteX109" fmla="*/ 574816 w 1768616"/>
              <a:gd name="connsiteY109" fmla="*/ 904875 h 1729164"/>
              <a:gd name="connsiteX110" fmla="*/ 593866 w 1768616"/>
              <a:gd name="connsiteY110" fmla="*/ 914400 h 1729164"/>
              <a:gd name="connsiteX111" fmla="*/ 597041 w 1768616"/>
              <a:gd name="connsiteY111" fmla="*/ 923925 h 1729164"/>
              <a:gd name="connsiteX112" fmla="*/ 552591 w 1768616"/>
              <a:gd name="connsiteY112" fmla="*/ 942975 h 1729164"/>
              <a:gd name="connsiteX113" fmla="*/ 355741 w 1768616"/>
              <a:gd name="connsiteY113" fmla="*/ 949325 h 1729164"/>
              <a:gd name="connsiteX114" fmla="*/ 330341 w 1768616"/>
              <a:gd name="connsiteY114" fmla="*/ 952500 h 1729164"/>
              <a:gd name="connsiteX115" fmla="*/ 311291 w 1768616"/>
              <a:gd name="connsiteY115" fmla="*/ 965200 h 1729164"/>
              <a:gd name="connsiteX116" fmla="*/ 292241 w 1768616"/>
              <a:gd name="connsiteY116" fmla="*/ 971550 h 1729164"/>
              <a:gd name="connsiteX117" fmla="*/ 270016 w 1768616"/>
              <a:gd name="connsiteY117" fmla="*/ 984250 h 1729164"/>
              <a:gd name="connsiteX118" fmla="*/ 260491 w 1768616"/>
              <a:gd name="connsiteY118" fmla="*/ 987425 h 1729164"/>
              <a:gd name="connsiteX119" fmla="*/ 241441 w 1768616"/>
              <a:gd name="connsiteY119" fmla="*/ 1000125 h 1729164"/>
              <a:gd name="connsiteX120" fmla="*/ 231916 w 1768616"/>
              <a:gd name="connsiteY120" fmla="*/ 1006475 h 1729164"/>
              <a:gd name="connsiteX121" fmla="*/ 222391 w 1768616"/>
              <a:gd name="connsiteY121" fmla="*/ 1009650 h 1729164"/>
              <a:gd name="connsiteX122" fmla="*/ 193816 w 1768616"/>
              <a:gd name="connsiteY122" fmla="*/ 1022350 h 1729164"/>
              <a:gd name="connsiteX123" fmla="*/ 143016 w 1768616"/>
              <a:gd name="connsiteY123" fmla="*/ 1025525 h 1729164"/>
              <a:gd name="connsiteX124" fmla="*/ 111266 w 1768616"/>
              <a:gd name="connsiteY124" fmla="*/ 1073150 h 1729164"/>
              <a:gd name="connsiteX125" fmla="*/ 98566 w 1768616"/>
              <a:gd name="connsiteY125" fmla="*/ 1092200 h 1729164"/>
              <a:gd name="connsiteX126" fmla="*/ 92216 w 1768616"/>
              <a:gd name="connsiteY126" fmla="*/ 1101725 h 1729164"/>
              <a:gd name="connsiteX127" fmla="*/ 101741 w 1768616"/>
              <a:gd name="connsiteY127" fmla="*/ 1120775 h 1729164"/>
              <a:gd name="connsiteX128" fmla="*/ 111266 w 1768616"/>
              <a:gd name="connsiteY128" fmla="*/ 1127125 h 1729164"/>
              <a:gd name="connsiteX129" fmla="*/ 123966 w 1768616"/>
              <a:gd name="connsiteY129" fmla="*/ 1149350 h 1729164"/>
              <a:gd name="connsiteX130" fmla="*/ 146191 w 1768616"/>
              <a:gd name="connsiteY130" fmla="*/ 1168400 h 1729164"/>
              <a:gd name="connsiteX131" fmla="*/ 165241 w 1768616"/>
              <a:gd name="connsiteY131" fmla="*/ 1184275 h 1729164"/>
              <a:gd name="connsiteX132" fmla="*/ 171591 w 1768616"/>
              <a:gd name="connsiteY132" fmla="*/ 1196975 h 1729164"/>
              <a:gd name="connsiteX133" fmla="*/ 193816 w 1768616"/>
              <a:gd name="connsiteY133" fmla="*/ 1212850 h 1729164"/>
              <a:gd name="connsiteX134" fmla="*/ 212866 w 1768616"/>
              <a:gd name="connsiteY134" fmla="*/ 1241425 h 1729164"/>
              <a:gd name="connsiteX135" fmla="*/ 222391 w 1768616"/>
              <a:gd name="connsiteY135" fmla="*/ 1247775 h 1729164"/>
              <a:gd name="connsiteX136" fmla="*/ 228741 w 1768616"/>
              <a:gd name="connsiteY136" fmla="*/ 1257300 h 1729164"/>
              <a:gd name="connsiteX137" fmla="*/ 238266 w 1768616"/>
              <a:gd name="connsiteY137" fmla="*/ 1266825 h 1729164"/>
              <a:gd name="connsiteX138" fmla="*/ 241441 w 1768616"/>
              <a:gd name="connsiteY138" fmla="*/ 1282700 h 1729164"/>
              <a:gd name="connsiteX139" fmla="*/ 247791 w 1768616"/>
              <a:gd name="connsiteY139" fmla="*/ 1298575 h 1729164"/>
              <a:gd name="connsiteX140" fmla="*/ 250966 w 1768616"/>
              <a:gd name="connsiteY140" fmla="*/ 1308100 h 1729164"/>
              <a:gd name="connsiteX141" fmla="*/ 260491 w 1768616"/>
              <a:gd name="connsiteY141" fmla="*/ 1314450 h 1729164"/>
              <a:gd name="connsiteX142" fmla="*/ 266841 w 1768616"/>
              <a:gd name="connsiteY142" fmla="*/ 1327150 h 1729164"/>
              <a:gd name="connsiteX143" fmla="*/ 289066 w 1768616"/>
              <a:gd name="connsiteY143" fmla="*/ 1339850 h 1729164"/>
              <a:gd name="connsiteX144" fmla="*/ 298591 w 1768616"/>
              <a:gd name="connsiteY144" fmla="*/ 1349375 h 1729164"/>
              <a:gd name="connsiteX145" fmla="*/ 317641 w 1768616"/>
              <a:gd name="connsiteY145" fmla="*/ 1355725 h 1729164"/>
              <a:gd name="connsiteX146" fmla="*/ 336691 w 1768616"/>
              <a:gd name="connsiteY146" fmla="*/ 1365250 h 1729164"/>
              <a:gd name="connsiteX147" fmla="*/ 349391 w 1768616"/>
              <a:gd name="connsiteY147" fmla="*/ 1374775 h 1729164"/>
              <a:gd name="connsiteX148" fmla="*/ 352566 w 1768616"/>
              <a:gd name="connsiteY148" fmla="*/ 1384300 h 1729164"/>
              <a:gd name="connsiteX149" fmla="*/ 374791 w 1768616"/>
              <a:gd name="connsiteY149" fmla="*/ 1393825 h 1729164"/>
              <a:gd name="connsiteX150" fmla="*/ 17604 w 1768616"/>
              <a:gd name="connsiteY150" fmla="*/ 1706562 h 1729164"/>
              <a:gd name="connsiteX151" fmla="*/ 55703 w 1768616"/>
              <a:gd name="connsiteY151" fmla="*/ 1706563 h 1729164"/>
              <a:gd name="connsiteX152" fmla="*/ 163654 w 1768616"/>
              <a:gd name="connsiteY152" fmla="*/ 1709738 h 1729164"/>
              <a:gd name="connsiteX153" fmla="*/ 120791 w 1768616"/>
              <a:gd name="connsiteY153" fmla="*/ 1706562 h 1729164"/>
              <a:gd name="connsiteX154" fmla="*/ 203341 w 1768616"/>
              <a:gd name="connsiteY154" fmla="*/ 1639887 h 1729164"/>
              <a:gd name="connsiteX155" fmla="*/ 244616 w 1768616"/>
              <a:gd name="connsiteY155" fmla="*/ 1620838 h 1729164"/>
              <a:gd name="connsiteX156" fmla="*/ 273191 w 1768616"/>
              <a:gd name="connsiteY156" fmla="*/ 1635125 h 1729164"/>
              <a:gd name="connsiteX157" fmla="*/ 304941 w 1768616"/>
              <a:gd name="connsiteY157" fmla="*/ 1654175 h 1729164"/>
              <a:gd name="connsiteX158" fmla="*/ 338279 w 1768616"/>
              <a:gd name="connsiteY158" fmla="*/ 1619250 h 1729164"/>
              <a:gd name="connsiteX159" fmla="*/ 477979 w 1768616"/>
              <a:gd name="connsiteY159" fmla="*/ 1616075 h 1729164"/>
              <a:gd name="connsiteX160" fmla="*/ 504966 w 1768616"/>
              <a:gd name="connsiteY160" fmla="*/ 1539875 h 1729164"/>
              <a:gd name="connsiteX161" fmla="*/ 470041 w 1768616"/>
              <a:gd name="connsiteY161" fmla="*/ 1573212 h 1729164"/>
              <a:gd name="connsiteX162" fmla="*/ 536716 w 1768616"/>
              <a:gd name="connsiteY162" fmla="*/ 1581150 h 1729164"/>
              <a:gd name="connsiteX163" fmla="*/ 535128 w 1768616"/>
              <a:gd name="connsiteY163" fmla="*/ 1606550 h 1729164"/>
              <a:gd name="connsiteX164" fmla="*/ 544653 w 1768616"/>
              <a:gd name="connsiteY164" fmla="*/ 1606550 h 1729164"/>
              <a:gd name="connsiteX165" fmla="*/ 584341 w 1768616"/>
              <a:gd name="connsiteY165" fmla="*/ 1616075 h 1729164"/>
              <a:gd name="connsiteX166" fmla="*/ 603391 w 1768616"/>
              <a:gd name="connsiteY166" fmla="*/ 1631950 h 1729164"/>
              <a:gd name="connsiteX167" fmla="*/ 612916 w 1768616"/>
              <a:gd name="connsiteY167" fmla="*/ 1641475 h 1729164"/>
              <a:gd name="connsiteX168" fmla="*/ 622441 w 1768616"/>
              <a:gd name="connsiteY168" fmla="*/ 1644650 h 1729164"/>
              <a:gd name="connsiteX169" fmla="*/ 641491 w 1768616"/>
              <a:gd name="connsiteY169" fmla="*/ 1654175 h 1729164"/>
              <a:gd name="connsiteX170" fmla="*/ 644666 w 1768616"/>
              <a:gd name="connsiteY170" fmla="*/ 1663700 h 1729164"/>
              <a:gd name="connsiteX171" fmla="*/ 663716 w 1768616"/>
              <a:gd name="connsiteY171" fmla="*/ 1679575 h 1729164"/>
              <a:gd name="connsiteX172" fmla="*/ 692291 w 1768616"/>
              <a:gd name="connsiteY172" fmla="*/ 1685925 h 1729164"/>
              <a:gd name="connsiteX173" fmla="*/ 708166 w 1768616"/>
              <a:gd name="connsiteY173" fmla="*/ 1682750 h 1729164"/>
              <a:gd name="connsiteX174" fmla="*/ 714516 w 1768616"/>
              <a:gd name="connsiteY174" fmla="*/ 1673225 h 1729164"/>
              <a:gd name="connsiteX175" fmla="*/ 724041 w 1768616"/>
              <a:gd name="connsiteY175" fmla="*/ 1666875 h 1729164"/>
              <a:gd name="connsiteX176" fmla="*/ 727216 w 1768616"/>
              <a:gd name="connsiteY176" fmla="*/ 1657350 h 1729164"/>
              <a:gd name="connsiteX177" fmla="*/ 746266 w 1768616"/>
              <a:gd name="connsiteY177" fmla="*/ 1644650 h 1729164"/>
              <a:gd name="connsiteX178" fmla="*/ 762141 w 1768616"/>
              <a:gd name="connsiteY178" fmla="*/ 1625600 h 1729164"/>
              <a:gd name="connsiteX179" fmla="*/ 771666 w 1768616"/>
              <a:gd name="connsiteY179" fmla="*/ 1622425 h 1729164"/>
              <a:gd name="connsiteX180" fmla="*/ 781191 w 1768616"/>
              <a:gd name="connsiteY180" fmla="*/ 1616075 h 1729164"/>
              <a:gd name="connsiteX181" fmla="*/ 797066 w 1768616"/>
              <a:gd name="connsiteY181" fmla="*/ 1603375 h 1729164"/>
              <a:gd name="connsiteX182" fmla="*/ 806591 w 1768616"/>
              <a:gd name="connsiteY182" fmla="*/ 1593850 h 1729164"/>
              <a:gd name="connsiteX183" fmla="*/ 816116 w 1768616"/>
              <a:gd name="connsiteY183" fmla="*/ 1587500 h 1729164"/>
              <a:gd name="connsiteX184" fmla="*/ 828816 w 1768616"/>
              <a:gd name="connsiteY184" fmla="*/ 1568450 h 1729164"/>
              <a:gd name="connsiteX185" fmla="*/ 835166 w 1768616"/>
              <a:gd name="connsiteY185" fmla="*/ 1558925 h 1729164"/>
              <a:gd name="connsiteX186" fmla="*/ 857391 w 1768616"/>
              <a:gd name="connsiteY186" fmla="*/ 1543050 h 1729164"/>
              <a:gd name="connsiteX187" fmla="*/ 876441 w 1768616"/>
              <a:gd name="connsiteY187" fmla="*/ 1530350 h 1729164"/>
              <a:gd name="connsiteX188" fmla="*/ 885966 w 1768616"/>
              <a:gd name="connsiteY188" fmla="*/ 1527175 h 1729164"/>
              <a:gd name="connsiteX189" fmla="*/ 895491 w 1768616"/>
              <a:gd name="connsiteY189" fmla="*/ 1508125 h 1729164"/>
              <a:gd name="connsiteX190" fmla="*/ 905016 w 1768616"/>
              <a:gd name="connsiteY190" fmla="*/ 1501775 h 1729164"/>
              <a:gd name="connsiteX191" fmla="*/ 911366 w 1768616"/>
              <a:gd name="connsiteY191" fmla="*/ 1473200 h 1729164"/>
              <a:gd name="connsiteX192" fmla="*/ 905016 w 1768616"/>
              <a:gd name="connsiteY192" fmla="*/ 1454150 h 1729164"/>
              <a:gd name="connsiteX193" fmla="*/ 901841 w 1768616"/>
              <a:gd name="connsiteY193" fmla="*/ 1444625 h 1729164"/>
              <a:gd name="connsiteX194" fmla="*/ 905016 w 1768616"/>
              <a:gd name="connsiteY194" fmla="*/ 1435100 h 1729164"/>
              <a:gd name="connsiteX195" fmla="*/ 933591 w 1768616"/>
              <a:gd name="connsiteY195" fmla="*/ 1425575 h 1729164"/>
              <a:gd name="connsiteX196" fmla="*/ 952641 w 1768616"/>
              <a:gd name="connsiteY196" fmla="*/ 1419225 h 1729164"/>
              <a:gd name="connsiteX197" fmla="*/ 962166 w 1768616"/>
              <a:gd name="connsiteY197" fmla="*/ 1416050 h 1729164"/>
              <a:gd name="connsiteX198" fmla="*/ 974866 w 1768616"/>
              <a:gd name="connsiteY198" fmla="*/ 1412875 h 1729164"/>
              <a:gd name="connsiteX199" fmla="*/ 993916 w 1768616"/>
              <a:gd name="connsiteY199" fmla="*/ 1406525 h 1729164"/>
              <a:gd name="connsiteX200" fmla="*/ 1016141 w 1768616"/>
              <a:gd name="connsiteY200" fmla="*/ 1397000 h 1729164"/>
              <a:gd name="connsiteX201" fmla="*/ 1022491 w 1768616"/>
              <a:gd name="connsiteY201" fmla="*/ 1374775 h 1729164"/>
              <a:gd name="connsiteX202" fmla="*/ 1025666 w 1768616"/>
              <a:gd name="connsiteY202" fmla="*/ 1336675 h 1729164"/>
              <a:gd name="connsiteX203" fmla="*/ 1028841 w 1768616"/>
              <a:gd name="connsiteY203" fmla="*/ 1327150 h 1729164"/>
              <a:gd name="connsiteX204" fmla="*/ 1035191 w 1768616"/>
              <a:gd name="connsiteY204" fmla="*/ 1301750 h 1729164"/>
              <a:gd name="connsiteX205" fmla="*/ 1041541 w 1768616"/>
              <a:gd name="connsiteY205" fmla="*/ 1263650 h 1729164"/>
              <a:gd name="connsiteX206" fmla="*/ 1025666 w 1768616"/>
              <a:gd name="connsiteY206" fmla="*/ 1155700 h 1729164"/>
              <a:gd name="connsiteX207" fmla="*/ 1009791 w 1768616"/>
              <a:gd name="connsiteY207" fmla="*/ 1152525 h 1729164"/>
              <a:gd name="connsiteX208" fmla="*/ 997091 w 1768616"/>
              <a:gd name="connsiteY208" fmla="*/ 1139825 h 1729164"/>
              <a:gd name="connsiteX209" fmla="*/ 981216 w 1768616"/>
              <a:gd name="connsiteY209" fmla="*/ 1130300 h 1729164"/>
              <a:gd name="connsiteX210" fmla="*/ 984391 w 1768616"/>
              <a:gd name="connsiteY210" fmla="*/ 1120775 h 1729164"/>
              <a:gd name="connsiteX211" fmla="*/ 990741 w 1768616"/>
              <a:gd name="connsiteY211" fmla="*/ 1111250 h 1729164"/>
              <a:gd name="connsiteX212" fmla="*/ 1016141 w 1768616"/>
              <a:gd name="connsiteY212" fmla="*/ 1101725 h 1729164"/>
              <a:gd name="connsiteX213" fmla="*/ 1025666 w 1768616"/>
              <a:gd name="connsiteY213" fmla="*/ 1095375 h 1729164"/>
              <a:gd name="connsiteX214" fmla="*/ 1028841 w 1768616"/>
              <a:gd name="connsiteY214" fmla="*/ 1085850 h 1729164"/>
              <a:gd name="connsiteX215" fmla="*/ 1025666 w 1768616"/>
              <a:gd name="connsiteY215" fmla="*/ 1019175 h 1729164"/>
              <a:gd name="connsiteX216" fmla="*/ 1000266 w 1768616"/>
              <a:gd name="connsiteY216" fmla="*/ 996950 h 1729164"/>
              <a:gd name="connsiteX217" fmla="*/ 978041 w 1768616"/>
              <a:gd name="connsiteY217" fmla="*/ 974725 h 1729164"/>
              <a:gd name="connsiteX218" fmla="*/ 968516 w 1768616"/>
              <a:gd name="connsiteY218" fmla="*/ 965200 h 1729164"/>
              <a:gd name="connsiteX219" fmla="*/ 962166 w 1768616"/>
              <a:gd name="connsiteY219" fmla="*/ 955675 h 1729164"/>
              <a:gd name="connsiteX220" fmla="*/ 968516 w 1768616"/>
              <a:gd name="connsiteY220" fmla="*/ 946150 h 1729164"/>
              <a:gd name="connsiteX221" fmla="*/ 990741 w 1768616"/>
              <a:gd name="connsiteY221" fmla="*/ 933450 h 1729164"/>
              <a:gd name="connsiteX222" fmla="*/ 1000266 w 1768616"/>
              <a:gd name="connsiteY222" fmla="*/ 927100 h 1729164"/>
              <a:gd name="connsiteX223" fmla="*/ 1003441 w 1768616"/>
              <a:gd name="connsiteY223" fmla="*/ 917575 h 1729164"/>
              <a:gd name="connsiteX224" fmla="*/ 997091 w 1768616"/>
              <a:gd name="connsiteY224" fmla="*/ 828675 h 1729164"/>
              <a:gd name="connsiteX225" fmla="*/ 990741 w 1768616"/>
              <a:gd name="connsiteY225" fmla="*/ 803275 h 1729164"/>
              <a:gd name="connsiteX226" fmla="*/ 978041 w 1768616"/>
              <a:gd name="connsiteY226" fmla="*/ 784225 h 1729164"/>
              <a:gd name="connsiteX227" fmla="*/ 971691 w 1768616"/>
              <a:gd name="connsiteY227" fmla="*/ 768350 h 1729164"/>
              <a:gd name="connsiteX228" fmla="*/ 955816 w 1768616"/>
              <a:gd name="connsiteY228" fmla="*/ 739775 h 1729164"/>
              <a:gd name="connsiteX229" fmla="*/ 936766 w 1768616"/>
              <a:gd name="connsiteY229" fmla="*/ 720725 h 1729164"/>
              <a:gd name="connsiteX230" fmla="*/ 927241 w 1768616"/>
              <a:gd name="connsiteY230" fmla="*/ 714375 h 1729164"/>
              <a:gd name="connsiteX231" fmla="*/ 917716 w 1768616"/>
              <a:gd name="connsiteY231" fmla="*/ 704850 h 1729164"/>
              <a:gd name="connsiteX232" fmla="*/ 933591 w 1768616"/>
              <a:gd name="connsiteY232" fmla="*/ 692150 h 1729164"/>
              <a:gd name="connsiteX233" fmla="*/ 939941 w 1768616"/>
              <a:gd name="connsiteY233" fmla="*/ 682625 h 1729164"/>
              <a:gd name="connsiteX234" fmla="*/ 958991 w 1768616"/>
              <a:gd name="connsiteY234" fmla="*/ 676275 h 1729164"/>
              <a:gd name="connsiteX235" fmla="*/ 984391 w 1768616"/>
              <a:gd name="connsiteY235" fmla="*/ 663575 h 1729164"/>
              <a:gd name="connsiteX236" fmla="*/ 997091 w 1768616"/>
              <a:gd name="connsiteY236" fmla="*/ 650875 h 1729164"/>
              <a:gd name="connsiteX237" fmla="*/ 1006616 w 1768616"/>
              <a:gd name="connsiteY237" fmla="*/ 647700 h 1729164"/>
              <a:gd name="connsiteX238" fmla="*/ 1025666 w 1768616"/>
              <a:gd name="connsiteY238" fmla="*/ 635000 h 1729164"/>
              <a:gd name="connsiteX239" fmla="*/ 1289191 w 1768616"/>
              <a:gd name="connsiteY239" fmla="*/ 625475 h 1729164"/>
              <a:gd name="connsiteX240" fmla="*/ 1308241 w 1768616"/>
              <a:gd name="connsiteY240" fmla="*/ 619125 h 1729164"/>
              <a:gd name="connsiteX241" fmla="*/ 1317766 w 1768616"/>
              <a:gd name="connsiteY241" fmla="*/ 600075 h 1729164"/>
              <a:gd name="connsiteX242" fmla="*/ 1324116 w 1768616"/>
              <a:gd name="connsiteY242" fmla="*/ 571500 h 1729164"/>
              <a:gd name="connsiteX243" fmla="*/ 1320941 w 1768616"/>
              <a:gd name="connsiteY243" fmla="*/ 558800 h 1729164"/>
              <a:gd name="connsiteX244" fmla="*/ 1317766 w 1768616"/>
              <a:gd name="connsiteY244" fmla="*/ 523875 h 1729164"/>
              <a:gd name="connsiteX245" fmla="*/ 1317766 w 1768616"/>
              <a:gd name="connsiteY245" fmla="*/ 485775 h 1729164"/>
              <a:gd name="connsiteX246" fmla="*/ 1346341 w 1768616"/>
              <a:gd name="connsiteY246" fmla="*/ 466725 h 1729164"/>
              <a:gd name="connsiteX247" fmla="*/ 1349516 w 1768616"/>
              <a:gd name="connsiteY247" fmla="*/ 457200 h 1729164"/>
              <a:gd name="connsiteX248" fmla="*/ 1359041 w 1768616"/>
              <a:gd name="connsiteY248" fmla="*/ 450850 h 1729164"/>
              <a:gd name="connsiteX249" fmla="*/ 1362216 w 1768616"/>
              <a:gd name="connsiteY249" fmla="*/ 441325 h 1729164"/>
              <a:gd name="connsiteX250" fmla="*/ 1371741 w 1768616"/>
              <a:gd name="connsiteY250" fmla="*/ 438150 h 1729164"/>
              <a:gd name="connsiteX251" fmla="*/ 1390791 w 1768616"/>
              <a:gd name="connsiteY251" fmla="*/ 425450 h 1729164"/>
              <a:gd name="connsiteX252" fmla="*/ 1409841 w 1768616"/>
              <a:gd name="connsiteY252" fmla="*/ 415925 h 1729164"/>
              <a:gd name="connsiteX253" fmla="*/ 1476516 w 1768616"/>
              <a:gd name="connsiteY253" fmla="*/ 400050 h 1729164"/>
              <a:gd name="connsiteX254" fmla="*/ 1517791 w 1768616"/>
              <a:gd name="connsiteY254" fmla="*/ 393700 h 1729164"/>
              <a:gd name="connsiteX255" fmla="*/ 1590816 w 1768616"/>
              <a:gd name="connsiteY255" fmla="*/ 387350 h 1729164"/>
              <a:gd name="connsiteX256" fmla="*/ 1628916 w 1768616"/>
              <a:gd name="connsiteY256" fmla="*/ 377825 h 1729164"/>
              <a:gd name="connsiteX257" fmla="*/ 1647966 w 1768616"/>
              <a:gd name="connsiteY257" fmla="*/ 374650 h 1729164"/>
              <a:gd name="connsiteX258" fmla="*/ 1660666 w 1768616"/>
              <a:gd name="connsiteY258" fmla="*/ 368300 h 1729164"/>
              <a:gd name="connsiteX259" fmla="*/ 1679716 w 1768616"/>
              <a:gd name="connsiteY259" fmla="*/ 358775 h 1729164"/>
              <a:gd name="connsiteX260" fmla="*/ 1705116 w 1768616"/>
              <a:gd name="connsiteY260" fmla="*/ 349250 h 1729164"/>
              <a:gd name="connsiteX261" fmla="*/ 1714641 w 1768616"/>
              <a:gd name="connsiteY261" fmla="*/ 342900 h 1729164"/>
              <a:gd name="connsiteX262" fmla="*/ 1727341 w 1768616"/>
              <a:gd name="connsiteY262" fmla="*/ 327025 h 1729164"/>
              <a:gd name="connsiteX263" fmla="*/ 1740041 w 1768616"/>
              <a:gd name="connsiteY263" fmla="*/ 307975 h 1729164"/>
              <a:gd name="connsiteX264" fmla="*/ 1746391 w 1768616"/>
              <a:gd name="connsiteY264" fmla="*/ 298450 h 1729164"/>
              <a:gd name="connsiteX265" fmla="*/ 1749566 w 1768616"/>
              <a:gd name="connsiteY265" fmla="*/ 288925 h 1729164"/>
              <a:gd name="connsiteX266" fmla="*/ 1765441 w 1768616"/>
              <a:gd name="connsiteY266" fmla="*/ 269875 h 1729164"/>
              <a:gd name="connsiteX267" fmla="*/ 1768616 w 1768616"/>
              <a:gd name="connsiteY267" fmla="*/ 254000 h 1729164"/>
              <a:gd name="connsiteX0" fmla="*/ 1817812 w 1817812"/>
              <a:gd name="connsiteY0" fmla="*/ 254000 h 1723096"/>
              <a:gd name="connsiteX1" fmla="*/ 1817812 w 1817812"/>
              <a:gd name="connsiteY1" fmla="*/ 254000 h 1723096"/>
              <a:gd name="connsiteX2" fmla="*/ 1789237 w 1817812"/>
              <a:gd name="connsiteY2" fmla="*/ 257175 h 1723096"/>
              <a:gd name="connsiteX3" fmla="*/ 1779712 w 1817812"/>
              <a:gd name="connsiteY3" fmla="*/ 254000 h 1723096"/>
              <a:gd name="connsiteX4" fmla="*/ 1763837 w 1817812"/>
              <a:gd name="connsiteY4" fmla="*/ 250825 h 1723096"/>
              <a:gd name="connsiteX5" fmla="*/ 1744787 w 1817812"/>
              <a:gd name="connsiteY5" fmla="*/ 244475 h 1723096"/>
              <a:gd name="connsiteX6" fmla="*/ 1722562 w 1817812"/>
              <a:gd name="connsiteY6" fmla="*/ 241300 h 1723096"/>
              <a:gd name="connsiteX7" fmla="*/ 1713037 w 1817812"/>
              <a:gd name="connsiteY7" fmla="*/ 238125 h 1723096"/>
              <a:gd name="connsiteX8" fmla="*/ 1684462 w 1817812"/>
              <a:gd name="connsiteY8" fmla="*/ 222250 h 1723096"/>
              <a:gd name="connsiteX9" fmla="*/ 1681287 w 1817812"/>
              <a:gd name="connsiteY9" fmla="*/ 212725 h 1723096"/>
              <a:gd name="connsiteX10" fmla="*/ 1674937 w 1817812"/>
              <a:gd name="connsiteY10" fmla="*/ 190500 h 1723096"/>
              <a:gd name="connsiteX11" fmla="*/ 1659062 w 1817812"/>
              <a:gd name="connsiteY11" fmla="*/ 171450 h 1723096"/>
              <a:gd name="connsiteX12" fmla="*/ 1652712 w 1817812"/>
              <a:gd name="connsiteY12" fmla="*/ 161925 h 1723096"/>
              <a:gd name="connsiteX13" fmla="*/ 1633662 w 1817812"/>
              <a:gd name="connsiteY13" fmla="*/ 155575 h 1723096"/>
              <a:gd name="connsiteX14" fmla="*/ 1592387 w 1817812"/>
              <a:gd name="connsiteY14" fmla="*/ 149225 h 1723096"/>
              <a:gd name="connsiteX15" fmla="*/ 1547937 w 1817812"/>
              <a:gd name="connsiteY15" fmla="*/ 136525 h 1723096"/>
              <a:gd name="connsiteX16" fmla="*/ 1528887 w 1817812"/>
              <a:gd name="connsiteY16" fmla="*/ 133350 h 1723096"/>
              <a:gd name="connsiteX17" fmla="*/ 1519362 w 1817812"/>
              <a:gd name="connsiteY17" fmla="*/ 127000 h 1723096"/>
              <a:gd name="connsiteX18" fmla="*/ 1506662 w 1817812"/>
              <a:gd name="connsiteY18" fmla="*/ 107950 h 1723096"/>
              <a:gd name="connsiteX19" fmla="*/ 1497137 w 1817812"/>
              <a:gd name="connsiteY19" fmla="*/ 104775 h 1723096"/>
              <a:gd name="connsiteX20" fmla="*/ 1493962 w 1817812"/>
              <a:gd name="connsiteY20" fmla="*/ 95250 h 1723096"/>
              <a:gd name="connsiteX21" fmla="*/ 1474912 w 1817812"/>
              <a:gd name="connsiteY21" fmla="*/ 88900 h 1723096"/>
              <a:gd name="connsiteX22" fmla="*/ 1449512 w 1817812"/>
              <a:gd name="connsiteY22" fmla="*/ 66675 h 1723096"/>
              <a:gd name="connsiteX23" fmla="*/ 1439987 w 1817812"/>
              <a:gd name="connsiteY23" fmla="*/ 63500 h 1723096"/>
              <a:gd name="connsiteX24" fmla="*/ 1420937 w 1817812"/>
              <a:gd name="connsiteY24" fmla="*/ 50800 h 1723096"/>
              <a:gd name="connsiteX25" fmla="*/ 1408237 w 1817812"/>
              <a:gd name="connsiteY25" fmla="*/ 41275 h 1723096"/>
              <a:gd name="connsiteX26" fmla="*/ 1395537 w 1817812"/>
              <a:gd name="connsiteY26" fmla="*/ 38100 h 1723096"/>
              <a:gd name="connsiteX27" fmla="*/ 1386012 w 1817812"/>
              <a:gd name="connsiteY27" fmla="*/ 31750 h 1723096"/>
              <a:gd name="connsiteX28" fmla="*/ 1360612 w 1817812"/>
              <a:gd name="connsiteY28" fmla="*/ 25400 h 1723096"/>
              <a:gd name="connsiteX29" fmla="*/ 1351087 w 1817812"/>
              <a:gd name="connsiteY29" fmla="*/ 22225 h 1723096"/>
              <a:gd name="connsiteX30" fmla="*/ 1338387 w 1817812"/>
              <a:gd name="connsiteY30" fmla="*/ 19050 h 1723096"/>
              <a:gd name="connsiteX31" fmla="*/ 1322512 w 1817812"/>
              <a:gd name="connsiteY31" fmla="*/ 15875 h 1723096"/>
              <a:gd name="connsiteX32" fmla="*/ 1303462 w 1817812"/>
              <a:gd name="connsiteY32" fmla="*/ 9525 h 1723096"/>
              <a:gd name="connsiteX33" fmla="*/ 1293937 w 1817812"/>
              <a:gd name="connsiteY33" fmla="*/ 6350 h 1723096"/>
              <a:gd name="connsiteX34" fmla="*/ 1252662 w 1817812"/>
              <a:gd name="connsiteY34" fmla="*/ 0 h 1723096"/>
              <a:gd name="connsiteX35" fmla="*/ 1205037 w 1817812"/>
              <a:gd name="connsiteY35" fmla="*/ 3175 h 1723096"/>
              <a:gd name="connsiteX36" fmla="*/ 1195512 w 1817812"/>
              <a:gd name="connsiteY36" fmla="*/ 6350 h 1723096"/>
              <a:gd name="connsiteX37" fmla="*/ 1163762 w 1817812"/>
              <a:gd name="connsiteY37" fmla="*/ 15875 h 1723096"/>
              <a:gd name="connsiteX38" fmla="*/ 1154237 w 1817812"/>
              <a:gd name="connsiteY38" fmla="*/ 19050 h 1723096"/>
              <a:gd name="connsiteX39" fmla="*/ 1135187 w 1817812"/>
              <a:gd name="connsiteY39" fmla="*/ 31750 h 1723096"/>
              <a:gd name="connsiteX40" fmla="*/ 1125662 w 1817812"/>
              <a:gd name="connsiteY40" fmla="*/ 50800 h 1723096"/>
              <a:gd name="connsiteX41" fmla="*/ 1122487 w 1817812"/>
              <a:gd name="connsiteY41" fmla="*/ 60325 h 1723096"/>
              <a:gd name="connsiteX42" fmla="*/ 1112962 w 1817812"/>
              <a:gd name="connsiteY42" fmla="*/ 66675 h 1723096"/>
              <a:gd name="connsiteX43" fmla="*/ 1100262 w 1817812"/>
              <a:gd name="connsiteY43" fmla="*/ 85725 h 1723096"/>
              <a:gd name="connsiteX44" fmla="*/ 1093912 w 1817812"/>
              <a:gd name="connsiteY44" fmla="*/ 95250 h 1723096"/>
              <a:gd name="connsiteX45" fmla="*/ 1084387 w 1817812"/>
              <a:gd name="connsiteY45" fmla="*/ 101600 h 1723096"/>
              <a:gd name="connsiteX46" fmla="*/ 1058987 w 1817812"/>
              <a:gd name="connsiteY46" fmla="*/ 139700 h 1723096"/>
              <a:gd name="connsiteX47" fmla="*/ 1052637 w 1817812"/>
              <a:gd name="connsiteY47" fmla="*/ 149225 h 1723096"/>
              <a:gd name="connsiteX48" fmla="*/ 1043112 w 1817812"/>
              <a:gd name="connsiteY48" fmla="*/ 155575 h 1723096"/>
              <a:gd name="connsiteX49" fmla="*/ 1036762 w 1817812"/>
              <a:gd name="connsiteY49" fmla="*/ 168275 h 1723096"/>
              <a:gd name="connsiteX50" fmla="*/ 1027237 w 1817812"/>
              <a:gd name="connsiteY50" fmla="*/ 187325 h 1723096"/>
              <a:gd name="connsiteX51" fmla="*/ 1017712 w 1817812"/>
              <a:gd name="connsiteY51" fmla="*/ 193675 h 1723096"/>
              <a:gd name="connsiteX52" fmla="*/ 1011362 w 1817812"/>
              <a:gd name="connsiteY52" fmla="*/ 203200 h 1723096"/>
              <a:gd name="connsiteX53" fmla="*/ 1008187 w 1817812"/>
              <a:gd name="connsiteY53" fmla="*/ 212725 h 1723096"/>
              <a:gd name="connsiteX54" fmla="*/ 995487 w 1817812"/>
              <a:gd name="connsiteY54" fmla="*/ 231775 h 1723096"/>
              <a:gd name="connsiteX55" fmla="*/ 998662 w 1817812"/>
              <a:gd name="connsiteY55" fmla="*/ 247650 h 1723096"/>
              <a:gd name="connsiteX56" fmla="*/ 1008187 w 1817812"/>
              <a:gd name="connsiteY56" fmla="*/ 257175 h 1723096"/>
              <a:gd name="connsiteX57" fmla="*/ 1014537 w 1817812"/>
              <a:gd name="connsiteY57" fmla="*/ 266700 h 1723096"/>
              <a:gd name="connsiteX58" fmla="*/ 1017712 w 1817812"/>
              <a:gd name="connsiteY58" fmla="*/ 279400 h 1723096"/>
              <a:gd name="connsiteX59" fmla="*/ 1024062 w 1817812"/>
              <a:gd name="connsiteY59" fmla="*/ 288925 h 1723096"/>
              <a:gd name="connsiteX60" fmla="*/ 1017712 w 1817812"/>
              <a:gd name="connsiteY60" fmla="*/ 317500 h 1723096"/>
              <a:gd name="connsiteX61" fmla="*/ 1011362 w 1817812"/>
              <a:gd name="connsiteY61" fmla="*/ 342900 h 1723096"/>
              <a:gd name="connsiteX62" fmla="*/ 1008187 w 1817812"/>
              <a:gd name="connsiteY62" fmla="*/ 355600 h 1723096"/>
              <a:gd name="connsiteX63" fmla="*/ 1005012 w 1817812"/>
              <a:gd name="connsiteY63" fmla="*/ 365125 h 1723096"/>
              <a:gd name="connsiteX64" fmla="*/ 995487 w 1817812"/>
              <a:gd name="connsiteY64" fmla="*/ 371475 h 1723096"/>
              <a:gd name="connsiteX65" fmla="*/ 989137 w 1817812"/>
              <a:gd name="connsiteY65" fmla="*/ 381000 h 1723096"/>
              <a:gd name="connsiteX66" fmla="*/ 957387 w 1817812"/>
              <a:gd name="connsiteY66" fmla="*/ 400050 h 1723096"/>
              <a:gd name="connsiteX67" fmla="*/ 947862 w 1817812"/>
              <a:gd name="connsiteY67" fmla="*/ 403225 h 1723096"/>
              <a:gd name="connsiteX68" fmla="*/ 938337 w 1817812"/>
              <a:gd name="connsiteY68" fmla="*/ 409575 h 1723096"/>
              <a:gd name="connsiteX69" fmla="*/ 931987 w 1817812"/>
              <a:gd name="connsiteY69" fmla="*/ 419100 h 1723096"/>
              <a:gd name="connsiteX70" fmla="*/ 912937 w 1817812"/>
              <a:gd name="connsiteY70" fmla="*/ 431800 h 1723096"/>
              <a:gd name="connsiteX71" fmla="*/ 906587 w 1817812"/>
              <a:gd name="connsiteY71" fmla="*/ 450850 h 1723096"/>
              <a:gd name="connsiteX72" fmla="*/ 912937 w 1817812"/>
              <a:gd name="connsiteY72" fmla="*/ 469900 h 1723096"/>
              <a:gd name="connsiteX73" fmla="*/ 884362 w 1817812"/>
              <a:gd name="connsiteY73" fmla="*/ 482600 h 1723096"/>
              <a:gd name="connsiteX74" fmla="*/ 852612 w 1817812"/>
              <a:gd name="connsiteY74" fmla="*/ 514350 h 1723096"/>
              <a:gd name="connsiteX75" fmla="*/ 843087 w 1817812"/>
              <a:gd name="connsiteY75" fmla="*/ 520700 h 1723096"/>
              <a:gd name="connsiteX76" fmla="*/ 833562 w 1817812"/>
              <a:gd name="connsiteY76" fmla="*/ 523875 h 1723096"/>
              <a:gd name="connsiteX77" fmla="*/ 814512 w 1817812"/>
              <a:gd name="connsiteY77" fmla="*/ 536575 h 1723096"/>
              <a:gd name="connsiteX78" fmla="*/ 792287 w 1817812"/>
              <a:gd name="connsiteY78" fmla="*/ 517525 h 1723096"/>
              <a:gd name="connsiteX79" fmla="*/ 779587 w 1817812"/>
              <a:gd name="connsiteY79" fmla="*/ 514350 h 1723096"/>
              <a:gd name="connsiteX80" fmla="*/ 770062 w 1817812"/>
              <a:gd name="connsiteY80" fmla="*/ 511175 h 1723096"/>
              <a:gd name="connsiteX81" fmla="*/ 716087 w 1817812"/>
              <a:gd name="connsiteY81" fmla="*/ 514350 h 1723096"/>
              <a:gd name="connsiteX82" fmla="*/ 703387 w 1817812"/>
              <a:gd name="connsiteY82" fmla="*/ 530225 h 1723096"/>
              <a:gd name="connsiteX83" fmla="*/ 693862 w 1817812"/>
              <a:gd name="connsiteY83" fmla="*/ 539750 h 1723096"/>
              <a:gd name="connsiteX84" fmla="*/ 690687 w 1817812"/>
              <a:gd name="connsiteY84" fmla="*/ 549275 h 1723096"/>
              <a:gd name="connsiteX85" fmla="*/ 671637 w 1817812"/>
              <a:gd name="connsiteY85" fmla="*/ 561975 h 1723096"/>
              <a:gd name="connsiteX86" fmla="*/ 652587 w 1817812"/>
              <a:gd name="connsiteY86" fmla="*/ 571500 h 1723096"/>
              <a:gd name="connsiteX87" fmla="*/ 639887 w 1817812"/>
              <a:gd name="connsiteY87" fmla="*/ 590550 h 1723096"/>
              <a:gd name="connsiteX88" fmla="*/ 643062 w 1817812"/>
              <a:gd name="connsiteY88" fmla="*/ 606425 h 1723096"/>
              <a:gd name="connsiteX89" fmla="*/ 646237 w 1817812"/>
              <a:gd name="connsiteY89" fmla="*/ 615950 h 1723096"/>
              <a:gd name="connsiteX90" fmla="*/ 649412 w 1817812"/>
              <a:gd name="connsiteY90" fmla="*/ 631825 h 1723096"/>
              <a:gd name="connsiteX91" fmla="*/ 639887 w 1817812"/>
              <a:gd name="connsiteY91" fmla="*/ 650875 h 1723096"/>
              <a:gd name="connsiteX92" fmla="*/ 630362 w 1817812"/>
              <a:gd name="connsiteY92" fmla="*/ 654050 h 1723096"/>
              <a:gd name="connsiteX93" fmla="*/ 620837 w 1817812"/>
              <a:gd name="connsiteY93" fmla="*/ 660400 h 1723096"/>
              <a:gd name="connsiteX94" fmla="*/ 601787 w 1817812"/>
              <a:gd name="connsiteY94" fmla="*/ 676275 h 1723096"/>
              <a:gd name="connsiteX95" fmla="*/ 598612 w 1817812"/>
              <a:gd name="connsiteY95" fmla="*/ 685800 h 1723096"/>
              <a:gd name="connsiteX96" fmla="*/ 585912 w 1817812"/>
              <a:gd name="connsiteY96" fmla="*/ 714375 h 1723096"/>
              <a:gd name="connsiteX97" fmla="*/ 579562 w 1817812"/>
              <a:gd name="connsiteY97" fmla="*/ 746125 h 1723096"/>
              <a:gd name="connsiteX98" fmla="*/ 573212 w 1817812"/>
              <a:gd name="connsiteY98" fmla="*/ 765175 h 1723096"/>
              <a:gd name="connsiteX99" fmla="*/ 566862 w 1817812"/>
              <a:gd name="connsiteY99" fmla="*/ 774700 h 1723096"/>
              <a:gd name="connsiteX100" fmla="*/ 560512 w 1817812"/>
              <a:gd name="connsiteY100" fmla="*/ 793750 h 1723096"/>
              <a:gd name="connsiteX101" fmla="*/ 554162 w 1817812"/>
              <a:gd name="connsiteY101" fmla="*/ 803275 h 1723096"/>
              <a:gd name="connsiteX102" fmla="*/ 541462 w 1817812"/>
              <a:gd name="connsiteY102" fmla="*/ 831850 h 1723096"/>
              <a:gd name="connsiteX103" fmla="*/ 544637 w 1817812"/>
              <a:gd name="connsiteY103" fmla="*/ 854075 h 1723096"/>
              <a:gd name="connsiteX104" fmla="*/ 554162 w 1817812"/>
              <a:gd name="connsiteY104" fmla="*/ 860425 h 1723096"/>
              <a:gd name="connsiteX105" fmla="*/ 576387 w 1817812"/>
              <a:gd name="connsiteY105" fmla="*/ 869950 h 1723096"/>
              <a:gd name="connsiteX106" fmla="*/ 592262 w 1817812"/>
              <a:gd name="connsiteY106" fmla="*/ 885825 h 1723096"/>
              <a:gd name="connsiteX107" fmla="*/ 598612 w 1817812"/>
              <a:gd name="connsiteY107" fmla="*/ 895350 h 1723096"/>
              <a:gd name="connsiteX108" fmla="*/ 611312 w 1817812"/>
              <a:gd name="connsiteY108" fmla="*/ 898525 h 1723096"/>
              <a:gd name="connsiteX109" fmla="*/ 624012 w 1817812"/>
              <a:gd name="connsiteY109" fmla="*/ 904875 h 1723096"/>
              <a:gd name="connsiteX110" fmla="*/ 643062 w 1817812"/>
              <a:gd name="connsiteY110" fmla="*/ 914400 h 1723096"/>
              <a:gd name="connsiteX111" fmla="*/ 646237 w 1817812"/>
              <a:gd name="connsiteY111" fmla="*/ 923925 h 1723096"/>
              <a:gd name="connsiteX112" fmla="*/ 601787 w 1817812"/>
              <a:gd name="connsiteY112" fmla="*/ 942975 h 1723096"/>
              <a:gd name="connsiteX113" fmla="*/ 404937 w 1817812"/>
              <a:gd name="connsiteY113" fmla="*/ 949325 h 1723096"/>
              <a:gd name="connsiteX114" fmla="*/ 379537 w 1817812"/>
              <a:gd name="connsiteY114" fmla="*/ 952500 h 1723096"/>
              <a:gd name="connsiteX115" fmla="*/ 360487 w 1817812"/>
              <a:gd name="connsiteY115" fmla="*/ 965200 h 1723096"/>
              <a:gd name="connsiteX116" fmla="*/ 341437 w 1817812"/>
              <a:gd name="connsiteY116" fmla="*/ 971550 h 1723096"/>
              <a:gd name="connsiteX117" fmla="*/ 319212 w 1817812"/>
              <a:gd name="connsiteY117" fmla="*/ 984250 h 1723096"/>
              <a:gd name="connsiteX118" fmla="*/ 309687 w 1817812"/>
              <a:gd name="connsiteY118" fmla="*/ 987425 h 1723096"/>
              <a:gd name="connsiteX119" fmla="*/ 290637 w 1817812"/>
              <a:gd name="connsiteY119" fmla="*/ 1000125 h 1723096"/>
              <a:gd name="connsiteX120" fmla="*/ 281112 w 1817812"/>
              <a:gd name="connsiteY120" fmla="*/ 1006475 h 1723096"/>
              <a:gd name="connsiteX121" fmla="*/ 271587 w 1817812"/>
              <a:gd name="connsiteY121" fmla="*/ 1009650 h 1723096"/>
              <a:gd name="connsiteX122" fmla="*/ 243012 w 1817812"/>
              <a:gd name="connsiteY122" fmla="*/ 1022350 h 1723096"/>
              <a:gd name="connsiteX123" fmla="*/ 192212 w 1817812"/>
              <a:gd name="connsiteY123" fmla="*/ 1025525 h 1723096"/>
              <a:gd name="connsiteX124" fmla="*/ 160462 w 1817812"/>
              <a:gd name="connsiteY124" fmla="*/ 1073150 h 1723096"/>
              <a:gd name="connsiteX125" fmla="*/ 147762 w 1817812"/>
              <a:gd name="connsiteY125" fmla="*/ 1092200 h 1723096"/>
              <a:gd name="connsiteX126" fmla="*/ 141412 w 1817812"/>
              <a:gd name="connsiteY126" fmla="*/ 1101725 h 1723096"/>
              <a:gd name="connsiteX127" fmla="*/ 150937 w 1817812"/>
              <a:gd name="connsiteY127" fmla="*/ 1120775 h 1723096"/>
              <a:gd name="connsiteX128" fmla="*/ 160462 w 1817812"/>
              <a:gd name="connsiteY128" fmla="*/ 1127125 h 1723096"/>
              <a:gd name="connsiteX129" fmla="*/ 173162 w 1817812"/>
              <a:gd name="connsiteY129" fmla="*/ 1149350 h 1723096"/>
              <a:gd name="connsiteX130" fmla="*/ 195387 w 1817812"/>
              <a:gd name="connsiteY130" fmla="*/ 1168400 h 1723096"/>
              <a:gd name="connsiteX131" fmla="*/ 214437 w 1817812"/>
              <a:gd name="connsiteY131" fmla="*/ 1184275 h 1723096"/>
              <a:gd name="connsiteX132" fmla="*/ 220787 w 1817812"/>
              <a:gd name="connsiteY132" fmla="*/ 1196975 h 1723096"/>
              <a:gd name="connsiteX133" fmla="*/ 243012 w 1817812"/>
              <a:gd name="connsiteY133" fmla="*/ 1212850 h 1723096"/>
              <a:gd name="connsiteX134" fmla="*/ 262062 w 1817812"/>
              <a:gd name="connsiteY134" fmla="*/ 1241425 h 1723096"/>
              <a:gd name="connsiteX135" fmla="*/ 271587 w 1817812"/>
              <a:gd name="connsiteY135" fmla="*/ 1247775 h 1723096"/>
              <a:gd name="connsiteX136" fmla="*/ 277937 w 1817812"/>
              <a:gd name="connsiteY136" fmla="*/ 1257300 h 1723096"/>
              <a:gd name="connsiteX137" fmla="*/ 287462 w 1817812"/>
              <a:gd name="connsiteY137" fmla="*/ 1266825 h 1723096"/>
              <a:gd name="connsiteX138" fmla="*/ 290637 w 1817812"/>
              <a:gd name="connsiteY138" fmla="*/ 1282700 h 1723096"/>
              <a:gd name="connsiteX139" fmla="*/ 296987 w 1817812"/>
              <a:gd name="connsiteY139" fmla="*/ 1298575 h 1723096"/>
              <a:gd name="connsiteX140" fmla="*/ 300162 w 1817812"/>
              <a:gd name="connsiteY140" fmla="*/ 1308100 h 1723096"/>
              <a:gd name="connsiteX141" fmla="*/ 309687 w 1817812"/>
              <a:gd name="connsiteY141" fmla="*/ 1314450 h 1723096"/>
              <a:gd name="connsiteX142" fmla="*/ 316037 w 1817812"/>
              <a:gd name="connsiteY142" fmla="*/ 1327150 h 1723096"/>
              <a:gd name="connsiteX143" fmla="*/ 338262 w 1817812"/>
              <a:gd name="connsiteY143" fmla="*/ 1339850 h 1723096"/>
              <a:gd name="connsiteX144" fmla="*/ 347787 w 1817812"/>
              <a:gd name="connsiteY144" fmla="*/ 1349375 h 1723096"/>
              <a:gd name="connsiteX145" fmla="*/ 366837 w 1817812"/>
              <a:gd name="connsiteY145" fmla="*/ 1355725 h 1723096"/>
              <a:gd name="connsiteX146" fmla="*/ 385887 w 1817812"/>
              <a:gd name="connsiteY146" fmla="*/ 1365250 h 1723096"/>
              <a:gd name="connsiteX147" fmla="*/ 398587 w 1817812"/>
              <a:gd name="connsiteY147" fmla="*/ 1374775 h 1723096"/>
              <a:gd name="connsiteX148" fmla="*/ 401762 w 1817812"/>
              <a:gd name="connsiteY148" fmla="*/ 1384300 h 1723096"/>
              <a:gd name="connsiteX149" fmla="*/ 125 w 1817812"/>
              <a:gd name="connsiteY149" fmla="*/ 1722438 h 1723096"/>
              <a:gd name="connsiteX150" fmla="*/ 66800 w 1817812"/>
              <a:gd name="connsiteY150" fmla="*/ 1706562 h 1723096"/>
              <a:gd name="connsiteX151" fmla="*/ 104899 w 1817812"/>
              <a:gd name="connsiteY151" fmla="*/ 1706563 h 1723096"/>
              <a:gd name="connsiteX152" fmla="*/ 212850 w 1817812"/>
              <a:gd name="connsiteY152" fmla="*/ 1709738 h 1723096"/>
              <a:gd name="connsiteX153" fmla="*/ 169987 w 1817812"/>
              <a:gd name="connsiteY153" fmla="*/ 1706562 h 1723096"/>
              <a:gd name="connsiteX154" fmla="*/ 252537 w 1817812"/>
              <a:gd name="connsiteY154" fmla="*/ 1639887 h 1723096"/>
              <a:gd name="connsiteX155" fmla="*/ 293812 w 1817812"/>
              <a:gd name="connsiteY155" fmla="*/ 1620838 h 1723096"/>
              <a:gd name="connsiteX156" fmla="*/ 322387 w 1817812"/>
              <a:gd name="connsiteY156" fmla="*/ 1635125 h 1723096"/>
              <a:gd name="connsiteX157" fmla="*/ 354137 w 1817812"/>
              <a:gd name="connsiteY157" fmla="*/ 1654175 h 1723096"/>
              <a:gd name="connsiteX158" fmla="*/ 387475 w 1817812"/>
              <a:gd name="connsiteY158" fmla="*/ 1619250 h 1723096"/>
              <a:gd name="connsiteX159" fmla="*/ 527175 w 1817812"/>
              <a:gd name="connsiteY159" fmla="*/ 1616075 h 1723096"/>
              <a:gd name="connsiteX160" fmla="*/ 554162 w 1817812"/>
              <a:gd name="connsiteY160" fmla="*/ 1539875 h 1723096"/>
              <a:gd name="connsiteX161" fmla="*/ 519237 w 1817812"/>
              <a:gd name="connsiteY161" fmla="*/ 1573212 h 1723096"/>
              <a:gd name="connsiteX162" fmla="*/ 585912 w 1817812"/>
              <a:gd name="connsiteY162" fmla="*/ 1581150 h 1723096"/>
              <a:gd name="connsiteX163" fmla="*/ 584324 w 1817812"/>
              <a:gd name="connsiteY163" fmla="*/ 1606550 h 1723096"/>
              <a:gd name="connsiteX164" fmla="*/ 593849 w 1817812"/>
              <a:gd name="connsiteY164" fmla="*/ 1606550 h 1723096"/>
              <a:gd name="connsiteX165" fmla="*/ 633537 w 1817812"/>
              <a:gd name="connsiteY165" fmla="*/ 1616075 h 1723096"/>
              <a:gd name="connsiteX166" fmla="*/ 652587 w 1817812"/>
              <a:gd name="connsiteY166" fmla="*/ 1631950 h 1723096"/>
              <a:gd name="connsiteX167" fmla="*/ 662112 w 1817812"/>
              <a:gd name="connsiteY167" fmla="*/ 1641475 h 1723096"/>
              <a:gd name="connsiteX168" fmla="*/ 671637 w 1817812"/>
              <a:gd name="connsiteY168" fmla="*/ 1644650 h 1723096"/>
              <a:gd name="connsiteX169" fmla="*/ 690687 w 1817812"/>
              <a:gd name="connsiteY169" fmla="*/ 1654175 h 1723096"/>
              <a:gd name="connsiteX170" fmla="*/ 693862 w 1817812"/>
              <a:gd name="connsiteY170" fmla="*/ 1663700 h 1723096"/>
              <a:gd name="connsiteX171" fmla="*/ 712912 w 1817812"/>
              <a:gd name="connsiteY171" fmla="*/ 1679575 h 1723096"/>
              <a:gd name="connsiteX172" fmla="*/ 741487 w 1817812"/>
              <a:gd name="connsiteY172" fmla="*/ 1685925 h 1723096"/>
              <a:gd name="connsiteX173" fmla="*/ 757362 w 1817812"/>
              <a:gd name="connsiteY173" fmla="*/ 1682750 h 1723096"/>
              <a:gd name="connsiteX174" fmla="*/ 763712 w 1817812"/>
              <a:gd name="connsiteY174" fmla="*/ 1673225 h 1723096"/>
              <a:gd name="connsiteX175" fmla="*/ 773237 w 1817812"/>
              <a:gd name="connsiteY175" fmla="*/ 1666875 h 1723096"/>
              <a:gd name="connsiteX176" fmla="*/ 776412 w 1817812"/>
              <a:gd name="connsiteY176" fmla="*/ 1657350 h 1723096"/>
              <a:gd name="connsiteX177" fmla="*/ 795462 w 1817812"/>
              <a:gd name="connsiteY177" fmla="*/ 1644650 h 1723096"/>
              <a:gd name="connsiteX178" fmla="*/ 811337 w 1817812"/>
              <a:gd name="connsiteY178" fmla="*/ 1625600 h 1723096"/>
              <a:gd name="connsiteX179" fmla="*/ 820862 w 1817812"/>
              <a:gd name="connsiteY179" fmla="*/ 1622425 h 1723096"/>
              <a:gd name="connsiteX180" fmla="*/ 830387 w 1817812"/>
              <a:gd name="connsiteY180" fmla="*/ 1616075 h 1723096"/>
              <a:gd name="connsiteX181" fmla="*/ 846262 w 1817812"/>
              <a:gd name="connsiteY181" fmla="*/ 1603375 h 1723096"/>
              <a:gd name="connsiteX182" fmla="*/ 855787 w 1817812"/>
              <a:gd name="connsiteY182" fmla="*/ 1593850 h 1723096"/>
              <a:gd name="connsiteX183" fmla="*/ 865312 w 1817812"/>
              <a:gd name="connsiteY183" fmla="*/ 1587500 h 1723096"/>
              <a:gd name="connsiteX184" fmla="*/ 878012 w 1817812"/>
              <a:gd name="connsiteY184" fmla="*/ 1568450 h 1723096"/>
              <a:gd name="connsiteX185" fmla="*/ 884362 w 1817812"/>
              <a:gd name="connsiteY185" fmla="*/ 1558925 h 1723096"/>
              <a:gd name="connsiteX186" fmla="*/ 906587 w 1817812"/>
              <a:gd name="connsiteY186" fmla="*/ 1543050 h 1723096"/>
              <a:gd name="connsiteX187" fmla="*/ 925637 w 1817812"/>
              <a:gd name="connsiteY187" fmla="*/ 1530350 h 1723096"/>
              <a:gd name="connsiteX188" fmla="*/ 935162 w 1817812"/>
              <a:gd name="connsiteY188" fmla="*/ 1527175 h 1723096"/>
              <a:gd name="connsiteX189" fmla="*/ 944687 w 1817812"/>
              <a:gd name="connsiteY189" fmla="*/ 1508125 h 1723096"/>
              <a:gd name="connsiteX190" fmla="*/ 954212 w 1817812"/>
              <a:gd name="connsiteY190" fmla="*/ 1501775 h 1723096"/>
              <a:gd name="connsiteX191" fmla="*/ 960562 w 1817812"/>
              <a:gd name="connsiteY191" fmla="*/ 1473200 h 1723096"/>
              <a:gd name="connsiteX192" fmla="*/ 954212 w 1817812"/>
              <a:gd name="connsiteY192" fmla="*/ 1454150 h 1723096"/>
              <a:gd name="connsiteX193" fmla="*/ 951037 w 1817812"/>
              <a:gd name="connsiteY193" fmla="*/ 1444625 h 1723096"/>
              <a:gd name="connsiteX194" fmla="*/ 954212 w 1817812"/>
              <a:gd name="connsiteY194" fmla="*/ 1435100 h 1723096"/>
              <a:gd name="connsiteX195" fmla="*/ 982787 w 1817812"/>
              <a:gd name="connsiteY195" fmla="*/ 1425575 h 1723096"/>
              <a:gd name="connsiteX196" fmla="*/ 1001837 w 1817812"/>
              <a:gd name="connsiteY196" fmla="*/ 1419225 h 1723096"/>
              <a:gd name="connsiteX197" fmla="*/ 1011362 w 1817812"/>
              <a:gd name="connsiteY197" fmla="*/ 1416050 h 1723096"/>
              <a:gd name="connsiteX198" fmla="*/ 1024062 w 1817812"/>
              <a:gd name="connsiteY198" fmla="*/ 1412875 h 1723096"/>
              <a:gd name="connsiteX199" fmla="*/ 1043112 w 1817812"/>
              <a:gd name="connsiteY199" fmla="*/ 1406525 h 1723096"/>
              <a:gd name="connsiteX200" fmla="*/ 1065337 w 1817812"/>
              <a:gd name="connsiteY200" fmla="*/ 1397000 h 1723096"/>
              <a:gd name="connsiteX201" fmla="*/ 1071687 w 1817812"/>
              <a:gd name="connsiteY201" fmla="*/ 1374775 h 1723096"/>
              <a:gd name="connsiteX202" fmla="*/ 1074862 w 1817812"/>
              <a:gd name="connsiteY202" fmla="*/ 1336675 h 1723096"/>
              <a:gd name="connsiteX203" fmla="*/ 1078037 w 1817812"/>
              <a:gd name="connsiteY203" fmla="*/ 1327150 h 1723096"/>
              <a:gd name="connsiteX204" fmla="*/ 1084387 w 1817812"/>
              <a:gd name="connsiteY204" fmla="*/ 1301750 h 1723096"/>
              <a:gd name="connsiteX205" fmla="*/ 1090737 w 1817812"/>
              <a:gd name="connsiteY205" fmla="*/ 1263650 h 1723096"/>
              <a:gd name="connsiteX206" fmla="*/ 1074862 w 1817812"/>
              <a:gd name="connsiteY206" fmla="*/ 1155700 h 1723096"/>
              <a:gd name="connsiteX207" fmla="*/ 1058987 w 1817812"/>
              <a:gd name="connsiteY207" fmla="*/ 1152525 h 1723096"/>
              <a:gd name="connsiteX208" fmla="*/ 1046287 w 1817812"/>
              <a:gd name="connsiteY208" fmla="*/ 1139825 h 1723096"/>
              <a:gd name="connsiteX209" fmla="*/ 1030412 w 1817812"/>
              <a:gd name="connsiteY209" fmla="*/ 1130300 h 1723096"/>
              <a:gd name="connsiteX210" fmla="*/ 1033587 w 1817812"/>
              <a:gd name="connsiteY210" fmla="*/ 1120775 h 1723096"/>
              <a:gd name="connsiteX211" fmla="*/ 1039937 w 1817812"/>
              <a:gd name="connsiteY211" fmla="*/ 1111250 h 1723096"/>
              <a:gd name="connsiteX212" fmla="*/ 1065337 w 1817812"/>
              <a:gd name="connsiteY212" fmla="*/ 1101725 h 1723096"/>
              <a:gd name="connsiteX213" fmla="*/ 1074862 w 1817812"/>
              <a:gd name="connsiteY213" fmla="*/ 1095375 h 1723096"/>
              <a:gd name="connsiteX214" fmla="*/ 1078037 w 1817812"/>
              <a:gd name="connsiteY214" fmla="*/ 1085850 h 1723096"/>
              <a:gd name="connsiteX215" fmla="*/ 1074862 w 1817812"/>
              <a:gd name="connsiteY215" fmla="*/ 1019175 h 1723096"/>
              <a:gd name="connsiteX216" fmla="*/ 1049462 w 1817812"/>
              <a:gd name="connsiteY216" fmla="*/ 996950 h 1723096"/>
              <a:gd name="connsiteX217" fmla="*/ 1027237 w 1817812"/>
              <a:gd name="connsiteY217" fmla="*/ 974725 h 1723096"/>
              <a:gd name="connsiteX218" fmla="*/ 1017712 w 1817812"/>
              <a:gd name="connsiteY218" fmla="*/ 965200 h 1723096"/>
              <a:gd name="connsiteX219" fmla="*/ 1011362 w 1817812"/>
              <a:gd name="connsiteY219" fmla="*/ 955675 h 1723096"/>
              <a:gd name="connsiteX220" fmla="*/ 1017712 w 1817812"/>
              <a:gd name="connsiteY220" fmla="*/ 946150 h 1723096"/>
              <a:gd name="connsiteX221" fmla="*/ 1039937 w 1817812"/>
              <a:gd name="connsiteY221" fmla="*/ 933450 h 1723096"/>
              <a:gd name="connsiteX222" fmla="*/ 1049462 w 1817812"/>
              <a:gd name="connsiteY222" fmla="*/ 927100 h 1723096"/>
              <a:gd name="connsiteX223" fmla="*/ 1052637 w 1817812"/>
              <a:gd name="connsiteY223" fmla="*/ 917575 h 1723096"/>
              <a:gd name="connsiteX224" fmla="*/ 1046287 w 1817812"/>
              <a:gd name="connsiteY224" fmla="*/ 828675 h 1723096"/>
              <a:gd name="connsiteX225" fmla="*/ 1039937 w 1817812"/>
              <a:gd name="connsiteY225" fmla="*/ 803275 h 1723096"/>
              <a:gd name="connsiteX226" fmla="*/ 1027237 w 1817812"/>
              <a:gd name="connsiteY226" fmla="*/ 784225 h 1723096"/>
              <a:gd name="connsiteX227" fmla="*/ 1020887 w 1817812"/>
              <a:gd name="connsiteY227" fmla="*/ 768350 h 1723096"/>
              <a:gd name="connsiteX228" fmla="*/ 1005012 w 1817812"/>
              <a:gd name="connsiteY228" fmla="*/ 739775 h 1723096"/>
              <a:gd name="connsiteX229" fmla="*/ 985962 w 1817812"/>
              <a:gd name="connsiteY229" fmla="*/ 720725 h 1723096"/>
              <a:gd name="connsiteX230" fmla="*/ 976437 w 1817812"/>
              <a:gd name="connsiteY230" fmla="*/ 714375 h 1723096"/>
              <a:gd name="connsiteX231" fmla="*/ 966912 w 1817812"/>
              <a:gd name="connsiteY231" fmla="*/ 704850 h 1723096"/>
              <a:gd name="connsiteX232" fmla="*/ 982787 w 1817812"/>
              <a:gd name="connsiteY232" fmla="*/ 692150 h 1723096"/>
              <a:gd name="connsiteX233" fmla="*/ 989137 w 1817812"/>
              <a:gd name="connsiteY233" fmla="*/ 682625 h 1723096"/>
              <a:gd name="connsiteX234" fmla="*/ 1008187 w 1817812"/>
              <a:gd name="connsiteY234" fmla="*/ 676275 h 1723096"/>
              <a:gd name="connsiteX235" fmla="*/ 1033587 w 1817812"/>
              <a:gd name="connsiteY235" fmla="*/ 663575 h 1723096"/>
              <a:gd name="connsiteX236" fmla="*/ 1046287 w 1817812"/>
              <a:gd name="connsiteY236" fmla="*/ 650875 h 1723096"/>
              <a:gd name="connsiteX237" fmla="*/ 1055812 w 1817812"/>
              <a:gd name="connsiteY237" fmla="*/ 647700 h 1723096"/>
              <a:gd name="connsiteX238" fmla="*/ 1074862 w 1817812"/>
              <a:gd name="connsiteY238" fmla="*/ 635000 h 1723096"/>
              <a:gd name="connsiteX239" fmla="*/ 1338387 w 1817812"/>
              <a:gd name="connsiteY239" fmla="*/ 625475 h 1723096"/>
              <a:gd name="connsiteX240" fmla="*/ 1357437 w 1817812"/>
              <a:gd name="connsiteY240" fmla="*/ 619125 h 1723096"/>
              <a:gd name="connsiteX241" fmla="*/ 1366962 w 1817812"/>
              <a:gd name="connsiteY241" fmla="*/ 600075 h 1723096"/>
              <a:gd name="connsiteX242" fmla="*/ 1373312 w 1817812"/>
              <a:gd name="connsiteY242" fmla="*/ 571500 h 1723096"/>
              <a:gd name="connsiteX243" fmla="*/ 1370137 w 1817812"/>
              <a:gd name="connsiteY243" fmla="*/ 558800 h 1723096"/>
              <a:gd name="connsiteX244" fmla="*/ 1366962 w 1817812"/>
              <a:gd name="connsiteY244" fmla="*/ 523875 h 1723096"/>
              <a:gd name="connsiteX245" fmla="*/ 1366962 w 1817812"/>
              <a:gd name="connsiteY245" fmla="*/ 485775 h 1723096"/>
              <a:gd name="connsiteX246" fmla="*/ 1395537 w 1817812"/>
              <a:gd name="connsiteY246" fmla="*/ 466725 h 1723096"/>
              <a:gd name="connsiteX247" fmla="*/ 1398712 w 1817812"/>
              <a:gd name="connsiteY247" fmla="*/ 457200 h 1723096"/>
              <a:gd name="connsiteX248" fmla="*/ 1408237 w 1817812"/>
              <a:gd name="connsiteY248" fmla="*/ 450850 h 1723096"/>
              <a:gd name="connsiteX249" fmla="*/ 1411412 w 1817812"/>
              <a:gd name="connsiteY249" fmla="*/ 441325 h 1723096"/>
              <a:gd name="connsiteX250" fmla="*/ 1420937 w 1817812"/>
              <a:gd name="connsiteY250" fmla="*/ 438150 h 1723096"/>
              <a:gd name="connsiteX251" fmla="*/ 1439987 w 1817812"/>
              <a:gd name="connsiteY251" fmla="*/ 425450 h 1723096"/>
              <a:gd name="connsiteX252" fmla="*/ 1459037 w 1817812"/>
              <a:gd name="connsiteY252" fmla="*/ 415925 h 1723096"/>
              <a:gd name="connsiteX253" fmla="*/ 1525712 w 1817812"/>
              <a:gd name="connsiteY253" fmla="*/ 400050 h 1723096"/>
              <a:gd name="connsiteX254" fmla="*/ 1566987 w 1817812"/>
              <a:gd name="connsiteY254" fmla="*/ 393700 h 1723096"/>
              <a:gd name="connsiteX255" fmla="*/ 1640012 w 1817812"/>
              <a:gd name="connsiteY255" fmla="*/ 387350 h 1723096"/>
              <a:gd name="connsiteX256" fmla="*/ 1678112 w 1817812"/>
              <a:gd name="connsiteY256" fmla="*/ 377825 h 1723096"/>
              <a:gd name="connsiteX257" fmla="*/ 1697162 w 1817812"/>
              <a:gd name="connsiteY257" fmla="*/ 374650 h 1723096"/>
              <a:gd name="connsiteX258" fmla="*/ 1709862 w 1817812"/>
              <a:gd name="connsiteY258" fmla="*/ 368300 h 1723096"/>
              <a:gd name="connsiteX259" fmla="*/ 1728912 w 1817812"/>
              <a:gd name="connsiteY259" fmla="*/ 358775 h 1723096"/>
              <a:gd name="connsiteX260" fmla="*/ 1754312 w 1817812"/>
              <a:gd name="connsiteY260" fmla="*/ 349250 h 1723096"/>
              <a:gd name="connsiteX261" fmla="*/ 1763837 w 1817812"/>
              <a:gd name="connsiteY261" fmla="*/ 342900 h 1723096"/>
              <a:gd name="connsiteX262" fmla="*/ 1776537 w 1817812"/>
              <a:gd name="connsiteY262" fmla="*/ 327025 h 1723096"/>
              <a:gd name="connsiteX263" fmla="*/ 1789237 w 1817812"/>
              <a:gd name="connsiteY263" fmla="*/ 307975 h 1723096"/>
              <a:gd name="connsiteX264" fmla="*/ 1795587 w 1817812"/>
              <a:gd name="connsiteY264" fmla="*/ 298450 h 1723096"/>
              <a:gd name="connsiteX265" fmla="*/ 1798762 w 1817812"/>
              <a:gd name="connsiteY265" fmla="*/ 288925 h 1723096"/>
              <a:gd name="connsiteX266" fmla="*/ 1814637 w 1817812"/>
              <a:gd name="connsiteY266" fmla="*/ 269875 h 1723096"/>
              <a:gd name="connsiteX267" fmla="*/ 1817812 w 1817812"/>
              <a:gd name="connsiteY267" fmla="*/ 254000 h 1723096"/>
              <a:gd name="connsiteX0" fmla="*/ 1858404 w 1858404"/>
              <a:gd name="connsiteY0" fmla="*/ 254000 h 1744268"/>
              <a:gd name="connsiteX1" fmla="*/ 1858404 w 1858404"/>
              <a:gd name="connsiteY1" fmla="*/ 254000 h 1744268"/>
              <a:gd name="connsiteX2" fmla="*/ 1829829 w 1858404"/>
              <a:gd name="connsiteY2" fmla="*/ 257175 h 1744268"/>
              <a:gd name="connsiteX3" fmla="*/ 1820304 w 1858404"/>
              <a:gd name="connsiteY3" fmla="*/ 254000 h 1744268"/>
              <a:gd name="connsiteX4" fmla="*/ 1804429 w 1858404"/>
              <a:gd name="connsiteY4" fmla="*/ 250825 h 1744268"/>
              <a:gd name="connsiteX5" fmla="*/ 1785379 w 1858404"/>
              <a:gd name="connsiteY5" fmla="*/ 244475 h 1744268"/>
              <a:gd name="connsiteX6" fmla="*/ 1763154 w 1858404"/>
              <a:gd name="connsiteY6" fmla="*/ 241300 h 1744268"/>
              <a:gd name="connsiteX7" fmla="*/ 1753629 w 1858404"/>
              <a:gd name="connsiteY7" fmla="*/ 238125 h 1744268"/>
              <a:gd name="connsiteX8" fmla="*/ 1725054 w 1858404"/>
              <a:gd name="connsiteY8" fmla="*/ 222250 h 1744268"/>
              <a:gd name="connsiteX9" fmla="*/ 1721879 w 1858404"/>
              <a:gd name="connsiteY9" fmla="*/ 212725 h 1744268"/>
              <a:gd name="connsiteX10" fmla="*/ 1715529 w 1858404"/>
              <a:gd name="connsiteY10" fmla="*/ 190500 h 1744268"/>
              <a:gd name="connsiteX11" fmla="*/ 1699654 w 1858404"/>
              <a:gd name="connsiteY11" fmla="*/ 171450 h 1744268"/>
              <a:gd name="connsiteX12" fmla="*/ 1693304 w 1858404"/>
              <a:gd name="connsiteY12" fmla="*/ 161925 h 1744268"/>
              <a:gd name="connsiteX13" fmla="*/ 1674254 w 1858404"/>
              <a:gd name="connsiteY13" fmla="*/ 155575 h 1744268"/>
              <a:gd name="connsiteX14" fmla="*/ 1632979 w 1858404"/>
              <a:gd name="connsiteY14" fmla="*/ 149225 h 1744268"/>
              <a:gd name="connsiteX15" fmla="*/ 1588529 w 1858404"/>
              <a:gd name="connsiteY15" fmla="*/ 136525 h 1744268"/>
              <a:gd name="connsiteX16" fmla="*/ 1569479 w 1858404"/>
              <a:gd name="connsiteY16" fmla="*/ 133350 h 1744268"/>
              <a:gd name="connsiteX17" fmla="*/ 1559954 w 1858404"/>
              <a:gd name="connsiteY17" fmla="*/ 127000 h 1744268"/>
              <a:gd name="connsiteX18" fmla="*/ 1547254 w 1858404"/>
              <a:gd name="connsiteY18" fmla="*/ 107950 h 1744268"/>
              <a:gd name="connsiteX19" fmla="*/ 1537729 w 1858404"/>
              <a:gd name="connsiteY19" fmla="*/ 104775 h 1744268"/>
              <a:gd name="connsiteX20" fmla="*/ 1534554 w 1858404"/>
              <a:gd name="connsiteY20" fmla="*/ 95250 h 1744268"/>
              <a:gd name="connsiteX21" fmla="*/ 1515504 w 1858404"/>
              <a:gd name="connsiteY21" fmla="*/ 88900 h 1744268"/>
              <a:gd name="connsiteX22" fmla="*/ 1490104 w 1858404"/>
              <a:gd name="connsiteY22" fmla="*/ 66675 h 1744268"/>
              <a:gd name="connsiteX23" fmla="*/ 1480579 w 1858404"/>
              <a:gd name="connsiteY23" fmla="*/ 63500 h 1744268"/>
              <a:gd name="connsiteX24" fmla="*/ 1461529 w 1858404"/>
              <a:gd name="connsiteY24" fmla="*/ 50800 h 1744268"/>
              <a:gd name="connsiteX25" fmla="*/ 1448829 w 1858404"/>
              <a:gd name="connsiteY25" fmla="*/ 41275 h 1744268"/>
              <a:gd name="connsiteX26" fmla="*/ 1436129 w 1858404"/>
              <a:gd name="connsiteY26" fmla="*/ 38100 h 1744268"/>
              <a:gd name="connsiteX27" fmla="*/ 1426604 w 1858404"/>
              <a:gd name="connsiteY27" fmla="*/ 31750 h 1744268"/>
              <a:gd name="connsiteX28" fmla="*/ 1401204 w 1858404"/>
              <a:gd name="connsiteY28" fmla="*/ 25400 h 1744268"/>
              <a:gd name="connsiteX29" fmla="*/ 1391679 w 1858404"/>
              <a:gd name="connsiteY29" fmla="*/ 22225 h 1744268"/>
              <a:gd name="connsiteX30" fmla="*/ 1378979 w 1858404"/>
              <a:gd name="connsiteY30" fmla="*/ 19050 h 1744268"/>
              <a:gd name="connsiteX31" fmla="*/ 1363104 w 1858404"/>
              <a:gd name="connsiteY31" fmla="*/ 15875 h 1744268"/>
              <a:gd name="connsiteX32" fmla="*/ 1344054 w 1858404"/>
              <a:gd name="connsiteY32" fmla="*/ 9525 h 1744268"/>
              <a:gd name="connsiteX33" fmla="*/ 1334529 w 1858404"/>
              <a:gd name="connsiteY33" fmla="*/ 6350 h 1744268"/>
              <a:gd name="connsiteX34" fmla="*/ 1293254 w 1858404"/>
              <a:gd name="connsiteY34" fmla="*/ 0 h 1744268"/>
              <a:gd name="connsiteX35" fmla="*/ 1245629 w 1858404"/>
              <a:gd name="connsiteY35" fmla="*/ 3175 h 1744268"/>
              <a:gd name="connsiteX36" fmla="*/ 1236104 w 1858404"/>
              <a:gd name="connsiteY36" fmla="*/ 6350 h 1744268"/>
              <a:gd name="connsiteX37" fmla="*/ 1204354 w 1858404"/>
              <a:gd name="connsiteY37" fmla="*/ 15875 h 1744268"/>
              <a:gd name="connsiteX38" fmla="*/ 1194829 w 1858404"/>
              <a:gd name="connsiteY38" fmla="*/ 19050 h 1744268"/>
              <a:gd name="connsiteX39" fmla="*/ 1175779 w 1858404"/>
              <a:gd name="connsiteY39" fmla="*/ 31750 h 1744268"/>
              <a:gd name="connsiteX40" fmla="*/ 1166254 w 1858404"/>
              <a:gd name="connsiteY40" fmla="*/ 50800 h 1744268"/>
              <a:gd name="connsiteX41" fmla="*/ 1163079 w 1858404"/>
              <a:gd name="connsiteY41" fmla="*/ 60325 h 1744268"/>
              <a:gd name="connsiteX42" fmla="*/ 1153554 w 1858404"/>
              <a:gd name="connsiteY42" fmla="*/ 66675 h 1744268"/>
              <a:gd name="connsiteX43" fmla="*/ 1140854 w 1858404"/>
              <a:gd name="connsiteY43" fmla="*/ 85725 h 1744268"/>
              <a:gd name="connsiteX44" fmla="*/ 1134504 w 1858404"/>
              <a:gd name="connsiteY44" fmla="*/ 95250 h 1744268"/>
              <a:gd name="connsiteX45" fmla="*/ 1124979 w 1858404"/>
              <a:gd name="connsiteY45" fmla="*/ 101600 h 1744268"/>
              <a:gd name="connsiteX46" fmla="*/ 1099579 w 1858404"/>
              <a:gd name="connsiteY46" fmla="*/ 139700 h 1744268"/>
              <a:gd name="connsiteX47" fmla="*/ 1093229 w 1858404"/>
              <a:gd name="connsiteY47" fmla="*/ 149225 h 1744268"/>
              <a:gd name="connsiteX48" fmla="*/ 1083704 w 1858404"/>
              <a:gd name="connsiteY48" fmla="*/ 155575 h 1744268"/>
              <a:gd name="connsiteX49" fmla="*/ 1077354 w 1858404"/>
              <a:gd name="connsiteY49" fmla="*/ 168275 h 1744268"/>
              <a:gd name="connsiteX50" fmla="*/ 1067829 w 1858404"/>
              <a:gd name="connsiteY50" fmla="*/ 187325 h 1744268"/>
              <a:gd name="connsiteX51" fmla="*/ 1058304 w 1858404"/>
              <a:gd name="connsiteY51" fmla="*/ 193675 h 1744268"/>
              <a:gd name="connsiteX52" fmla="*/ 1051954 w 1858404"/>
              <a:gd name="connsiteY52" fmla="*/ 203200 h 1744268"/>
              <a:gd name="connsiteX53" fmla="*/ 1048779 w 1858404"/>
              <a:gd name="connsiteY53" fmla="*/ 212725 h 1744268"/>
              <a:gd name="connsiteX54" fmla="*/ 1036079 w 1858404"/>
              <a:gd name="connsiteY54" fmla="*/ 231775 h 1744268"/>
              <a:gd name="connsiteX55" fmla="*/ 1039254 w 1858404"/>
              <a:gd name="connsiteY55" fmla="*/ 247650 h 1744268"/>
              <a:gd name="connsiteX56" fmla="*/ 1048779 w 1858404"/>
              <a:gd name="connsiteY56" fmla="*/ 257175 h 1744268"/>
              <a:gd name="connsiteX57" fmla="*/ 1055129 w 1858404"/>
              <a:gd name="connsiteY57" fmla="*/ 266700 h 1744268"/>
              <a:gd name="connsiteX58" fmla="*/ 1058304 w 1858404"/>
              <a:gd name="connsiteY58" fmla="*/ 279400 h 1744268"/>
              <a:gd name="connsiteX59" fmla="*/ 1064654 w 1858404"/>
              <a:gd name="connsiteY59" fmla="*/ 288925 h 1744268"/>
              <a:gd name="connsiteX60" fmla="*/ 1058304 w 1858404"/>
              <a:gd name="connsiteY60" fmla="*/ 317500 h 1744268"/>
              <a:gd name="connsiteX61" fmla="*/ 1051954 w 1858404"/>
              <a:gd name="connsiteY61" fmla="*/ 342900 h 1744268"/>
              <a:gd name="connsiteX62" fmla="*/ 1048779 w 1858404"/>
              <a:gd name="connsiteY62" fmla="*/ 355600 h 1744268"/>
              <a:gd name="connsiteX63" fmla="*/ 1045604 w 1858404"/>
              <a:gd name="connsiteY63" fmla="*/ 365125 h 1744268"/>
              <a:gd name="connsiteX64" fmla="*/ 1036079 w 1858404"/>
              <a:gd name="connsiteY64" fmla="*/ 371475 h 1744268"/>
              <a:gd name="connsiteX65" fmla="*/ 1029729 w 1858404"/>
              <a:gd name="connsiteY65" fmla="*/ 381000 h 1744268"/>
              <a:gd name="connsiteX66" fmla="*/ 997979 w 1858404"/>
              <a:gd name="connsiteY66" fmla="*/ 400050 h 1744268"/>
              <a:gd name="connsiteX67" fmla="*/ 988454 w 1858404"/>
              <a:gd name="connsiteY67" fmla="*/ 403225 h 1744268"/>
              <a:gd name="connsiteX68" fmla="*/ 978929 w 1858404"/>
              <a:gd name="connsiteY68" fmla="*/ 409575 h 1744268"/>
              <a:gd name="connsiteX69" fmla="*/ 972579 w 1858404"/>
              <a:gd name="connsiteY69" fmla="*/ 419100 h 1744268"/>
              <a:gd name="connsiteX70" fmla="*/ 953529 w 1858404"/>
              <a:gd name="connsiteY70" fmla="*/ 431800 h 1744268"/>
              <a:gd name="connsiteX71" fmla="*/ 947179 w 1858404"/>
              <a:gd name="connsiteY71" fmla="*/ 450850 h 1744268"/>
              <a:gd name="connsiteX72" fmla="*/ 953529 w 1858404"/>
              <a:gd name="connsiteY72" fmla="*/ 469900 h 1744268"/>
              <a:gd name="connsiteX73" fmla="*/ 924954 w 1858404"/>
              <a:gd name="connsiteY73" fmla="*/ 482600 h 1744268"/>
              <a:gd name="connsiteX74" fmla="*/ 893204 w 1858404"/>
              <a:gd name="connsiteY74" fmla="*/ 514350 h 1744268"/>
              <a:gd name="connsiteX75" fmla="*/ 883679 w 1858404"/>
              <a:gd name="connsiteY75" fmla="*/ 520700 h 1744268"/>
              <a:gd name="connsiteX76" fmla="*/ 874154 w 1858404"/>
              <a:gd name="connsiteY76" fmla="*/ 523875 h 1744268"/>
              <a:gd name="connsiteX77" fmla="*/ 855104 w 1858404"/>
              <a:gd name="connsiteY77" fmla="*/ 536575 h 1744268"/>
              <a:gd name="connsiteX78" fmla="*/ 832879 w 1858404"/>
              <a:gd name="connsiteY78" fmla="*/ 517525 h 1744268"/>
              <a:gd name="connsiteX79" fmla="*/ 820179 w 1858404"/>
              <a:gd name="connsiteY79" fmla="*/ 514350 h 1744268"/>
              <a:gd name="connsiteX80" fmla="*/ 810654 w 1858404"/>
              <a:gd name="connsiteY80" fmla="*/ 511175 h 1744268"/>
              <a:gd name="connsiteX81" fmla="*/ 756679 w 1858404"/>
              <a:gd name="connsiteY81" fmla="*/ 514350 h 1744268"/>
              <a:gd name="connsiteX82" fmla="*/ 743979 w 1858404"/>
              <a:gd name="connsiteY82" fmla="*/ 530225 h 1744268"/>
              <a:gd name="connsiteX83" fmla="*/ 734454 w 1858404"/>
              <a:gd name="connsiteY83" fmla="*/ 539750 h 1744268"/>
              <a:gd name="connsiteX84" fmla="*/ 731279 w 1858404"/>
              <a:gd name="connsiteY84" fmla="*/ 549275 h 1744268"/>
              <a:gd name="connsiteX85" fmla="*/ 712229 w 1858404"/>
              <a:gd name="connsiteY85" fmla="*/ 561975 h 1744268"/>
              <a:gd name="connsiteX86" fmla="*/ 693179 w 1858404"/>
              <a:gd name="connsiteY86" fmla="*/ 571500 h 1744268"/>
              <a:gd name="connsiteX87" fmla="*/ 680479 w 1858404"/>
              <a:gd name="connsiteY87" fmla="*/ 590550 h 1744268"/>
              <a:gd name="connsiteX88" fmla="*/ 683654 w 1858404"/>
              <a:gd name="connsiteY88" fmla="*/ 606425 h 1744268"/>
              <a:gd name="connsiteX89" fmla="*/ 686829 w 1858404"/>
              <a:gd name="connsiteY89" fmla="*/ 615950 h 1744268"/>
              <a:gd name="connsiteX90" fmla="*/ 690004 w 1858404"/>
              <a:gd name="connsiteY90" fmla="*/ 631825 h 1744268"/>
              <a:gd name="connsiteX91" fmla="*/ 680479 w 1858404"/>
              <a:gd name="connsiteY91" fmla="*/ 650875 h 1744268"/>
              <a:gd name="connsiteX92" fmla="*/ 670954 w 1858404"/>
              <a:gd name="connsiteY92" fmla="*/ 654050 h 1744268"/>
              <a:gd name="connsiteX93" fmla="*/ 661429 w 1858404"/>
              <a:gd name="connsiteY93" fmla="*/ 660400 h 1744268"/>
              <a:gd name="connsiteX94" fmla="*/ 642379 w 1858404"/>
              <a:gd name="connsiteY94" fmla="*/ 676275 h 1744268"/>
              <a:gd name="connsiteX95" fmla="*/ 639204 w 1858404"/>
              <a:gd name="connsiteY95" fmla="*/ 685800 h 1744268"/>
              <a:gd name="connsiteX96" fmla="*/ 626504 w 1858404"/>
              <a:gd name="connsiteY96" fmla="*/ 714375 h 1744268"/>
              <a:gd name="connsiteX97" fmla="*/ 620154 w 1858404"/>
              <a:gd name="connsiteY97" fmla="*/ 746125 h 1744268"/>
              <a:gd name="connsiteX98" fmla="*/ 613804 w 1858404"/>
              <a:gd name="connsiteY98" fmla="*/ 765175 h 1744268"/>
              <a:gd name="connsiteX99" fmla="*/ 607454 w 1858404"/>
              <a:gd name="connsiteY99" fmla="*/ 774700 h 1744268"/>
              <a:gd name="connsiteX100" fmla="*/ 601104 w 1858404"/>
              <a:gd name="connsiteY100" fmla="*/ 793750 h 1744268"/>
              <a:gd name="connsiteX101" fmla="*/ 594754 w 1858404"/>
              <a:gd name="connsiteY101" fmla="*/ 803275 h 1744268"/>
              <a:gd name="connsiteX102" fmla="*/ 582054 w 1858404"/>
              <a:gd name="connsiteY102" fmla="*/ 831850 h 1744268"/>
              <a:gd name="connsiteX103" fmla="*/ 585229 w 1858404"/>
              <a:gd name="connsiteY103" fmla="*/ 854075 h 1744268"/>
              <a:gd name="connsiteX104" fmla="*/ 594754 w 1858404"/>
              <a:gd name="connsiteY104" fmla="*/ 860425 h 1744268"/>
              <a:gd name="connsiteX105" fmla="*/ 616979 w 1858404"/>
              <a:gd name="connsiteY105" fmla="*/ 869950 h 1744268"/>
              <a:gd name="connsiteX106" fmla="*/ 632854 w 1858404"/>
              <a:gd name="connsiteY106" fmla="*/ 885825 h 1744268"/>
              <a:gd name="connsiteX107" fmla="*/ 639204 w 1858404"/>
              <a:gd name="connsiteY107" fmla="*/ 895350 h 1744268"/>
              <a:gd name="connsiteX108" fmla="*/ 651904 w 1858404"/>
              <a:gd name="connsiteY108" fmla="*/ 898525 h 1744268"/>
              <a:gd name="connsiteX109" fmla="*/ 664604 w 1858404"/>
              <a:gd name="connsiteY109" fmla="*/ 904875 h 1744268"/>
              <a:gd name="connsiteX110" fmla="*/ 683654 w 1858404"/>
              <a:gd name="connsiteY110" fmla="*/ 914400 h 1744268"/>
              <a:gd name="connsiteX111" fmla="*/ 686829 w 1858404"/>
              <a:gd name="connsiteY111" fmla="*/ 923925 h 1744268"/>
              <a:gd name="connsiteX112" fmla="*/ 642379 w 1858404"/>
              <a:gd name="connsiteY112" fmla="*/ 942975 h 1744268"/>
              <a:gd name="connsiteX113" fmla="*/ 445529 w 1858404"/>
              <a:gd name="connsiteY113" fmla="*/ 949325 h 1744268"/>
              <a:gd name="connsiteX114" fmla="*/ 420129 w 1858404"/>
              <a:gd name="connsiteY114" fmla="*/ 952500 h 1744268"/>
              <a:gd name="connsiteX115" fmla="*/ 401079 w 1858404"/>
              <a:gd name="connsiteY115" fmla="*/ 965200 h 1744268"/>
              <a:gd name="connsiteX116" fmla="*/ 382029 w 1858404"/>
              <a:gd name="connsiteY116" fmla="*/ 971550 h 1744268"/>
              <a:gd name="connsiteX117" fmla="*/ 359804 w 1858404"/>
              <a:gd name="connsiteY117" fmla="*/ 984250 h 1744268"/>
              <a:gd name="connsiteX118" fmla="*/ 350279 w 1858404"/>
              <a:gd name="connsiteY118" fmla="*/ 987425 h 1744268"/>
              <a:gd name="connsiteX119" fmla="*/ 331229 w 1858404"/>
              <a:gd name="connsiteY119" fmla="*/ 1000125 h 1744268"/>
              <a:gd name="connsiteX120" fmla="*/ 321704 w 1858404"/>
              <a:gd name="connsiteY120" fmla="*/ 1006475 h 1744268"/>
              <a:gd name="connsiteX121" fmla="*/ 312179 w 1858404"/>
              <a:gd name="connsiteY121" fmla="*/ 1009650 h 1744268"/>
              <a:gd name="connsiteX122" fmla="*/ 283604 w 1858404"/>
              <a:gd name="connsiteY122" fmla="*/ 1022350 h 1744268"/>
              <a:gd name="connsiteX123" fmla="*/ 232804 w 1858404"/>
              <a:gd name="connsiteY123" fmla="*/ 1025525 h 1744268"/>
              <a:gd name="connsiteX124" fmla="*/ 201054 w 1858404"/>
              <a:gd name="connsiteY124" fmla="*/ 1073150 h 1744268"/>
              <a:gd name="connsiteX125" fmla="*/ 188354 w 1858404"/>
              <a:gd name="connsiteY125" fmla="*/ 1092200 h 1744268"/>
              <a:gd name="connsiteX126" fmla="*/ 182004 w 1858404"/>
              <a:gd name="connsiteY126" fmla="*/ 1101725 h 1744268"/>
              <a:gd name="connsiteX127" fmla="*/ 191529 w 1858404"/>
              <a:gd name="connsiteY127" fmla="*/ 1120775 h 1744268"/>
              <a:gd name="connsiteX128" fmla="*/ 201054 w 1858404"/>
              <a:gd name="connsiteY128" fmla="*/ 1127125 h 1744268"/>
              <a:gd name="connsiteX129" fmla="*/ 213754 w 1858404"/>
              <a:gd name="connsiteY129" fmla="*/ 1149350 h 1744268"/>
              <a:gd name="connsiteX130" fmla="*/ 235979 w 1858404"/>
              <a:gd name="connsiteY130" fmla="*/ 1168400 h 1744268"/>
              <a:gd name="connsiteX131" fmla="*/ 255029 w 1858404"/>
              <a:gd name="connsiteY131" fmla="*/ 1184275 h 1744268"/>
              <a:gd name="connsiteX132" fmla="*/ 261379 w 1858404"/>
              <a:gd name="connsiteY132" fmla="*/ 1196975 h 1744268"/>
              <a:gd name="connsiteX133" fmla="*/ 283604 w 1858404"/>
              <a:gd name="connsiteY133" fmla="*/ 1212850 h 1744268"/>
              <a:gd name="connsiteX134" fmla="*/ 302654 w 1858404"/>
              <a:gd name="connsiteY134" fmla="*/ 1241425 h 1744268"/>
              <a:gd name="connsiteX135" fmla="*/ 312179 w 1858404"/>
              <a:gd name="connsiteY135" fmla="*/ 1247775 h 1744268"/>
              <a:gd name="connsiteX136" fmla="*/ 318529 w 1858404"/>
              <a:gd name="connsiteY136" fmla="*/ 1257300 h 1744268"/>
              <a:gd name="connsiteX137" fmla="*/ 328054 w 1858404"/>
              <a:gd name="connsiteY137" fmla="*/ 1266825 h 1744268"/>
              <a:gd name="connsiteX138" fmla="*/ 331229 w 1858404"/>
              <a:gd name="connsiteY138" fmla="*/ 1282700 h 1744268"/>
              <a:gd name="connsiteX139" fmla="*/ 337579 w 1858404"/>
              <a:gd name="connsiteY139" fmla="*/ 1298575 h 1744268"/>
              <a:gd name="connsiteX140" fmla="*/ 340754 w 1858404"/>
              <a:gd name="connsiteY140" fmla="*/ 1308100 h 1744268"/>
              <a:gd name="connsiteX141" fmla="*/ 350279 w 1858404"/>
              <a:gd name="connsiteY141" fmla="*/ 1314450 h 1744268"/>
              <a:gd name="connsiteX142" fmla="*/ 356629 w 1858404"/>
              <a:gd name="connsiteY142" fmla="*/ 1327150 h 1744268"/>
              <a:gd name="connsiteX143" fmla="*/ 378854 w 1858404"/>
              <a:gd name="connsiteY143" fmla="*/ 1339850 h 1744268"/>
              <a:gd name="connsiteX144" fmla="*/ 388379 w 1858404"/>
              <a:gd name="connsiteY144" fmla="*/ 1349375 h 1744268"/>
              <a:gd name="connsiteX145" fmla="*/ 407429 w 1858404"/>
              <a:gd name="connsiteY145" fmla="*/ 1355725 h 1744268"/>
              <a:gd name="connsiteX146" fmla="*/ 426479 w 1858404"/>
              <a:gd name="connsiteY146" fmla="*/ 1365250 h 1744268"/>
              <a:gd name="connsiteX147" fmla="*/ 439179 w 1858404"/>
              <a:gd name="connsiteY147" fmla="*/ 1374775 h 1744268"/>
              <a:gd name="connsiteX148" fmla="*/ 28017 w 1858404"/>
              <a:gd name="connsiteY148" fmla="*/ 1717675 h 1744268"/>
              <a:gd name="connsiteX149" fmla="*/ 40717 w 1858404"/>
              <a:gd name="connsiteY149" fmla="*/ 1722438 h 1744268"/>
              <a:gd name="connsiteX150" fmla="*/ 107392 w 1858404"/>
              <a:gd name="connsiteY150" fmla="*/ 1706562 h 1744268"/>
              <a:gd name="connsiteX151" fmla="*/ 145491 w 1858404"/>
              <a:gd name="connsiteY151" fmla="*/ 1706563 h 1744268"/>
              <a:gd name="connsiteX152" fmla="*/ 253442 w 1858404"/>
              <a:gd name="connsiteY152" fmla="*/ 1709738 h 1744268"/>
              <a:gd name="connsiteX153" fmla="*/ 210579 w 1858404"/>
              <a:gd name="connsiteY153" fmla="*/ 1706562 h 1744268"/>
              <a:gd name="connsiteX154" fmla="*/ 293129 w 1858404"/>
              <a:gd name="connsiteY154" fmla="*/ 1639887 h 1744268"/>
              <a:gd name="connsiteX155" fmla="*/ 334404 w 1858404"/>
              <a:gd name="connsiteY155" fmla="*/ 1620838 h 1744268"/>
              <a:gd name="connsiteX156" fmla="*/ 362979 w 1858404"/>
              <a:gd name="connsiteY156" fmla="*/ 1635125 h 1744268"/>
              <a:gd name="connsiteX157" fmla="*/ 394729 w 1858404"/>
              <a:gd name="connsiteY157" fmla="*/ 1654175 h 1744268"/>
              <a:gd name="connsiteX158" fmla="*/ 428067 w 1858404"/>
              <a:gd name="connsiteY158" fmla="*/ 1619250 h 1744268"/>
              <a:gd name="connsiteX159" fmla="*/ 567767 w 1858404"/>
              <a:gd name="connsiteY159" fmla="*/ 1616075 h 1744268"/>
              <a:gd name="connsiteX160" fmla="*/ 594754 w 1858404"/>
              <a:gd name="connsiteY160" fmla="*/ 1539875 h 1744268"/>
              <a:gd name="connsiteX161" fmla="*/ 559829 w 1858404"/>
              <a:gd name="connsiteY161" fmla="*/ 1573212 h 1744268"/>
              <a:gd name="connsiteX162" fmla="*/ 626504 w 1858404"/>
              <a:gd name="connsiteY162" fmla="*/ 1581150 h 1744268"/>
              <a:gd name="connsiteX163" fmla="*/ 624916 w 1858404"/>
              <a:gd name="connsiteY163" fmla="*/ 1606550 h 1744268"/>
              <a:gd name="connsiteX164" fmla="*/ 634441 w 1858404"/>
              <a:gd name="connsiteY164" fmla="*/ 1606550 h 1744268"/>
              <a:gd name="connsiteX165" fmla="*/ 674129 w 1858404"/>
              <a:gd name="connsiteY165" fmla="*/ 1616075 h 1744268"/>
              <a:gd name="connsiteX166" fmla="*/ 693179 w 1858404"/>
              <a:gd name="connsiteY166" fmla="*/ 1631950 h 1744268"/>
              <a:gd name="connsiteX167" fmla="*/ 702704 w 1858404"/>
              <a:gd name="connsiteY167" fmla="*/ 1641475 h 1744268"/>
              <a:gd name="connsiteX168" fmla="*/ 712229 w 1858404"/>
              <a:gd name="connsiteY168" fmla="*/ 1644650 h 1744268"/>
              <a:gd name="connsiteX169" fmla="*/ 731279 w 1858404"/>
              <a:gd name="connsiteY169" fmla="*/ 1654175 h 1744268"/>
              <a:gd name="connsiteX170" fmla="*/ 734454 w 1858404"/>
              <a:gd name="connsiteY170" fmla="*/ 1663700 h 1744268"/>
              <a:gd name="connsiteX171" fmla="*/ 753504 w 1858404"/>
              <a:gd name="connsiteY171" fmla="*/ 1679575 h 1744268"/>
              <a:gd name="connsiteX172" fmla="*/ 782079 w 1858404"/>
              <a:gd name="connsiteY172" fmla="*/ 1685925 h 1744268"/>
              <a:gd name="connsiteX173" fmla="*/ 797954 w 1858404"/>
              <a:gd name="connsiteY173" fmla="*/ 1682750 h 1744268"/>
              <a:gd name="connsiteX174" fmla="*/ 804304 w 1858404"/>
              <a:gd name="connsiteY174" fmla="*/ 1673225 h 1744268"/>
              <a:gd name="connsiteX175" fmla="*/ 813829 w 1858404"/>
              <a:gd name="connsiteY175" fmla="*/ 1666875 h 1744268"/>
              <a:gd name="connsiteX176" fmla="*/ 817004 w 1858404"/>
              <a:gd name="connsiteY176" fmla="*/ 1657350 h 1744268"/>
              <a:gd name="connsiteX177" fmla="*/ 836054 w 1858404"/>
              <a:gd name="connsiteY177" fmla="*/ 1644650 h 1744268"/>
              <a:gd name="connsiteX178" fmla="*/ 851929 w 1858404"/>
              <a:gd name="connsiteY178" fmla="*/ 1625600 h 1744268"/>
              <a:gd name="connsiteX179" fmla="*/ 861454 w 1858404"/>
              <a:gd name="connsiteY179" fmla="*/ 1622425 h 1744268"/>
              <a:gd name="connsiteX180" fmla="*/ 870979 w 1858404"/>
              <a:gd name="connsiteY180" fmla="*/ 1616075 h 1744268"/>
              <a:gd name="connsiteX181" fmla="*/ 886854 w 1858404"/>
              <a:gd name="connsiteY181" fmla="*/ 1603375 h 1744268"/>
              <a:gd name="connsiteX182" fmla="*/ 896379 w 1858404"/>
              <a:gd name="connsiteY182" fmla="*/ 1593850 h 1744268"/>
              <a:gd name="connsiteX183" fmla="*/ 905904 w 1858404"/>
              <a:gd name="connsiteY183" fmla="*/ 1587500 h 1744268"/>
              <a:gd name="connsiteX184" fmla="*/ 918604 w 1858404"/>
              <a:gd name="connsiteY184" fmla="*/ 1568450 h 1744268"/>
              <a:gd name="connsiteX185" fmla="*/ 924954 w 1858404"/>
              <a:gd name="connsiteY185" fmla="*/ 1558925 h 1744268"/>
              <a:gd name="connsiteX186" fmla="*/ 947179 w 1858404"/>
              <a:gd name="connsiteY186" fmla="*/ 1543050 h 1744268"/>
              <a:gd name="connsiteX187" fmla="*/ 966229 w 1858404"/>
              <a:gd name="connsiteY187" fmla="*/ 1530350 h 1744268"/>
              <a:gd name="connsiteX188" fmla="*/ 975754 w 1858404"/>
              <a:gd name="connsiteY188" fmla="*/ 1527175 h 1744268"/>
              <a:gd name="connsiteX189" fmla="*/ 985279 w 1858404"/>
              <a:gd name="connsiteY189" fmla="*/ 1508125 h 1744268"/>
              <a:gd name="connsiteX190" fmla="*/ 994804 w 1858404"/>
              <a:gd name="connsiteY190" fmla="*/ 1501775 h 1744268"/>
              <a:gd name="connsiteX191" fmla="*/ 1001154 w 1858404"/>
              <a:gd name="connsiteY191" fmla="*/ 1473200 h 1744268"/>
              <a:gd name="connsiteX192" fmla="*/ 994804 w 1858404"/>
              <a:gd name="connsiteY192" fmla="*/ 1454150 h 1744268"/>
              <a:gd name="connsiteX193" fmla="*/ 991629 w 1858404"/>
              <a:gd name="connsiteY193" fmla="*/ 1444625 h 1744268"/>
              <a:gd name="connsiteX194" fmla="*/ 994804 w 1858404"/>
              <a:gd name="connsiteY194" fmla="*/ 1435100 h 1744268"/>
              <a:gd name="connsiteX195" fmla="*/ 1023379 w 1858404"/>
              <a:gd name="connsiteY195" fmla="*/ 1425575 h 1744268"/>
              <a:gd name="connsiteX196" fmla="*/ 1042429 w 1858404"/>
              <a:gd name="connsiteY196" fmla="*/ 1419225 h 1744268"/>
              <a:gd name="connsiteX197" fmla="*/ 1051954 w 1858404"/>
              <a:gd name="connsiteY197" fmla="*/ 1416050 h 1744268"/>
              <a:gd name="connsiteX198" fmla="*/ 1064654 w 1858404"/>
              <a:gd name="connsiteY198" fmla="*/ 1412875 h 1744268"/>
              <a:gd name="connsiteX199" fmla="*/ 1083704 w 1858404"/>
              <a:gd name="connsiteY199" fmla="*/ 1406525 h 1744268"/>
              <a:gd name="connsiteX200" fmla="*/ 1105929 w 1858404"/>
              <a:gd name="connsiteY200" fmla="*/ 1397000 h 1744268"/>
              <a:gd name="connsiteX201" fmla="*/ 1112279 w 1858404"/>
              <a:gd name="connsiteY201" fmla="*/ 1374775 h 1744268"/>
              <a:gd name="connsiteX202" fmla="*/ 1115454 w 1858404"/>
              <a:gd name="connsiteY202" fmla="*/ 1336675 h 1744268"/>
              <a:gd name="connsiteX203" fmla="*/ 1118629 w 1858404"/>
              <a:gd name="connsiteY203" fmla="*/ 1327150 h 1744268"/>
              <a:gd name="connsiteX204" fmla="*/ 1124979 w 1858404"/>
              <a:gd name="connsiteY204" fmla="*/ 1301750 h 1744268"/>
              <a:gd name="connsiteX205" fmla="*/ 1131329 w 1858404"/>
              <a:gd name="connsiteY205" fmla="*/ 1263650 h 1744268"/>
              <a:gd name="connsiteX206" fmla="*/ 1115454 w 1858404"/>
              <a:gd name="connsiteY206" fmla="*/ 1155700 h 1744268"/>
              <a:gd name="connsiteX207" fmla="*/ 1099579 w 1858404"/>
              <a:gd name="connsiteY207" fmla="*/ 1152525 h 1744268"/>
              <a:gd name="connsiteX208" fmla="*/ 1086879 w 1858404"/>
              <a:gd name="connsiteY208" fmla="*/ 1139825 h 1744268"/>
              <a:gd name="connsiteX209" fmla="*/ 1071004 w 1858404"/>
              <a:gd name="connsiteY209" fmla="*/ 1130300 h 1744268"/>
              <a:gd name="connsiteX210" fmla="*/ 1074179 w 1858404"/>
              <a:gd name="connsiteY210" fmla="*/ 1120775 h 1744268"/>
              <a:gd name="connsiteX211" fmla="*/ 1080529 w 1858404"/>
              <a:gd name="connsiteY211" fmla="*/ 1111250 h 1744268"/>
              <a:gd name="connsiteX212" fmla="*/ 1105929 w 1858404"/>
              <a:gd name="connsiteY212" fmla="*/ 1101725 h 1744268"/>
              <a:gd name="connsiteX213" fmla="*/ 1115454 w 1858404"/>
              <a:gd name="connsiteY213" fmla="*/ 1095375 h 1744268"/>
              <a:gd name="connsiteX214" fmla="*/ 1118629 w 1858404"/>
              <a:gd name="connsiteY214" fmla="*/ 1085850 h 1744268"/>
              <a:gd name="connsiteX215" fmla="*/ 1115454 w 1858404"/>
              <a:gd name="connsiteY215" fmla="*/ 1019175 h 1744268"/>
              <a:gd name="connsiteX216" fmla="*/ 1090054 w 1858404"/>
              <a:gd name="connsiteY216" fmla="*/ 996950 h 1744268"/>
              <a:gd name="connsiteX217" fmla="*/ 1067829 w 1858404"/>
              <a:gd name="connsiteY217" fmla="*/ 974725 h 1744268"/>
              <a:gd name="connsiteX218" fmla="*/ 1058304 w 1858404"/>
              <a:gd name="connsiteY218" fmla="*/ 965200 h 1744268"/>
              <a:gd name="connsiteX219" fmla="*/ 1051954 w 1858404"/>
              <a:gd name="connsiteY219" fmla="*/ 955675 h 1744268"/>
              <a:gd name="connsiteX220" fmla="*/ 1058304 w 1858404"/>
              <a:gd name="connsiteY220" fmla="*/ 946150 h 1744268"/>
              <a:gd name="connsiteX221" fmla="*/ 1080529 w 1858404"/>
              <a:gd name="connsiteY221" fmla="*/ 933450 h 1744268"/>
              <a:gd name="connsiteX222" fmla="*/ 1090054 w 1858404"/>
              <a:gd name="connsiteY222" fmla="*/ 927100 h 1744268"/>
              <a:gd name="connsiteX223" fmla="*/ 1093229 w 1858404"/>
              <a:gd name="connsiteY223" fmla="*/ 917575 h 1744268"/>
              <a:gd name="connsiteX224" fmla="*/ 1086879 w 1858404"/>
              <a:gd name="connsiteY224" fmla="*/ 828675 h 1744268"/>
              <a:gd name="connsiteX225" fmla="*/ 1080529 w 1858404"/>
              <a:gd name="connsiteY225" fmla="*/ 803275 h 1744268"/>
              <a:gd name="connsiteX226" fmla="*/ 1067829 w 1858404"/>
              <a:gd name="connsiteY226" fmla="*/ 784225 h 1744268"/>
              <a:gd name="connsiteX227" fmla="*/ 1061479 w 1858404"/>
              <a:gd name="connsiteY227" fmla="*/ 768350 h 1744268"/>
              <a:gd name="connsiteX228" fmla="*/ 1045604 w 1858404"/>
              <a:gd name="connsiteY228" fmla="*/ 739775 h 1744268"/>
              <a:gd name="connsiteX229" fmla="*/ 1026554 w 1858404"/>
              <a:gd name="connsiteY229" fmla="*/ 720725 h 1744268"/>
              <a:gd name="connsiteX230" fmla="*/ 1017029 w 1858404"/>
              <a:gd name="connsiteY230" fmla="*/ 714375 h 1744268"/>
              <a:gd name="connsiteX231" fmla="*/ 1007504 w 1858404"/>
              <a:gd name="connsiteY231" fmla="*/ 704850 h 1744268"/>
              <a:gd name="connsiteX232" fmla="*/ 1023379 w 1858404"/>
              <a:gd name="connsiteY232" fmla="*/ 692150 h 1744268"/>
              <a:gd name="connsiteX233" fmla="*/ 1029729 w 1858404"/>
              <a:gd name="connsiteY233" fmla="*/ 682625 h 1744268"/>
              <a:gd name="connsiteX234" fmla="*/ 1048779 w 1858404"/>
              <a:gd name="connsiteY234" fmla="*/ 676275 h 1744268"/>
              <a:gd name="connsiteX235" fmla="*/ 1074179 w 1858404"/>
              <a:gd name="connsiteY235" fmla="*/ 663575 h 1744268"/>
              <a:gd name="connsiteX236" fmla="*/ 1086879 w 1858404"/>
              <a:gd name="connsiteY236" fmla="*/ 650875 h 1744268"/>
              <a:gd name="connsiteX237" fmla="*/ 1096404 w 1858404"/>
              <a:gd name="connsiteY237" fmla="*/ 647700 h 1744268"/>
              <a:gd name="connsiteX238" fmla="*/ 1115454 w 1858404"/>
              <a:gd name="connsiteY238" fmla="*/ 635000 h 1744268"/>
              <a:gd name="connsiteX239" fmla="*/ 1378979 w 1858404"/>
              <a:gd name="connsiteY239" fmla="*/ 625475 h 1744268"/>
              <a:gd name="connsiteX240" fmla="*/ 1398029 w 1858404"/>
              <a:gd name="connsiteY240" fmla="*/ 619125 h 1744268"/>
              <a:gd name="connsiteX241" fmla="*/ 1407554 w 1858404"/>
              <a:gd name="connsiteY241" fmla="*/ 600075 h 1744268"/>
              <a:gd name="connsiteX242" fmla="*/ 1413904 w 1858404"/>
              <a:gd name="connsiteY242" fmla="*/ 571500 h 1744268"/>
              <a:gd name="connsiteX243" fmla="*/ 1410729 w 1858404"/>
              <a:gd name="connsiteY243" fmla="*/ 558800 h 1744268"/>
              <a:gd name="connsiteX244" fmla="*/ 1407554 w 1858404"/>
              <a:gd name="connsiteY244" fmla="*/ 523875 h 1744268"/>
              <a:gd name="connsiteX245" fmla="*/ 1407554 w 1858404"/>
              <a:gd name="connsiteY245" fmla="*/ 485775 h 1744268"/>
              <a:gd name="connsiteX246" fmla="*/ 1436129 w 1858404"/>
              <a:gd name="connsiteY246" fmla="*/ 466725 h 1744268"/>
              <a:gd name="connsiteX247" fmla="*/ 1439304 w 1858404"/>
              <a:gd name="connsiteY247" fmla="*/ 457200 h 1744268"/>
              <a:gd name="connsiteX248" fmla="*/ 1448829 w 1858404"/>
              <a:gd name="connsiteY248" fmla="*/ 450850 h 1744268"/>
              <a:gd name="connsiteX249" fmla="*/ 1452004 w 1858404"/>
              <a:gd name="connsiteY249" fmla="*/ 441325 h 1744268"/>
              <a:gd name="connsiteX250" fmla="*/ 1461529 w 1858404"/>
              <a:gd name="connsiteY250" fmla="*/ 438150 h 1744268"/>
              <a:gd name="connsiteX251" fmla="*/ 1480579 w 1858404"/>
              <a:gd name="connsiteY251" fmla="*/ 425450 h 1744268"/>
              <a:gd name="connsiteX252" fmla="*/ 1499629 w 1858404"/>
              <a:gd name="connsiteY252" fmla="*/ 415925 h 1744268"/>
              <a:gd name="connsiteX253" fmla="*/ 1566304 w 1858404"/>
              <a:gd name="connsiteY253" fmla="*/ 400050 h 1744268"/>
              <a:gd name="connsiteX254" fmla="*/ 1607579 w 1858404"/>
              <a:gd name="connsiteY254" fmla="*/ 393700 h 1744268"/>
              <a:gd name="connsiteX255" fmla="*/ 1680604 w 1858404"/>
              <a:gd name="connsiteY255" fmla="*/ 387350 h 1744268"/>
              <a:gd name="connsiteX256" fmla="*/ 1718704 w 1858404"/>
              <a:gd name="connsiteY256" fmla="*/ 377825 h 1744268"/>
              <a:gd name="connsiteX257" fmla="*/ 1737754 w 1858404"/>
              <a:gd name="connsiteY257" fmla="*/ 374650 h 1744268"/>
              <a:gd name="connsiteX258" fmla="*/ 1750454 w 1858404"/>
              <a:gd name="connsiteY258" fmla="*/ 368300 h 1744268"/>
              <a:gd name="connsiteX259" fmla="*/ 1769504 w 1858404"/>
              <a:gd name="connsiteY259" fmla="*/ 358775 h 1744268"/>
              <a:gd name="connsiteX260" fmla="*/ 1794904 w 1858404"/>
              <a:gd name="connsiteY260" fmla="*/ 349250 h 1744268"/>
              <a:gd name="connsiteX261" fmla="*/ 1804429 w 1858404"/>
              <a:gd name="connsiteY261" fmla="*/ 342900 h 1744268"/>
              <a:gd name="connsiteX262" fmla="*/ 1817129 w 1858404"/>
              <a:gd name="connsiteY262" fmla="*/ 327025 h 1744268"/>
              <a:gd name="connsiteX263" fmla="*/ 1829829 w 1858404"/>
              <a:gd name="connsiteY263" fmla="*/ 307975 h 1744268"/>
              <a:gd name="connsiteX264" fmla="*/ 1836179 w 1858404"/>
              <a:gd name="connsiteY264" fmla="*/ 298450 h 1744268"/>
              <a:gd name="connsiteX265" fmla="*/ 1839354 w 1858404"/>
              <a:gd name="connsiteY265" fmla="*/ 288925 h 1744268"/>
              <a:gd name="connsiteX266" fmla="*/ 1855229 w 1858404"/>
              <a:gd name="connsiteY266" fmla="*/ 269875 h 1744268"/>
              <a:gd name="connsiteX267" fmla="*/ 1858404 w 1858404"/>
              <a:gd name="connsiteY267" fmla="*/ 254000 h 1744268"/>
              <a:gd name="connsiteX0" fmla="*/ 1852046 w 1852046"/>
              <a:gd name="connsiteY0" fmla="*/ 254000 h 1723096"/>
              <a:gd name="connsiteX1" fmla="*/ 1852046 w 1852046"/>
              <a:gd name="connsiteY1" fmla="*/ 254000 h 1723096"/>
              <a:gd name="connsiteX2" fmla="*/ 1823471 w 1852046"/>
              <a:gd name="connsiteY2" fmla="*/ 257175 h 1723096"/>
              <a:gd name="connsiteX3" fmla="*/ 1813946 w 1852046"/>
              <a:gd name="connsiteY3" fmla="*/ 254000 h 1723096"/>
              <a:gd name="connsiteX4" fmla="*/ 1798071 w 1852046"/>
              <a:gd name="connsiteY4" fmla="*/ 250825 h 1723096"/>
              <a:gd name="connsiteX5" fmla="*/ 1779021 w 1852046"/>
              <a:gd name="connsiteY5" fmla="*/ 244475 h 1723096"/>
              <a:gd name="connsiteX6" fmla="*/ 1756796 w 1852046"/>
              <a:gd name="connsiteY6" fmla="*/ 241300 h 1723096"/>
              <a:gd name="connsiteX7" fmla="*/ 1747271 w 1852046"/>
              <a:gd name="connsiteY7" fmla="*/ 238125 h 1723096"/>
              <a:gd name="connsiteX8" fmla="*/ 1718696 w 1852046"/>
              <a:gd name="connsiteY8" fmla="*/ 222250 h 1723096"/>
              <a:gd name="connsiteX9" fmla="*/ 1715521 w 1852046"/>
              <a:gd name="connsiteY9" fmla="*/ 212725 h 1723096"/>
              <a:gd name="connsiteX10" fmla="*/ 1709171 w 1852046"/>
              <a:gd name="connsiteY10" fmla="*/ 190500 h 1723096"/>
              <a:gd name="connsiteX11" fmla="*/ 1693296 w 1852046"/>
              <a:gd name="connsiteY11" fmla="*/ 171450 h 1723096"/>
              <a:gd name="connsiteX12" fmla="*/ 1686946 w 1852046"/>
              <a:gd name="connsiteY12" fmla="*/ 161925 h 1723096"/>
              <a:gd name="connsiteX13" fmla="*/ 1667896 w 1852046"/>
              <a:gd name="connsiteY13" fmla="*/ 155575 h 1723096"/>
              <a:gd name="connsiteX14" fmla="*/ 1626621 w 1852046"/>
              <a:gd name="connsiteY14" fmla="*/ 149225 h 1723096"/>
              <a:gd name="connsiteX15" fmla="*/ 1582171 w 1852046"/>
              <a:gd name="connsiteY15" fmla="*/ 136525 h 1723096"/>
              <a:gd name="connsiteX16" fmla="*/ 1563121 w 1852046"/>
              <a:gd name="connsiteY16" fmla="*/ 133350 h 1723096"/>
              <a:gd name="connsiteX17" fmla="*/ 1553596 w 1852046"/>
              <a:gd name="connsiteY17" fmla="*/ 127000 h 1723096"/>
              <a:gd name="connsiteX18" fmla="*/ 1540896 w 1852046"/>
              <a:gd name="connsiteY18" fmla="*/ 107950 h 1723096"/>
              <a:gd name="connsiteX19" fmla="*/ 1531371 w 1852046"/>
              <a:gd name="connsiteY19" fmla="*/ 104775 h 1723096"/>
              <a:gd name="connsiteX20" fmla="*/ 1528196 w 1852046"/>
              <a:gd name="connsiteY20" fmla="*/ 95250 h 1723096"/>
              <a:gd name="connsiteX21" fmla="*/ 1509146 w 1852046"/>
              <a:gd name="connsiteY21" fmla="*/ 88900 h 1723096"/>
              <a:gd name="connsiteX22" fmla="*/ 1483746 w 1852046"/>
              <a:gd name="connsiteY22" fmla="*/ 66675 h 1723096"/>
              <a:gd name="connsiteX23" fmla="*/ 1474221 w 1852046"/>
              <a:gd name="connsiteY23" fmla="*/ 63500 h 1723096"/>
              <a:gd name="connsiteX24" fmla="*/ 1455171 w 1852046"/>
              <a:gd name="connsiteY24" fmla="*/ 50800 h 1723096"/>
              <a:gd name="connsiteX25" fmla="*/ 1442471 w 1852046"/>
              <a:gd name="connsiteY25" fmla="*/ 41275 h 1723096"/>
              <a:gd name="connsiteX26" fmla="*/ 1429771 w 1852046"/>
              <a:gd name="connsiteY26" fmla="*/ 38100 h 1723096"/>
              <a:gd name="connsiteX27" fmla="*/ 1420246 w 1852046"/>
              <a:gd name="connsiteY27" fmla="*/ 31750 h 1723096"/>
              <a:gd name="connsiteX28" fmla="*/ 1394846 w 1852046"/>
              <a:gd name="connsiteY28" fmla="*/ 25400 h 1723096"/>
              <a:gd name="connsiteX29" fmla="*/ 1385321 w 1852046"/>
              <a:gd name="connsiteY29" fmla="*/ 22225 h 1723096"/>
              <a:gd name="connsiteX30" fmla="*/ 1372621 w 1852046"/>
              <a:gd name="connsiteY30" fmla="*/ 19050 h 1723096"/>
              <a:gd name="connsiteX31" fmla="*/ 1356746 w 1852046"/>
              <a:gd name="connsiteY31" fmla="*/ 15875 h 1723096"/>
              <a:gd name="connsiteX32" fmla="*/ 1337696 w 1852046"/>
              <a:gd name="connsiteY32" fmla="*/ 9525 h 1723096"/>
              <a:gd name="connsiteX33" fmla="*/ 1328171 w 1852046"/>
              <a:gd name="connsiteY33" fmla="*/ 6350 h 1723096"/>
              <a:gd name="connsiteX34" fmla="*/ 1286896 w 1852046"/>
              <a:gd name="connsiteY34" fmla="*/ 0 h 1723096"/>
              <a:gd name="connsiteX35" fmla="*/ 1239271 w 1852046"/>
              <a:gd name="connsiteY35" fmla="*/ 3175 h 1723096"/>
              <a:gd name="connsiteX36" fmla="*/ 1229746 w 1852046"/>
              <a:gd name="connsiteY36" fmla="*/ 6350 h 1723096"/>
              <a:gd name="connsiteX37" fmla="*/ 1197996 w 1852046"/>
              <a:gd name="connsiteY37" fmla="*/ 15875 h 1723096"/>
              <a:gd name="connsiteX38" fmla="*/ 1188471 w 1852046"/>
              <a:gd name="connsiteY38" fmla="*/ 19050 h 1723096"/>
              <a:gd name="connsiteX39" fmla="*/ 1169421 w 1852046"/>
              <a:gd name="connsiteY39" fmla="*/ 31750 h 1723096"/>
              <a:gd name="connsiteX40" fmla="*/ 1159896 w 1852046"/>
              <a:gd name="connsiteY40" fmla="*/ 50800 h 1723096"/>
              <a:gd name="connsiteX41" fmla="*/ 1156721 w 1852046"/>
              <a:gd name="connsiteY41" fmla="*/ 60325 h 1723096"/>
              <a:gd name="connsiteX42" fmla="*/ 1147196 w 1852046"/>
              <a:gd name="connsiteY42" fmla="*/ 66675 h 1723096"/>
              <a:gd name="connsiteX43" fmla="*/ 1134496 w 1852046"/>
              <a:gd name="connsiteY43" fmla="*/ 85725 h 1723096"/>
              <a:gd name="connsiteX44" fmla="*/ 1128146 w 1852046"/>
              <a:gd name="connsiteY44" fmla="*/ 95250 h 1723096"/>
              <a:gd name="connsiteX45" fmla="*/ 1118621 w 1852046"/>
              <a:gd name="connsiteY45" fmla="*/ 101600 h 1723096"/>
              <a:gd name="connsiteX46" fmla="*/ 1093221 w 1852046"/>
              <a:gd name="connsiteY46" fmla="*/ 139700 h 1723096"/>
              <a:gd name="connsiteX47" fmla="*/ 1086871 w 1852046"/>
              <a:gd name="connsiteY47" fmla="*/ 149225 h 1723096"/>
              <a:gd name="connsiteX48" fmla="*/ 1077346 w 1852046"/>
              <a:gd name="connsiteY48" fmla="*/ 155575 h 1723096"/>
              <a:gd name="connsiteX49" fmla="*/ 1070996 w 1852046"/>
              <a:gd name="connsiteY49" fmla="*/ 168275 h 1723096"/>
              <a:gd name="connsiteX50" fmla="*/ 1061471 w 1852046"/>
              <a:gd name="connsiteY50" fmla="*/ 187325 h 1723096"/>
              <a:gd name="connsiteX51" fmla="*/ 1051946 w 1852046"/>
              <a:gd name="connsiteY51" fmla="*/ 193675 h 1723096"/>
              <a:gd name="connsiteX52" fmla="*/ 1045596 w 1852046"/>
              <a:gd name="connsiteY52" fmla="*/ 203200 h 1723096"/>
              <a:gd name="connsiteX53" fmla="*/ 1042421 w 1852046"/>
              <a:gd name="connsiteY53" fmla="*/ 212725 h 1723096"/>
              <a:gd name="connsiteX54" fmla="*/ 1029721 w 1852046"/>
              <a:gd name="connsiteY54" fmla="*/ 231775 h 1723096"/>
              <a:gd name="connsiteX55" fmla="*/ 1032896 w 1852046"/>
              <a:gd name="connsiteY55" fmla="*/ 247650 h 1723096"/>
              <a:gd name="connsiteX56" fmla="*/ 1042421 w 1852046"/>
              <a:gd name="connsiteY56" fmla="*/ 257175 h 1723096"/>
              <a:gd name="connsiteX57" fmla="*/ 1048771 w 1852046"/>
              <a:gd name="connsiteY57" fmla="*/ 266700 h 1723096"/>
              <a:gd name="connsiteX58" fmla="*/ 1051946 w 1852046"/>
              <a:gd name="connsiteY58" fmla="*/ 279400 h 1723096"/>
              <a:gd name="connsiteX59" fmla="*/ 1058296 w 1852046"/>
              <a:gd name="connsiteY59" fmla="*/ 288925 h 1723096"/>
              <a:gd name="connsiteX60" fmla="*/ 1051946 w 1852046"/>
              <a:gd name="connsiteY60" fmla="*/ 317500 h 1723096"/>
              <a:gd name="connsiteX61" fmla="*/ 1045596 w 1852046"/>
              <a:gd name="connsiteY61" fmla="*/ 342900 h 1723096"/>
              <a:gd name="connsiteX62" fmla="*/ 1042421 w 1852046"/>
              <a:gd name="connsiteY62" fmla="*/ 355600 h 1723096"/>
              <a:gd name="connsiteX63" fmla="*/ 1039246 w 1852046"/>
              <a:gd name="connsiteY63" fmla="*/ 365125 h 1723096"/>
              <a:gd name="connsiteX64" fmla="*/ 1029721 w 1852046"/>
              <a:gd name="connsiteY64" fmla="*/ 371475 h 1723096"/>
              <a:gd name="connsiteX65" fmla="*/ 1023371 w 1852046"/>
              <a:gd name="connsiteY65" fmla="*/ 381000 h 1723096"/>
              <a:gd name="connsiteX66" fmla="*/ 991621 w 1852046"/>
              <a:gd name="connsiteY66" fmla="*/ 400050 h 1723096"/>
              <a:gd name="connsiteX67" fmla="*/ 982096 w 1852046"/>
              <a:gd name="connsiteY67" fmla="*/ 403225 h 1723096"/>
              <a:gd name="connsiteX68" fmla="*/ 972571 w 1852046"/>
              <a:gd name="connsiteY68" fmla="*/ 409575 h 1723096"/>
              <a:gd name="connsiteX69" fmla="*/ 966221 w 1852046"/>
              <a:gd name="connsiteY69" fmla="*/ 419100 h 1723096"/>
              <a:gd name="connsiteX70" fmla="*/ 947171 w 1852046"/>
              <a:gd name="connsiteY70" fmla="*/ 431800 h 1723096"/>
              <a:gd name="connsiteX71" fmla="*/ 940821 w 1852046"/>
              <a:gd name="connsiteY71" fmla="*/ 450850 h 1723096"/>
              <a:gd name="connsiteX72" fmla="*/ 947171 w 1852046"/>
              <a:gd name="connsiteY72" fmla="*/ 469900 h 1723096"/>
              <a:gd name="connsiteX73" fmla="*/ 918596 w 1852046"/>
              <a:gd name="connsiteY73" fmla="*/ 482600 h 1723096"/>
              <a:gd name="connsiteX74" fmla="*/ 886846 w 1852046"/>
              <a:gd name="connsiteY74" fmla="*/ 514350 h 1723096"/>
              <a:gd name="connsiteX75" fmla="*/ 877321 w 1852046"/>
              <a:gd name="connsiteY75" fmla="*/ 520700 h 1723096"/>
              <a:gd name="connsiteX76" fmla="*/ 867796 w 1852046"/>
              <a:gd name="connsiteY76" fmla="*/ 523875 h 1723096"/>
              <a:gd name="connsiteX77" fmla="*/ 848746 w 1852046"/>
              <a:gd name="connsiteY77" fmla="*/ 536575 h 1723096"/>
              <a:gd name="connsiteX78" fmla="*/ 826521 w 1852046"/>
              <a:gd name="connsiteY78" fmla="*/ 517525 h 1723096"/>
              <a:gd name="connsiteX79" fmla="*/ 813821 w 1852046"/>
              <a:gd name="connsiteY79" fmla="*/ 514350 h 1723096"/>
              <a:gd name="connsiteX80" fmla="*/ 804296 w 1852046"/>
              <a:gd name="connsiteY80" fmla="*/ 511175 h 1723096"/>
              <a:gd name="connsiteX81" fmla="*/ 750321 w 1852046"/>
              <a:gd name="connsiteY81" fmla="*/ 514350 h 1723096"/>
              <a:gd name="connsiteX82" fmla="*/ 737621 w 1852046"/>
              <a:gd name="connsiteY82" fmla="*/ 530225 h 1723096"/>
              <a:gd name="connsiteX83" fmla="*/ 728096 w 1852046"/>
              <a:gd name="connsiteY83" fmla="*/ 539750 h 1723096"/>
              <a:gd name="connsiteX84" fmla="*/ 724921 w 1852046"/>
              <a:gd name="connsiteY84" fmla="*/ 549275 h 1723096"/>
              <a:gd name="connsiteX85" fmla="*/ 705871 w 1852046"/>
              <a:gd name="connsiteY85" fmla="*/ 561975 h 1723096"/>
              <a:gd name="connsiteX86" fmla="*/ 686821 w 1852046"/>
              <a:gd name="connsiteY86" fmla="*/ 571500 h 1723096"/>
              <a:gd name="connsiteX87" fmla="*/ 674121 w 1852046"/>
              <a:gd name="connsiteY87" fmla="*/ 590550 h 1723096"/>
              <a:gd name="connsiteX88" fmla="*/ 677296 w 1852046"/>
              <a:gd name="connsiteY88" fmla="*/ 606425 h 1723096"/>
              <a:gd name="connsiteX89" fmla="*/ 680471 w 1852046"/>
              <a:gd name="connsiteY89" fmla="*/ 615950 h 1723096"/>
              <a:gd name="connsiteX90" fmla="*/ 683646 w 1852046"/>
              <a:gd name="connsiteY90" fmla="*/ 631825 h 1723096"/>
              <a:gd name="connsiteX91" fmla="*/ 674121 w 1852046"/>
              <a:gd name="connsiteY91" fmla="*/ 650875 h 1723096"/>
              <a:gd name="connsiteX92" fmla="*/ 664596 w 1852046"/>
              <a:gd name="connsiteY92" fmla="*/ 654050 h 1723096"/>
              <a:gd name="connsiteX93" fmla="*/ 655071 w 1852046"/>
              <a:gd name="connsiteY93" fmla="*/ 660400 h 1723096"/>
              <a:gd name="connsiteX94" fmla="*/ 636021 w 1852046"/>
              <a:gd name="connsiteY94" fmla="*/ 676275 h 1723096"/>
              <a:gd name="connsiteX95" fmla="*/ 632846 w 1852046"/>
              <a:gd name="connsiteY95" fmla="*/ 685800 h 1723096"/>
              <a:gd name="connsiteX96" fmla="*/ 620146 w 1852046"/>
              <a:gd name="connsiteY96" fmla="*/ 714375 h 1723096"/>
              <a:gd name="connsiteX97" fmla="*/ 613796 w 1852046"/>
              <a:gd name="connsiteY97" fmla="*/ 746125 h 1723096"/>
              <a:gd name="connsiteX98" fmla="*/ 607446 w 1852046"/>
              <a:gd name="connsiteY98" fmla="*/ 765175 h 1723096"/>
              <a:gd name="connsiteX99" fmla="*/ 601096 w 1852046"/>
              <a:gd name="connsiteY99" fmla="*/ 774700 h 1723096"/>
              <a:gd name="connsiteX100" fmla="*/ 594746 w 1852046"/>
              <a:gd name="connsiteY100" fmla="*/ 793750 h 1723096"/>
              <a:gd name="connsiteX101" fmla="*/ 588396 w 1852046"/>
              <a:gd name="connsiteY101" fmla="*/ 803275 h 1723096"/>
              <a:gd name="connsiteX102" fmla="*/ 575696 w 1852046"/>
              <a:gd name="connsiteY102" fmla="*/ 831850 h 1723096"/>
              <a:gd name="connsiteX103" fmla="*/ 578871 w 1852046"/>
              <a:gd name="connsiteY103" fmla="*/ 854075 h 1723096"/>
              <a:gd name="connsiteX104" fmla="*/ 588396 w 1852046"/>
              <a:gd name="connsiteY104" fmla="*/ 860425 h 1723096"/>
              <a:gd name="connsiteX105" fmla="*/ 610621 w 1852046"/>
              <a:gd name="connsiteY105" fmla="*/ 869950 h 1723096"/>
              <a:gd name="connsiteX106" fmla="*/ 626496 w 1852046"/>
              <a:gd name="connsiteY106" fmla="*/ 885825 h 1723096"/>
              <a:gd name="connsiteX107" fmla="*/ 632846 w 1852046"/>
              <a:gd name="connsiteY107" fmla="*/ 895350 h 1723096"/>
              <a:gd name="connsiteX108" fmla="*/ 645546 w 1852046"/>
              <a:gd name="connsiteY108" fmla="*/ 898525 h 1723096"/>
              <a:gd name="connsiteX109" fmla="*/ 658246 w 1852046"/>
              <a:gd name="connsiteY109" fmla="*/ 904875 h 1723096"/>
              <a:gd name="connsiteX110" fmla="*/ 677296 w 1852046"/>
              <a:gd name="connsiteY110" fmla="*/ 914400 h 1723096"/>
              <a:gd name="connsiteX111" fmla="*/ 680471 w 1852046"/>
              <a:gd name="connsiteY111" fmla="*/ 923925 h 1723096"/>
              <a:gd name="connsiteX112" fmla="*/ 636021 w 1852046"/>
              <a:gd name="connsiteY112" fmla="*/ 942975 h 1723096"/>
              <a:gd name="connsiteX113" fmla="*/ 439171 w 1852046"/>
              <a:gd name="connsiteY113" fmla="*/ 949325 h 1723096"/>
              <a:gd name="connsiteX114" fmla="*/ 413771 w 1852046"/>
              <a:gd name="connsiteY114" fmla="*/ 952500 h 1723096"/>
              <a:gd name="connsiteX115" fmla="*/ 394721 w 1852046"/>
              <a:gd name="connsiteY115" fmla="*/ 965200 h 1723096"/>
              <a:gd name="connsiteX116" fmla="*/ 375671 w 1852046"/>
              <a:gd name="connsiteY116" fmla="*/ 971550 h 1723096"/>
              <a:gd name="connsiteX117" fmla="*/ 353446 w 1852046"/>
              <a:gd name="connsiteY117" fmla="*/ 984250 h 1723096"/>
              <a:gd name="connsiteX118" fmla="*/ 343921 w 1852046"/>
              <a:gd name="connsiteY118" fmla="*/ 987425 h 1723096"/>
              <a:gd name="connsiteX119" fmla="*/ 324871 w 1852046"/>
              <a:gd name="connsiteY119" fmla="*/ 1000125 h 1723096"/>
              <a:gd name="connsiteX120" fmla="*/ 315346 w 1852046"/>
              <a:gd name="connsiteY120" fmla="*/ 1006475 h 1723096"/>
              <a:gd name="connsiteX121" fmla="*/ 305821 w 1852046"/>
              <a:gd name="connsiteY121" fmla="*/ 1009650 h 1723096"/>
              <a:gd name="connsiteX122" fmla="*/ 277246 w 1852046"/>
              <a:gd name="connsiteY122" fmla="*/ 1022350 h 1723096"/>
              <a:gd name="connsiteX123" fmla="*/ 226446 w 1852046"/>
              <a:gd name="connsiteY123" fmla="*/ 1025525 h 1723096"/>
              <a:gd name="connsiteX124" fmla="*/ 194696 w 1852046"/>
              <a:gd name="connsiteY124" fmla="*/ 1073150 h 1723096"/>
              <a:gd name="connsiteX125" fmla="*/ 181996 w 1852046"/>
              <a:gd name="connsiteY125" fmla="*/ 1092200 h 1723096"/>
              <a:gd name="connsiteX126" fmla="*/ 175646 w 1852046"/>
              <a:gd name="connsiteY126" fmla="*/ 1101725 h 1723096"/>
              <a:gd name="connsiteX127" fmla="*/ 185171 w 1852046"/>
              <a:gd name="connsiteY127" fmla="*/ 1120775 h 1723096"/>
              <a:gd name="connsiteX128" fmla="*/ 194696 w 1852046"/>
              <a:gd name="connsiteY128" fmla="*/ 1127125 h 1723096"/>
              <a:gd name="connsiteX129" fmla="*/ 207396 w 1852046"/>
              <a:gd name="connsiteY129" fmla="*/ 1149350 h 1723096"/>
              <a:gd name="connsiteX130" fmla="*/ 229621 w 1852046"/>
              <a:gd name="connsiteY130" fmla="*/ 1168400 h 1723096"/>
              <a:gd name="connsiteX131" fmla="*/ 248671 w 1852046"/>
              <a:gd name="connsiteY131" fmla="*/ 1184275 h 1723096"/>
              <a:gd name="connsiteX132" fmla="*/ 255021 w 1852046"/>
              <a:gd name="connsiteY132" fmla="*/ 1196975 h 1723096"/>
              <a:gd name="connsiteX133" fmla="*/ 277246 w 1852046"/>
              <a:gd name="connsiteY133" fmla="*/ 1212850 h 1723096"/>
              <a:gd name="connsiteX134" fmla="*/ 296296 w 1852046"/>
              <a:gd name="connsiteY134" fmla="*/ 1241425 h 1723096"/>
              <a:gd name="connsiteX135" fmla="*/ 305821 w 1852046"/>
              <a:gd name="connsiteY135" fmla="*/ 1247775 h 1723096"/>
              <a:gd name="connsiteX136" fmla="*/ 312171 w 1852046"/>
              <a:gd name="connsiteY136" fmla="*/ 1257300 h 1723096"/>
              <a:gd name="connsiteX137" fmla="*/ 321696 w 1852046"/>
              <a:gd name="connsiteY137" fmla="*/ 1266825 h 1723096"/>
              <a:gd name="connsiteX138" fmla="*/ 324871 w 1852046"/>
              <a:gd name="connsiteY138" fmla="*/ 1282700 h 1723096"/>
              <a:gd name="connsiteX139" fmla="*/ 331221 w 1852046"/>
              <a:gd name="connsiteY139" fmla="*/ 1298575 h 1723096"/>
              <a:gd name="connsiteX140" fmla="*/ 334396 w 1852046"/>
              <a:gd name="connsiteY140" fmla="*/ 1308100 h 1723096"/>
              <a:gd name="connsiteX141" fmla="*/ 343921 w 1852046"/>
              <a:gd name="connsiteY141" fmla="*/ 1314450 h 1723096"/>
              <a:gd name="connsiteX142" fmla="*/ 350271 w 1852046"/>
              <a:gd name="connsiteY142" fmla="*/ 1327150 h 1723096"/>
              <a:gd name="connsiteX143" fmla="*/ 372496 w 1852046"/>
              <a:gd name="connsiteY143" fmla="*/ 1339850 h 1723096"/>
              <a:gd name="connsiteX144" fmla="*/ 382021 w 1852046"/>
              <a:gd name="connsiteY144" fmla="*/ 1349375 h 1723096"/>
              <a:gd name="connsiteX145" fmla="*/ 401071 w 1852046"/>
              <a:gd name="connsiteY145" fmla="*/ 1355725 h 1723096"/>
              <a:gd name="connsiteX146" fmla="*/ 420121 w 1852046"/>
              <a:gd name="connsiteY146" fmla="*/ 1365250 h 1723096"/>
              <a:gd name="connsiteX147" fmla="*/ 32771 w 1852046"/>
              <a:gd name="connsiteY147" fmla="*/ 1679575 h 1723096"/>
              <a:gd name="connsiteX148" fmla="*/ 21659 w 1852046"/>
              <a:gd name="connsiteY148" fmla="*/ 1717675 h 1723096"/>
              <a:gd name="connsiteX149" fmla="*/ 34359 w 1852046"/>
              <a:gd name="connsiteY149" fmla="*/ 1722438 h 1723096"/>
              <a:gd name="connsiteX150" fmla="*/ 101034 w 1852046"/>
              <a:gd name="connsiteY150" fmla="*/ 1706562 h 1723096"/>
              <a:gd name="connsiteX151" fmla="*/ 139133 w 1852046"/>
              <a:gd name="connsiteY151" fmla="*/ 1706563 h 1723096"/>
              <a:gd name="connsiteX152" fmla="*/ 247084 w 1852046"/>
              <a:gd name="connsiteY152" fmla="*/ 1709738 h 1723096"/>
              <a:gd name="connsiteX153" fmla="*/ 204221 w 1852046"/>
              <a:gd name="connsiteY153" fmla="*/ 1706562 h 1723096"/>
              <a:gd name="connsiteX154" fmla="*/ 286771 w 1852046"/>
              <a:gd name="connsiteY154" fmla="*/ 1639887 h 1723096"/>
              <a:gd name="connsiteX155" fmla="*/ 328046 w 1852046"/>
              <a:gd name="connsiteY155" fmla="*/ 1620838 h 1723096"/>
              <a:gd name="connsiteX156" fmla="*/ 356621 w 1852046"/>
              <a:gd name="connsiteY156" fmla="*/ 1635125 h 1723096"/>
              <a:gd name="connsiteX157" fmla="*/ 388371 w 1852046"/>
              <a:gd name="connsiteY157" fmla="*/ 1654175 h 1723096"/>
              <a:gd name="connsiteX158" fmla="*/ 421709 w 1852046"/>
              <a:gd name="connsiteY158" fmla="*/ 1619250 h 1723096"/>
              <a:gd name="connsiteX159" fmla="*/ 561409 w 1852046"/>
              <a:gd name="connsiteY159" fmla="*/ 1616075 h 1723096"/>
              <a:gd name="connsiteX160" fmla="*/ 588396 w 1852046"/>
              <a:gd name="connsiteY160" fmla="*/ 1539875 h 1723096"/>
              <a:gd name="connsiteX161" fmla="*/ 553471 w 1852046"/>
              <a:gd name="connsiteY161" fmla="*/ 1573212 h 1723096"/>
              <a:gd name="connsiteX162" fmla="*/ 620146 w 1852046"/>
              <a:gd name="connsiteY162" fmla="*/ 1581150 h 1723096"/>
              <a:gd name="connsiteX163" fmla="*/ 618558 w 1852046"/>
              <a:gd name="connsiteY163" fmla="*/ 1606550 h 1723096"/>
              <a:gd name="connsiteX164" fmla="*/ 628083 w 1852046"/>
              <a:gd name="connsiteY164" fmla="*/ 1606550 h 1723096"/>
              <a:gd name="connsiteX165" fmla="*/ 667771 w 1852046"/>
              <a:gd name="connsiteY165" fmla="*/ 1616075 h 1723096"/>
              <a:gd name="connsiteX166" fmla="*/ 686821 w 1852046"/>
              <a:gd name="connsiteY166" fmla="*/ 1631950 h 1723096"/>
              <a:gd name="connsiteX167" fmla="*/ 696346 w 1852046"/>
              <a:gd name="connsiteY167" fmla="*/ 1641475 h 1723096"/>
              <a:gd name="connsiteX168" fmla="*/ 705871 w 1852046"/>
              <a:gd name="connsiteY168" fmla="*/ 1644650 h 1723096"/>
              <a:gd name="connsiteX169" fmla="*/ 724921 w 1852046"/>
              <a:gd name="connsiteY169" fmla="*/ 1654175 h 1723096"/>
              <a:gd name="connsiteX170" fmla="*/ 728096 w 1852046"/>
              <a:gd name="connsiteY170" fmla="*/ 1663700 h 1723096"/>
              <a:gd name="connsiteX171" fmla="*/ 747146 w 1852046"/>
              <a:gd name="connsiteY171" fmla="*/ 1679575 h 1723096"/>
              <a:gd name="connsiteX172" fmla="*/ 775721 w 1852046"/>
              <a:gd name="connsiteY172" fmla="*/ 1685925 h 1723096"/>
              <a:gd name="connsiteX173" fmla="*/ 791596 w 1852046"/>
              <a:gd name="connsiteY173" fmla="*/ 1682750 h 1723096"/>
              <a:gd name="connsiteX174" fmla="*/ 797946 w 1852046"/>
              <a:gd name="connsiteY174" fmla="*/ 1673225 h 1723096"/>
              <a:gd name="connsiteX175" fmla="*/ 807471 w 1852046"/>
              <a:gd name="connsiteY175" fmla="*/ 1666875 h 1723096"/>
              <a:gd name="connsiteX176" fmla="*/ 810646 w 1852046"/>
              <a:gd name="connsiteY176" fmla="*/ 1657350 h 1723096"/>
              <a:gd name="connsiteX177" fmla="*/ 829696 w 1852046"/>
              <a:gd name="connsiteY177" fmla="*/ 1644650 h 1723096"/>
              <a:gd name="connsiteX178" fmla="*/ 845571 w 1852046"/>
              <a:gd name="connsiteY178" fmla="*/ 1625600 h 1723096"/>
              <a:gd name="connsiteX179" fmla="*/ 855096 w 1852046"/>
              <a:gd name="connsiteY179" fmla="*/ 1622425 h 1723096"/>
              <a:gd name="connsiteX180" fmla="*/ 864621 w 1852046"/>
              <a:gd name="connsiteY180" fmla="*/ 1616075 h 1723096"/>
              <a:gd name="connsiteX181" fmla="*/ 880496 w 1852046"/>
              <a:gd name="connsiteY181" fmla="*/ 1603375 h 1723096"/>
              <a:gd name="connsiteX182" fmla="*/ 890021 w 1852046"/>
              <a:gd name="connsiteY182" fmla="*/ 1593850 h 1723096"/>
              <a:gd name="connsiteX183" fmla="*/ 899546 w 1852046"/>
              <a:gd name="connsiteY183" fmla="*/ 1587500 h 1723096"/>
              <a:gd name="connsiteX184" fmla="*/ 912246 w 1852046"/>
              <a:gd name="connsiteY184" fmla="*/ 1568450 h 1723096"/>
              <a:gd name="connsiteX185" fmla="*/ 918596 w 1852046"/>
              <a:gd name="connsiteY185" fmla="*/ 1558925 h 1723096"/>
              <a:gd name="connsiteX186" fmla="*/ 940821 w 1852046"/>
              <a:gd name="connsiteY186" fmla="*/ 1543050 h 1723096"/>
              <a:gd name="connsiteX187" fmla="*/ 959871 w 1852046"/>
              <a:gd name="connsiteY187" fmla="*/ 1530350 h 1723096"/>
              <a:gd name="connsiteX188" fmla="*/ 969396 w 1852046"/>
              <a:gd name="connsiteY188" fmla="*/ 1527175 h 1723096"/>
              <a:gd name="connsiteX189" fmla="*/ 978921 w 1852046"/>
              <a:gd name="connsiteY189" fmla="*/ 1508125 h 1723096"/>
              <a:gd name="connsiteX190" fmla="*/ 988446 w 1852046"/>
              <a:gd name="connsiteY190" fmla="*/ 1501775 h 1723096"/>
              <a:gd name="connsiteX191" fmla="*/ 994796 w 1852046"/>
              <a:gd name="connsiteY191" fmla="*/ 1473200 h 1723096"/>
              <a:gd name="connsiteX192" fmla="*/ 988446 w 1852046"/>
              <a:gd name="connsiteY192" fmla="*/ 1454150 h 1723096"/>
              <a:gd name="connsiteX193" fmla="*/ 985271 w 1852046"/>
              <a:gd name="connsiteY193" fmla="*/ 1444625 h 1723096"/>
              <a:gd name="connsiteX194" fmla="*/ 988446 w 1852046"/>
              <a:gd name="connsiteY194" fmla="*/ 1435100 h 1723096"/>
              <a:gd name="connsiteX195" fmla="*/ 1017021 w 1852046"/>
              <a:gd name="connsiteY195" fmla="*/ 1425575 h 1723096"/>
              <a:gd name="connsiteX196" fmla="*/ 1036071 w 1852046"/>
              <a:gd name="connsiteY196" fmla="*/ 1419225 h 1723096"/>
              <a:gd name="connsiteX197" fmla="*/ 1045596 w 1852046"/>
              <a:gd name="connsiteY197" fmla="*/ 1416050 h 1723096"/>
              <a:gd name="connsiteX198" fmla="*/ 1058296 w 1852046"/>
              <a:gd name="connsiteY198" fmla="*/ 1412875 h 1723096"/>
              <a:gd name="connsiteX199" fmla="*/ 1077346 w 1852046"/>
              <a:gd name="connsiteY199" fmla="*/ 1406525 h 1723096"/>
              <a:gd name="connsiteX200" fmla="*/ 1099571 w 1852046"/>
              <a:gd name="connsiteY200" fmla="*/ 1397000 h 1723096"/>
              <a:gd name="connsiteX201" fmla="*/ 1105921 w 1852046"/>
              <a:gd name="connsiteY201" fmla="*/ 1374775 h 1723096"/>
              <a:gd name="connsiteX202" fmla="*/ 1109096 w 1852046"/>
              <a:gd name="connsiteY202" fmla="*/ 1336675 h 1723096"/>
              <a:gd name="connsiteX203" fmla="*/ 1112271 w 1852046"/>
              <a:gd name="connsiteY203" fmla="*/ 1327150 h 1723096"/>
              <a:gd name="connsiteX204" fmla="*/ 1118621 w 1852046"/>
              <a:gd name="connsiteY204" fmla="*/ 1301750 h 1723096"/>
              <a:gd name="connsiteX205" fmla="*/ 1124971 w 1852046"/>
              <a:gd name="connsiteY205" fmla="*/ 1263650 h 1723096"/>
              <a:gd name="connsiteX206" fmla="*/ 1109096 w 1852046"/>
              <a:gd name="connsiteY206" fmla="*/ 1155700 h 1723096"/>
              <a:gd name="connsiteX207" fmla="*/ 1093221 w 1852046"/>
              <a:gd name="connsiteY207" fmla="*/ 1152525 h 1723096"/>
              <a:gd name="connsiteX208" fmla="*/ 1080521 w 1852046"/>
              <a:gd name="connsiteY208" fmla="*/ 1139825 h 1723096"/>
              <a:gd name="connsiteX209" fmla="*/ 1064646 w 1852046"/>
              <a:gd name="connsiteY209" fmla="*/ 1130300 h 1723096"/>
              <a:gd name="connsiteX210" fmla="*/ 1067821 w 1852046"/>
              <a:gd name="connsiteY210" fmla="*/ 1120775 h 1723096"/>
              <a:gd name="connsiteX211" fmla="*/ 1074171 w 1852046"/>
              <a:gd name="connsiteY211" fmla="*/ 1111250 h 1723096"/>
              <a:gd name="connsiteX212" fmla="*/ 1099571 w 1852046"/>
              <a:gd name="connsiteY212" fmla="*/ 1101725 h 1723096"/>
              <a:gd name="connsiteX213" fmla="*/ 1109096 w 1852046"/>
              <a:gd name="connsiteY213" fmla="*/ 1095375 h 1723096"/>
              <a:gd name="connsiteX214" fmla="*/ 1112271 w 1852046"/>
              <a:gd name="connsiteY214" fmla="*/ 1085850 h 1723096"/>
              <a:gd name="connsiteX215" fmla="*/ 1109096 w 1852046"/>
              <a:gd name="connsiteY215" fmla="*/ 1019175 h 1723096"/>
              <a:gd name="connsiteX216" fmla="*/ 1083696 w 1852046"/>
              <a:gd name="connsiteY216" fmla="*/ 996950 h 1723096"/>
              <a:gd name="connsiteX217" fmla="*/ 1061471 w 1852046"/>
              <a:gd name="connsiteY217" fmla="*/ 974725 h 1723096"/>
              <a:gd name="connsiteX218" fmla="*/ 1051946 w 1852046"/>
              <a:gd name="connsiteY218" fmla="*/ 965200 h 1723096"/>
              <a:gd name="connsiteX219" fmla="*/ 1045596 w 1852046"/>
              <a:gd name="connsiteY219" fmla="*/ 955675 h 1723096"/>
              <a:gd name="connsiteX220" fmla="*/ 1051946 w 1852046"/>
              <a:gd name="connsiteY220" fmla="*/ 946150 h 1723096"/>
              <a:gd name="connsiteX221" fmla="*/ 1074171 w 1852046"/>
              <a:gd name="connsiteY221" fmla="*/ 933450 h 1723096"/>
              <a:gd name="connsiteX222" fmla="*/ 1083696 w 1852046"/>
              <a:gd name="connsiteY222" fmla="*/ 927100 h 1723096"/>
              <a:gd name="connsiteX223" fmla="*/ 1086871 w 1852046"/>
              <a:gd name="connsiteY223" fmla="*/ 917575 h 1723096"/>
              <a:gd name="connsiteX224" fmla="*/ 1080521 w 1852046"/>
              <a:gd name="connsiteY224" fmla="*/ 828675 h 1723096"/>
              <a:gd name="connsiteX225" fmla="*/ 1074171 w 1852046"/>
              <a:gd name="connsiteY225" fmla="*/ 803275 h 1723096"/>
              <a:gd name="connsiteX226" fmla="*/ 1061471 w 1852046"/>
              <a:gd name="connsiteY226" fmla="*/ 784225 h 1723096"/>
              <a:gd name="connsiteX227" fmla="*/ 1055121 w 1852046"/>
              <a:gd name="connsiteY227" fmla="*/ 768350 h 1723096"/>
              <a:gd name="connsiteX228" fmla="*/ 1039246 w 1852046"/>
              <a:gd name="connsiteY228" fmla="*/ 739775 h 1723096"/>
              <a:gd name="connsiteX229" fmla="*/ 1020196 w 1852046"/>
              <a:gd name="connsiteY229" fmla="*/ 720725 h 1723096"/>
              <a:gd name="connsiteX230" fmla="*/ 1010671 w 1852046"/>
              <a:gd name="connsiteY230" fmla="*/ 714375 h 1723096"/>
              <a:gd name="connsiteX231" fmla="*/ 1001146 w 1852046"/>
              <a:gd name="connsiteY231" fmla="*/ 704850 h 1723096"/>
              <a:gd name="connsiteX232" fmla="*/ 1017021 w 1852046"/>
              <a:gd name="connsiteY232" fmla="*/ 692150 h 1723096"/>
              <a:gd name="connsiteX233" fmla="*/ 1023371 w 1852046"/>
              <a:gd name="connsiteY233" fmla="*/ 682625 h 1723096"/>
              <a:gd name="connsiteX234" fmla="*/ 1042421 w 1852046"/>
              <a:gd name="connsiteY234" fmla="*/ 676275 h 1723096"/>
              <a:gd name="connsiteX235" fmla="*/ 1067821 w 1852046"/>
              <a:gd name="connsiteY235" fmla="*/ 663575 h 1723096"/>
              <a:gd name="connsiteX236" fmla="*/ 1080521 w 1852046"/>
              <a:gd name="connsiteY236" fmla="*/ 650875 h 1723096"/>
              <a:gd name="connsiteX237" fmla="*/ 1090046 w 1852046"/>
              <a:gd name="connsiteY237" fmla="*/ 647700 h 1723096"/>
              <a:gd name="connsiteX238" fmla="*/ 1109096 w 1852046"/>
              <a:gd name="connsiteY238" fmla="*/ 635000 h 1723096"/>
              <a:gd name="connsiteX239" fmla="*/ 1372621 w 1852046"/>
              <a:gd name="connsiteY239" fmla="*/ 625475 h 1723096"/>
              <a:gd name="connsiteX240" fmla="*/ 1391671 w 1852046"/>
              <a:gd name="connsiteY240" fmla="*/ 619125 h 1723096"/>
              <a:gd name="connsiteX241" fmla="*/ 1401196 w 1852046"/>
              <a:gd name="connsiteY241" fmla="*/ 600075 h 1723096"/>
              <a:gd name="connsiteX242" fmla="*/ 1407546 w 1852046"/>
              <a:gd name="connsiteY242" fmla="*/ 571500 h 1723096"/>
              <a:gd name="connsiteX243" fmla="*/ 1404371 w 1852046"/>
              <a:gd name="connsiteY243" fmla="*/ 558800 h 1723096"/>
              <a:gd name="connsiteX244" fmla="*/ 1401196 w 1852046"/>
              <a:gd name="connsiteY244" fmla="*/ 523875 h 1723096"/>
              <a:gd name="connsiteX245" fmla="*/ 1401196 w 1852046"/>
              <a:gd name="connsiteY245" fmla="*/ 485775 h 1723096"/>
              <a:gd name="connsiteX246" fmla="*/ 1429771 w 1852046"/>
              <a:gd name="connsiteY246" fmla="*/ 466725 h 1723096"/>
              <a:gd name="connsiteX247" fmla="*/ 1432946 w 1852046"/>
              <a:gd name="connsiteY247" fmla="*/ 457200 h 1723096"/>
              <a:gd name="connsiteX248" fmla="*/ 1442471 w 1852046"/>
              <a:gd name="connsiteY248" fmla="*/ 450850 h 1723096"/>
              <a:gd name="connsiteX249" fmla="*/ 1445646 w 1852046"/>
              <a:gd name="connsiteY249" fmla="*/ 441325 h 1723096"/>
              <a:gd name="connsiteX250" fmla="*/ 1455171 w 1852046"/>
              <a:gd name="connsiteY250" fmla="*/ 438150 h 1723096"/>
              <a:gd name="connsiteX251" fmla="*/ 1474221 w 1852046"/>
              <a:gd name="connsiteY251" fmla="*/ 425450 h 1723096"/>
              <a:gd name="connsiteX252" fmla="*/ 1493271 w 1852046"/>
              <a:gd name="connsiteY252" fmla="*/ 415925 h 1723096"/>
              <a:gd name="connsiteX253" fmla="*/ 1559946 w 1852046"/>
              <a:gd name="connsiteY253" fmla="*/ 400050 h 1723096"/>
              <a:gd name="connsiteX254" fmla="*/ 1601221 w 1852046"/>
              <a:gd name="connsiteY254" fmla="*/ 393700 h 1723096"/>
              <a:gd name="connsiteX255" fmla="*/ 1674246 w 1852046"/>
              <a:gd name="connsiteY255" fmla="*/ 387350 h 1723096"/>
              <a:gd name="connsiteX256" fmla="*/ 1712346 w 1852046"/>
              <a:gd name="connsiteY256" fmla="*/ 377825 h 1723096"/>
              <a:gd name="connsiteX257" fmla="*/ 1731396 w 1852046"/>
              <a:gd name="connsiteY257" fmla="*/ 374650 h 1723096"/>
              <a:gd name="connsiteX258" fmla="*/ 1744096 w 1852046"/>
              <a:gd name="connsiteY258" fmla="*/ 368300 h 1723096"/>
              <a:gd name="connsiteX259" fmla="*/ 1763146 w 1852046"/>
              <a:gd name="connsiteY259" fmla="*/ 358775 h 1723096"/>
              <a:gd name="connsiteX260" fmla="*/ 1788546 w 1852046"/>
              <a:gd name="connsiteY260" fmla="*/ 349250 h 1723096"/>
              <a:gd name="connsiteX261" fmla="*/ 1798071 w 1852046"/>
              <a:gd name="connsiteY261" fmla="*/ 342900 h 1723096"/>
              <a:gd name="connsiteX262" fmla="*/ 1810771 w 1852046"/>
              <a:gd name="connsiteY262" fmla="*/ 327025 h 1723096"/>
              <a:gd name="connsiteX263" fmla="*/ 1823471 w 1852046"/>
              <a:gd name="connsiteY263" fmla="*/ 307975 h 1723096"/>
              <a:gd name="connsiteX264" fmla="*/ 1829821 w 1852046"/>
              <a:gd name="connsiteY264" fmla="*/ 298450 h 1723096"/>
              <a:gd name="connsiteX265" fmla="*/ 1832996 w 1852046"/>
              <a:gd name="connsiteY265" fmla="*/ 288925 h 1723096"/>
              <a:gd name="connsiteX266" fmla="*/ 1848871 w 1852046"/>
              <a:gd name="connsiteY266" fmla="*/ 269875 h 1723096"/>
              <a:gd name="connsiteX267" fmla="*/ 1852046 w 1852046"/>
              <a:gd name="connsiteY267" fmla="*/ 254000 h 1723096"/>
              <a:gd name="connsiteX0" fmla="*/ 1903733 w 1903733"/>
              <a:gd name="connsiteY0" fmla="*/ 254000 h 1736852"/>
              <a:gd name="connsiteX1" fmla="*/ 1903733 w 1903733"/>
              <a:gd name="connsiteY1" fmla="*/ 254000 h 1736852"/>
              <a:gd name="connsiteX2" fmla="*/ 1875158 w 1903733"/>
              <a:gd name="connsiteY2" fmla="*/ 257175 h 1736852"/>
              <a:gd name="connsiteX3" fmla="*/ 1865633 w 1903733"/>
              <a:gd name="connsiteY3" fmla="*/ 254000 h 1736852"/>
              <a:gd name="connsiteX4" fmla="*/ 1849758 w 1903733"/>
              <a:gd name="connsiteY4" fmla="*/ 250825 h 1736852"/>
              <a:gd name="connsiteX5" fmla="*/ 1830708 w 1903733"/>
              <a:gd name="connsiteY5" fmla="*/ 244475 h 1736852"/>
              <a:gd name="connsiteX6" fmla="*/ 1808483 w 1903733"/>
              <a:gd name="connsiteY6" fmla="*/ 241300 h 1736852"/>
              <a:gd name="connsiteX7" fmla="*/ 1798958 w 1903733"/>
              <a:gd name="connsiteY7" fmla="*/ 238125 h 1736852"/>
              <a:gd name="connsiteX8" fmla="*/ 1770383 w 1903733"/>
              <a:gd name="connsiteY8" fmla="*/ 222250 h 1736852"/>
              <a:gd name="connsiteX9" fmla="*/ 1767208 w 1903733"/>
              <a:gd name="connsiteY9" fmla="*/ 212725 h 1736852"/>
              <a:gd name="connsiteX10" fmla="*/ 1760858 w 1903733"/>
              <a:gd name="connsiteY10" fmla="*/ 190500 h 1736852"/>
              <a:gd name="connsiteX11" fmla="*/ 1744983 w 1903733"/>
              <a:gd name="connsiteY11" fmla="*/ 171450 h 1736852"/>
              <a:gd name="connsiteX12" fmla="*/ 1738633 w 1903733"/>
              <a:gd name="connsiteY12" fmla="*/ 161925 h 1736852"/>
              <a:gd name="connsiteX13" fmla="*/ 1719583 w 1903733"/>
              <a:gd name="connsiteY13" fmla="*/ 155575 h 1736852"/>
              <a:gd name="connsiteX14" fmla="*/ 1678308 w 1903733"/>
              <a:gd name="connsiteY14" fmla="*/ 149225 h 1736852"/>
              <a:gd name="connsiteX15" fmla="*/ 1633858 w 1903733"/>
              <a:gd name="connsiteY15" fmla="*/ 136525 h 1736852"/>
              <a:gd name="connsiteX16" fmla="*/ 1614808 w 1903733"/>
              <a:gd name="connsiteY16" fmla="*/ 133350 h 1736852"/>
              <a:gd name="connsiteX17" fmla="*/ 1605283 w 1903733"/>
              <a:gd name="connsiteY17" fmla="*/ 127000 h 1736852"/>
              <a:gd name="connsiteX18" fmla="*/ 1592583 w 1903733"/>
              <a:gd name="connsiteY18" fmla="*/ 107950 h 1736852"/>
              <a:gd name="connsiteX19" fmla="*/ 1583058 w 1903733"/>
              <a:gd name="connsiteY19" fmla="*/ 104775 h 1736852"/>
              <a:gd name="connsiteX20" fmla="*/ 1579883 w 1903733"/>
              <a:gd name="connsiteY20" fmla="*/ 95250 h 1736852"/>
              <a:gd name="connsiteX21" fmla="*/ 1560833 w 1903733"/>
              <a:gd name="connsiteY21" fmla="*/ 88900 h 1736852"/>
              <a:gd name="connsiteX22" fmla="*/ 1535433 w 1903733"/>
              <a:gd name="connsiteY22" fmla="*/ 66675 h 1736852"/>
              <a:gd name="connsiteX23" fmla="*/ 1525908 w 1903733"/>
              <a:gd name="connsiteY23" fmla="*/ 63500 h 1736852"/>
              <a:gd name="connsiteX24" fmla="*/ 1506858 w 1903733"/>
              <a:gd name="connsiteY24" fmla="*/ 50800 h 1736852"/>
              <a:gd name="connsiteX25" fmla="*/ 1494158 w 1903733"/>
              <a:gd name="connsiteY25" fmla="*/ 41275 h 1736852"/>
              <a:gd name="connsiteX26" fmla="*/ 1481458 w 1903733"/>
              <a:gd name="connsiteY26" fmla="*/ 38100 h 1736852"/>
              <a:gd name="connsiteX27" fmla="*/ 1471933 w 1903733"/>
              <a:gd name="connsiteY27" fmla="*/ 31750 h 1736852"/>
              <a:gd name="connsiteX28" fmla="*/ 1446533 w 1903733"/>
              <a:gd name="connsiteY28" fmla="*/ 25400 h 1736852"/>
              <a:gd name="connsiteX29" fmla="*/ 1437008 w 1903733"/>
              <a:gd name="connsiteY29" fmla="*/ 22225 h 1736852"/>
              <a:gd name="connsiteX30" fmla="*/ 1424308 w 1903733"/>
              <a:gd name="connsiteY30" fmla="*/ 19050 h 1736852"/>
              <a:gd name="connsiteX31" fmla="*/ 1408433 w 1903733"/>
              <a:gd name="connsiteY31" fmla="*/ 15875 h 1736852"/>
              <a:gd name="connsiteX32" fmla="*/ 1389383 w 1903733"/>
              <a:gd name="connsiteY32" fmla="*/ 9525 h 1736852"/>
              <a:gd name="connsiteX33" fmla="*/ 1379858 w 1903733"/>
              <a:gd name="connsiteY33" fmla="*/ 6350 h 1736852"/>
              <a:gd name="connsiteX34" fmla="*/ 1338583 w 1903733"/>
              <a:gd name="connsiteY34" fmla="*/ 0 h 1736852"/>
              <a:gd name="connsiteX35" fmla="*/ 1290958 w 1903733"/>
              <a:gd name="connsiteY35" fmla="*/ 3175 h 1736852"/>
              <a:gd name="connsiteX36" fmla="*/ 1281433 w 1903733"/>
              <a:gd name="connsiteY36" fmla="*/ 6350 h 1736852"/>
              <a:gd name="connsiteX37" fmla="*/ 1249683 w 1903733"/>
              <a:gd name="connsiteY37" fmla="*/ 15875 h 1736852"/>
              <a:gd name="connsiteX38" fmla="*/ 1240158 w 1903733"/>
              <a:gd name="connsiteY38" fmla="*/ 19050 h 1736852"/>
              <a:gd name="connsiteX39" fmla="*/ 1221108 w 1903733"/>
              <a:gd name="connsiteY39" fmla="*/ 31750 h 1736852"/>
              <a:gd name="connsiteX40" fmla="*/ 1211583 w 1903733"/>
              <a:gd name="connsiteY40" fmla="*/ 50800 h 1736852"/>
              <a:gd name="connsiteX41" fmla="*/ 1208408 w 1903733"/>
              <a:gd name="connsiteY41" fmla="*/ 60325 h 1736852"/>
              <a:gd name="connsiteX42" fmla="*/ 1198883 w 1903733"/>
              <a:gd name="connsiteY42" fmla="*/ 66675 h 1736852"/>
              <a:gd name="connsiteX43" fmla="*/ 1186183 w 1903733"/>
              <a:gd name="connsiteY43" fmla="*/ 85725 h 1736852"/>
              <a:gd name="connsiteX44" fmla="*/ 1179833 w 1903733"/>
              <a:gd name="connsiteY44" fmla="*/ 95250 h 1736852"/>
              <a:gd name="connsiteX45" fmla="*/ 1170308 w 1903733"/>
              <a:gd name="connsiteY45" fmla="*/ 101600 h 1736852"/>
              <a:gd name="connsiteX46" fmla="*/ 1144908 w 1903733"/>
              <a:gd name="connsiteY46" fmla="*/ 139700 h 1736852"/>
              <a:gd name="connsiteX47" fmla="*/ 1138558 w 1903733"/>
              <a:gd name="connsiteY47" fmla="*/ 149225 h 1736852"/>
              <a:gd name="connsiteX48" fmla="*/ 1129033 w 1903733"/>
              <a:gd name="connsiteY48" fmla="*/ 155575 h 1736852"/>
              <a:gd name="connsiteX49" fmla="*/ 1122683 w 1903733"/>
              <a:gd name="connsiteY49" fmla="*/ 168275 h 1736852"/>
              <a:gd name="connsiteX50" fmla="*/ 1113158 w 1903733"/>
              <a:gd name="connsiteY50" fmla="*/ 187325 h 1736852"/>
              <a:gd name="connsiteX51" fmla="*/ 1103633 w 1903733"/>
              <a:gd name="connsiteY51" fmla="*/ 193675 h 1736852"/>
              <a:gd name="connsiteX52" fmla="*/ 1097283 w 1903733"/>
              <a:gd name="connsiteY52" fmla="*/ 203200 h 1736852"/>
              <a:gd name="connsiteX53" fmla="*/ 1094108 w 1903733"/>
              <a:gd name="connsiteY53" fmla="*/ 212725 h 1736852"/>
              <a:gd name="connsiteX54" fmla="*/ 1081408 w 1903733"/>
              <a:gd name="connsiteY54" fmla="*/ 231775 h 1736852"/>
              <a:gd name="connsiteX55" fmla="*/ 1084583 w 1903733"/>
              <a:gd name="connsiteY55" fmla="*/ 247650 h 1736852"/>
              <a:gd name="connsiteX56" fmla="*/ 1094108 w 1903733"/>
              <a:gd name="connsiteY56" fmla="*/ 257175 h 1736852"/>
              <a:gd name="connsiteX57" fmla="*/ 1100458 w 1903733"/>
              <a:gd name="connsiteY57" fmla="*/ 266700 h 1736852"/>
              <a:gd name="connsiteX58" fmla="*/ 1103633 w 1903733"/>
              <a:gd name="connsiteY58" fmla="*/ 279400 h 1736852"/>
              <a:gd name="connsiteX59" fmla="*/ 1109983 w 1903733"/>
              <a:gd name="connsiteY59" fmla="*/ 288925 h 1736852"/>
              <a:gd name="connsiteX60" fmla="*/ 1103633 w 1903733"/>
              <a:gd name="connsiteY60" fmla="*/ 317500 h 1736852"/>
              <a:gd name="connsiteX61" fmla="*/ 1097283 w 1903733"/>
              <a:gd name="connsiteY61" fmla="*/ 342900 h 1736852"/>
              <a:gd name="connsiteX62" fmla="*/ 1094108 w 1903733"/>
              <a:gd name="connsiteY62" fmla="*/ 355600 h 1736852"/>
              <a:gd name="connsiteX63" fmla="*/ 1090933 w 1903733"/>
              <a:gd name="connsiteY63" fmla="*/ 365125 h 1736852"/>
              <a:gd name="connsiteX64" fmla="*/ 1081408 w 1903733"/>
              <a:gd name="connsiteY64" fmla="*/ 371475 h 1736852"/>
              <a:gd name="connsiteX65" fmla="*/ 1075058 w 1903733"/>
              <a:gd name="connsiteY65" fmla="*/ 381000 h 1736852"/>
              <a:gd name="connsiteX66" fmla="*/ 1043308 w 1903733"/>
              <a:gd name="connsiteY66" fmla="*/ 400050 h 1736852"/>
              <a:gd name="connsiteX67" fmla="*/ 1033783 w 1903733"/>
              <a:gd name="connsiteY67" fmla="*/ 403225 h 1736852"/>
              <a:gd name="connsiteX68" fmla="*/ 1024258 w 1903733"/>
              <a:gd name="connsiteY68" fmla="*/ 409575 h 1736852"/>
              <a:gd name="connsiteX69" fmla="*/ 1017908 w 1903733"/>
              <a:gd name="connsiteY69" fmla="*/ 419100 h 1736852"/>
              <a:gd name="connsiteX70" fmla="*/ 998858 w 1903733"/>
              <a:gd name="connsiteY70" fmla="*/ 431800 h 1736852"/>
              <a:gd name="connsiteX71" fmla="*/ 992508 w 1903733"/>
              <a:gd name="connsiteY71" fmla="*/ 450850 h 1736852"/>
              <a:gd name="connsiteX72" fmla="*/ 998858 w 1903733"/>
              <a:gd name="connsiteY72" fmla="*/ 469900 h 1736852"/>
              <a:gd name="connsiteX73" fmla="*/ 970283 w 1903733"/>
              <a:gd name="connsiteY73" fmla="*/ 482600 h 1736852"/>
              <a:gd name="connsiteX74" fmla="*/ 938533 w 1903733"/>
              <a:gd name="connsiteY74" fmla="*/ 514350 h 1736852"/>
              <a:gd name="connsiteX75" fmla="*/ 929008 w 1903733"/>
              <a:gd name="connsiteY75" fmla="*/ 520700 h 1736852"/>
              <a:gd name="connsiteX76" fmla="*/ 919483 w 1903733"/>
              <a:gd name="connsiteY76" fmla="*/ 523875 h 1736852"/>
              <a:gd name="connsiteX77" fmla="*/ 900433 w 1903733"/>
              <a:gd name="connsiteY77" fmla="*/ 536575 h 1736852"/>
              <a:gd name="connsiteX78" fmla="*/ 878208 w 1903733"/>
              <a:gd name="connsiteY78" fmla="*/ 517525 h 1736852"/>
              <a:gd name="connsiteX79" fmla="*/ 865508 w 1903733"/>
              <a:gd name="connsiteY79" fmla="*/ 514350 h 1736852"/>
              <a:gd name="connsiteX80" fmla="*/ 855983 w 1903733"/>
              <a:gd name="connsiteY80" fmla="*/ 511175 h 1736852"/>
              <a:gd name="connsiteX81" fmla="*/ 802008 w 1903733"/>
              <a:gd name="connsiteY81" fmla="*/ 514350 h 1736852"/>
              <a:gd name="connsiteX82" fmla="*/ 789308 w 1903733"/>
              <a:gd name="connsiteY82" fmla="*/ 530225 h 1736852"/>
              <a:gd name="connsiteX83" fmla="*/ 779783 w 1903733"/>
              <a:gd name="connsiteY83" fmla="*/ 539750 h 1736852"/>
              <a:gd name="connsiteX84" fmla="*/ 776608 w 1903733"/>
              <a:gd name="connsiteY84" fmla="*/ 549275 h 1736852"/>
              <a:gd name="connsiteX85" fmla="*/ 757558 w 1903733"/>
              <a:gd name="connsiteY85" fmla="*/ 561975 h 1736852"/>
              <a:gd name="connsiteX86" fmla="*/ 738508 w 1903733"/>
              <a:gd name="connsiteY86" fmla="*/ 571500 h 1736852"/>
              <a:gd name="connsiteX87" fmla="*/ 725808 w 1903733"/>
              <a:gd name="connsiteY87" fmla="*/ 590550 h 1736852"/>
              <a:gd name="connsiteX88" fmla="*/ 728983 w 1903733"/>
              <a:gd name="connsiteY88" fmla="*/ 606425 h 1736852"/>
              <a:gd name="connsiteX89" fmla="*/ 732158 w 1903733"/>
              <a:gd name="connsiteY89" fmla="*/ 615950 h 1736852"/>
              <a:gd name="connsiteX90" fmla="*/ 735333 w 1903733"/>
              <a:gd name="connsiteY90" fmla="*/ 631825 h 1736852"/>
              <a:gd name="connsiteX91" fmla="*/ 725808 w 1903733"/>
              <a:gd name="connsiteY91" fmla="*/ 650875 h 1736852"/>
              <a:gd name="connsiteX92" fmla="*/ 716283 w 1903733"/>
              <a:gd name="connsiteY92" fmla="*/ 654050 h 1736852"/>
              <a:gd name="connsiteX93" fmla="*/ 706758 w 1903733"/>
              <a:gd name="connsiteY93" fmla="*/ 660400 h 1736852"/>
              <a:gd name="connsiteX94" fmla="*/ 687708 w 1903733"/>
              <a:gd name="connsiteY94" fmla="*/ 676275 h 1736852"/>
              <a:gd name="connsiteX95" fmla="*/ 684533 w 1903733"/>
              <a:gd name="connsiteY95" fmla="*/ 685800 h 1736852"/>
              <a:gd name="connsiteX96" fmla="*/ 671833 w 1903733"/>
              <a:gd name="connsiteY96" fmla="*/ 714375 h 1736852"/>
              <a:gd name="connsiteX97" fmla="*/ 665483 w 1903733"/>
              <a:gd name="connsiteY97" fmla="*/ 746125 h 1736852"/>
              <a:gd name="connsiteX98" fmla="*/ 659133 w 1903733"/>
              <a:gd name="connsiteY98" fmla="*/ 765175 h 1736852"/>
              <a:gd name="connsiteX99" fmla="*/ 652783 w 1903733"/>
              <a:gd name="connsiteY99" fmla="*/ 774700 h 1736852"/>
              <a:gd name="connsiteX100" fmla="*/ 646433 w 1903733"/>
              <a:gd name="connsiteY100" fmla="*/ 793750 h 1736852"/>
              <a:gd name="connsiteX101" fmla="*/ 640083 w 1903733"/>
              <a:gd name="connsiteY101" fmla="*/ 803275 h 1736852"/>
              <a:gd name="connsiteX102" fmla="*/ 627383 w 1903733"/>
              <a:gd name="connsiteY102" fmla="*/ 831850 h 1736852"/>
              <a:gd name="connsiteX103" fmla="*/ 630558 w 1903733"/>
              <a:gd name="connsiteY103" fmla="*/ 854075 h 1736852"/>
              <a:gd name="connsiteX104" fmla="*/ 640083 w 1903733"/>
              <a:gd name="connsiteY104" fmla="*/ 860425 h 1736852"/>
              <a:gd name="connsiteX105" fmla="*/ 662308 w 1903733"/>
              <a:gd name="connsiteY105" fmla="*/ 869950 h 1736852"/>
              <a:gd name="connsiteX106" fmla="*/ 678183 w 1903733"/>
              <a:gd name="connsiteY106" fmla="*/ 885825 h 1736852"/>
              <a:gd name="connsiteX107" fmla="*/ 684533 w 1903733"/>
              <a:gd name="connsiteY107" fmla="*/ 895350 h 1736852"/>
              <a:gd name="connsiteX108" fmla="*/ 697233 w 1903733"/>
              <a:gd name="connsiteY108" fmla="*/ 898525 h 1736852"/>
              <a:gd name="connsiteX109" fmla="*/ 709933 w 1903733"/>
              <a:gd name="connsiteY109" fmla="*/ 904875 h 1736852"/>
              <a:gd name="connsiteX110" fmla="*/ 728983 w 1903733"/>
              <a:gd name="connsiteY110" fmla="*/ 914400 h 1736852"/>
              <a:gd name="connsiteX111" fmla="*/ 732158 w 1903733"/>
              <a:gd name="connsiteY111" fmla="*/ 923925 h 1736852"/>
              <a:gd name="connsiteX112" fmla="*/ 687708 w 1903733"/>
              <a:gd name="connsiteY112" fmla="*/ 942975 h 1736852"/>
              <a:gd name="connsiteX113" fmla="*/ 490858 w 1903733"/>
              <a:gd name="connsiteY113" fmla="*/ 949325 h 1736852"/>
              <a:gd name="connsiteX114" fmla="*/ 465458 w 1903733"/>
              <a:gd name="connsiteY114" fmla="*/ 952500 h 1736852"/>
              <a:gd name="connsiteX115" fmla="*/ 446408 w 1903733"/>
              <a:gd name="connsiteY115" fmla="*/ 965200 h 1736852"/>
              <a:gd name="connsiteX116" fmla="*/ 427358 w 1903733"/>
              <a:gd name="connsiteY116" fmla="*/ 971550 h 1736852"/>
              <a:gd name="connsiteX117" fmla="*/ 405133 w 1903733"/>
              <a:gd name="connsiteY117" fmla="*/ 984250 h 1736852"/>
              <a:gd name="connsiteX118" fmla="*/ 395608 w 1903733"/>
              <a:gd name="connsiteY118" fmla="*/ 987425 h 1736852"/>
              <a:gd name="connsiteX119" fmla="*/ 376558 w 1903733"/>
              <a:gd name="connsiteY119" fmla="*/ 1000125 h 1736852"/>
              <a:gd name="connsiteX120" fmla="*/ 367033 w 1903733"/>
              <a:gd name="connsiteY120" fmla="*/ 1006475 h 1736852"/>
              <a:gd name="connsiteX121" fmla="*/ 357508 w 1903733"/>
              <a:gd name="connsiteY121" fmla="*/ 1009650 h 1736852"/>
              <a:gd name="connsiteX122" fmla="*/ 328933 w 1903733"/>
              <a:gd name="connsiteY122" fmla="*/ 1022350 h 1736852"/>
              <a:gd name="connsiteX123" fmla="*/ 278133 w 1903733"/>
              <a:gd name="connsiteY123" fmla="*/ 1025525 h 1736852"/>
              <a:gd name="connsiteX124" fmla="*/ 246383 w 1903733"/>
              <a:gd name="connsiteY124" fmla="*/ 1073150 h 1736852"/>
              <a:gd name="connsiteX125" fmla="*/ 233683 w 1903733"/>
              <a:gd name="connsiteY125" fmla="*/ 1092200 h 1736852"/>
              <a:gd name="connsiteX126" fmla="*/ 227333 w 1903733"/>
              <a:gd name="connsiteY126" fmla="*/ 1101725 h 1736852"/>
              <a:gd name="connsiteX127" fmla="*/ 236858 w 1903733"/>
              <a:gd name="connsiteY127" fmla="*/ 1120775 h 1736852"/>
              <a:gd name="connsiteX128" fmla="*/ 246383 w 1903733"/>
              <a:gd name="connsiteY128" fmla="*/ 1127125 h 1736852"/>
              <a:gd name="connsiteX129" fmla="*/ 259083 w 1903733"/>
              <a:gd name="connsiteY129" fmla="*/ 1149350 h 1736852"/>
              <a:gd name="connsiteX130" fmla="*/ 281308 w 1903733"/>
              <a:gd name="connsiteY130" fmla="*/ 1168400 h 1736852"/>
              <a:gd name="connsiteX131" fmla="*/ 300358 w 1903733"/>
              <a:gd name="connsiteY131" fmla="*/ 1184275 h 1736852"/>
              <a:gd name="connsiteX132" fmla="*/ 306708 w 1903733"/>
              <a:gd name="connsiteY132" fmla="*/ 1196975 h 1736852"/>
              <a:gd name="connsiteX133" fmla="*/ 328933 w 1903733"/>
              <a:gd name="connsiteY133" fmla="*/ 1212850 h 1736852"/>
              <a:gd name="connsiteX134" fmla="*/ 347983 w 1903733"/>
              <a:gd name="connsiteY134" fmla="*/ 1241425 h 1736852"/>
              <a:gd name="connsiteX135" fmla="*/ 357508 w 1903733"/>
              <a:gd name="connsiteY135" fmla="*/ 1247775 h 1736852"/>
              <a:gd name="connsiteX136" fmla="*/ 363858 w 1903733"/>
              <a:gd name="connsiteY136" fmla="*/ 1257300 h 1736852"/>
              <a:gd name="connsiteX137" fmla="*/ 373383 w 1903733"/>
              <a:gd name="connsiteY137" fmla="*/ 1266825 h 1736852"/>
              <a:gd name="connsiteX138" fmla="*/ 376558 w 1903733"/>
              <a:gd name="connsiteY138" fmla="*/ 1282700 h 1736852"/>
              <a:gd name="connsiteX139" fmla="*/ 382908 w 1903733"/>
              <a:gd name="connsiteY139" fmla="*/ 1298575 h 1736852"/>
              <a:gd name="connsiteX140" fmla="*/ 386083 w 1903733"/>
              <a:gd name="connsiteY140" fmla="*/ 1308100 h 1736852"/>
              <a:gd name="connsiteX141" fmla="*/ 395608 w 1903733"/>
              <a:gd name="connsiteY141" fmla="*/ 1314450 h 1736852"/>
              <a:gd name="connsiteX142" fmla="*/ 401958 w 1903733"/>
              <a:gd name="connsiteY142" fmla="*/ 1327150 h 1736852"/>
              <a:gd name="connsiteX143" fmla="*/ 424183 w 1903733"/>
              <a:gd name="connsiteY143" fmla="*/ 1339850 h 1736852"/>
              <a:gd name="connsiteX144" fmla="*/ 433708 w 1903733"/>
              <a:gd name="connsiteY144" fmla="*/ 1349375 h 1736852"/>
              <a:gd name="connsiteX145" fmla="*/ 452758 w 1903733"/>
              <a:gd name="connsiteY145" fmla="*/ 1355725 h 1736852"/>
              <a:gd name="connsiteX146" fmla="*/ 321 w 1903733"/>
              <a:gd name="connsiteY146" fmla="*/ 1736725 h 1736852"/>
              <a:gd name="connsiteX147" fmla="*/ 84458 w 1903733"/>
              <a:gd name="connsiteY147" fmla="*/ 1679575 h 1736852"/>
              <a:gd name="connsiteX148" fmla="*/ 73346 w 1903733"/>
              <a:gd name="connsiteY148" fmla="*/ 1717675 h 1736852"/>
              <a:gd name="connsiteX149" fmla="*/ 86046 w 1903733"/>
              <a:gd name="connsiteY149" fmla="*/ 1722438 h 1736852"/>
              <a:gd name="connsiteX150" fmla="*/ 152721 w 1903733"/>
              <a:gd name="connsiteY150" fmla="*/ 1706562 h 1736852"/>
              <a:gd name="connsiteX151" fmla="*/ 190820 w 1903733"/>
              <a:gd name="connsiteY151" fmla="*/ 1706563 h 1736852"/>
              <a:gd name="connsiteX152" fmla="*/ 298771 w 1903733"/>
              <a:gd name="connsiteY152" fmla="*/ 1709738 h 1736852"/>
              <a:gd name="connsiteX153" fmla="*/ 255908 w 1903733"/>
              <a:gd name="connsiteY153" fmla="*/ 1706562 h 1736852"/>
              <a:gd name="connsiteX154" fmla="*/ 338458 w 1903733"/>
              <a:gd name="connsiteY154" fmla="*/ 1639887 h 1736852"/>
              <a:gd name="connsiteX155" fmla="*/ 379733 w 1903733"/>
              <a:gd name="connsiteY155" fmla="*/ 1620838 h 1736852"/>
              <a:gd name="connsiteX156" fmla="*/ 408308 w 1903733"/>
              <a:gd name="connsiteY156" fmla="*/ 1635125 h 1736852"/>
              <a:gd name="connsiteX157" fmla="*/ 440058 w 1903733"/>
              <a:gd name="connsiteY157" fmla="*/ 1654175 h 1736852"/>
              <a:gd name="connsiteX158" fmla="*/ 473396 w 1903733"/>
              <a:gd name="connsiteY158" fmla="*/ 1619250 h 1736852"/>
              <a:gd name="connsiteX159" fmla="*/ 613096 w 1903733"/>
              <a:gd name="connsiteY159" fmla="*/ 1616075 h 1736852"/>
              <a:gd name="connsiteX160" fmla="*/ 640083 w 1903733"/>
              <a:gd name="connsiteY160" fmla="*/ 1539875 h 1736852"/>
              <a:gd name="connsiteX161" fmla="*/ 605158 w 1903733"/>
              <a:gd name="connsiteY161" fmla="*/ 1573212 h 1736852"/>
              <a:gd name="connsiteX162" fmla="*/ 671833 w 1903733"/>
              <a:gd name="connsiteY162" fmla="*/ 1581150 h 1736852"/>
              <a:gd name="connsiteX163" fmla="*/ 670245 w 1903733"/>
              <a:gd name="connsiteY163" fmla="*/ 1606550 h 1736852"/>
              <a:gd name="connsiteX164" fmla="*/ 679770 w 1903733"/>
              <a:gd name="connsiteY164" fmla="*/ 1606550 h 1736852"/>
              <a:gd name="connsiteX165" fmla="*/ 719458 w 1903733"/>
              <a:gd name="connsiteY165" fmla="*/ 1616075 h 1736852"/>
              <a:gd name="connsiteX166" fmla="*/ 738508 w 1903733"/>
              <a:gd name="connsiteY166" fmla="*/ 1631950 h 1736852"/>
              <a:gd name="connsiteX167" fmla="*/ 748033 w 1903733"/>
              <a:gd name="connsiteY167" fmla="*/ 1641475 h 1736852"/>
              <a:gd name="connsiteX168" fmla="*/ 757558 w 1903733"/>
              <a:gd name="connsiteY168" fmla="*/ 1644650 h 1736852"/>
              <a:gd name="connsiteX169" fmla="*/ 776608 w 1903733"/>
              <a:gd name="connsiteY169" fmla="*/ 1654175 h 1736852"/>
              <a:gd name="connsiteX170" fmla="*/ 779783 w 1903733"/>
              <a:gd name="connsiteY170" fmla="*/ 1663700 h 1736852"/>
              <a:gd name="connsiteX171" fmla="*/ 798833 w 1903733"/>
              <a:gd name="connsiteY171" fmla="*/ 1679575 h 1736852"/>
              <a:gd name="connsiteX172" fmla="*/ 827408 w 1903733"/>
              <a:gd name="connsiteY172" fmla="*/ 1685925 h 1736852"/>
              <a:gd name="connsiteX173" fmla="*/ 843283 w 1903733"/>
              <a:gd name="connsiteY173" fmla="*/ 1682750 h 1736852"/>
              <a:gd name="connsiteX174" fmla="*/ 849633 w 1903733"/>
              <a:gd name="connsiteY174" fmla="*/ 1673225 h 1736852"/>
              <a:gd name="connsiteX175" fmla="*/ 859158 w 1903733"/>
              <a:gd name="connsiteY175" fmla="*/ 1666875 h 1736852"/>
              <a:gd name="connsiteX176" fmla="*/ 862333 w 1903733"/>
              <a:gd name="connsiteY176" fmla="*/ 1657350 h 1736852"/>
              <a:gd name="connsiteX177" fmla="*/ 881383 w 1903733"/>
              <a:gd name="connsiteY177" fmla="*/ 1644650 h 1736852"/>
              <a:gd name="connsiteX178" fmla="*/ 897258 w 1903733"/>
              <a:gd name="connsiteY178" fmla="*/ 1625600 h 1736852"/>
              <a:gd name="connsiteX179" fmla="*/ 906783 w 1903733"/>
              <a:gd name="connsiteY179" fmla="*/ 1622425 h 1736852"/>
              <a:gd name="connsiteX180" fmla="*/ 916308 w 1903733"/>
              <a:gd name="connsiteY180" fmla="*/ 1616075 h 1736852"/>
              <a:gd name="connsiteX181" fmla="*/ 932183 w 1903733"/>
              <a:gd name="connsiteY181" fmla="*/ 1603375 h 1736852"/>
              <a:gd name="connsiteX182" fmla="*/ 941708 w 1903733"/>
              <a:gd name="connsiteY182" fmla="*/ 1593850 h 1736852"/>
              <a:gd name="connsiteX183" fmla="*/ 951233 w 1903733"/>
              <a:gd name="connsiteY183" fmla="*/ 1587500 h 1736852"/>
              <a:gd name="connsiteX184" fmla="*/ 963933 w 1903733"/>
              <a:gd name="connsiteY184" fmla="*/ 1568450 h 1736852"/>
              <a:gd name="connsiteX185" fmla="*/ 970283 w 1903733"/>
              <a:gd name="connsiteY185" fmla="*/ 1558925 h 1736852"/>
              <a:gd name="connsiteX186" fmla="*/ 992508 w 1903733"/>
              <a:gd name="connsiteY186" fmla="*/ 1543050 h 1736852"/>
              <a:gd name="connsiteX187" fmla="*/ 1011558 w 1903733"/>
              <a:gd name="connsiteY187" fmla="*/ 1530350 h 1736852"/>
              <a:gd name="connsiteX188" fmla="*/ 1021083 w 1903733"/>
              <a:gd name="connsiteY188" fmla="*/ 1527175 h 1736852"/>
              <a:gd name="connsiteX189" fmla="*/ 1030608 w 1903733"/>
              <a:gd name="connsiteY189" fmla="*/ 1508125 h 1736852"/>
              <a:gd name="connsiteX190" fmla="*/ 1040133 w 1903733"/>
              <a:gd name="connsiteY190" fmla="*/ 1501775 h 1736852"/>
              <a:gd name="connsiteX191" fmla="*/ 1046483 w 1903733"/>
              <a:gd name="connsiteY191" fmla="*/ 1473200 h 1736852"/>
              <a:gd name="connsiteX192" fmla="*/ 1040133 w 1903733"/>
              <a:gd name="connsiteY192" fmla="*/ 1454150 h 1736852"/>
              <a:gd name="connsiteX193" fmla="*/ 1036958 w 1903733"/>
              <a:gd name="connsiteY193" fmla="*/ 1444625 h 1736852"/>
              <a:gd name="connsiteX194" fmla="*/ 1040133 w 1903733"/>
              <a:gd name="connsiteY194" fmla="*/ 1435100 h 1736852"/>
              <a:gd name="connsiteX195" fmla="*/ 1068708 w 1903733"/>
              <a:gd name="connsiteY195" fmla="*/ 1425575 h 1736852"/>
              <a:gd name="connsiteX196" fmla="*/ 1087758 w 1903733"/>
              <a:gd name="connsiteY196" fmla="*/ 1419225 h 1736852"/>
              <a:gd name="connsiteX197" fmla="*/ 1097283 w 1903733"/>
              <a:gd name="connsiteY197" fmla="*/ 1416050 h 1736852"/>
              <a:gd name="connsiteX198" fmla="*/ 1109983 w 1903733"/>
              <a:gd name="connsiteY198" fmla="*/ 1412875 h 1736852"/>
              <a:gd name="connsiteX199" fmla="*/ 1129033 w 1903733"/>
              <a:gd name="connsiteY199" fmla="*/ 1406525 h 1736852"/>
              <a:gd name="connsiteX200" fmla="*/ 1151258 w 1903733"/>
              <a:gd name="connsiteY200" fmla="*/ 1397000 h 1736852"/>
              <a:gd name="connsiteX201" fmla="*/ 1157608 w 1903733"/>
              <a:gd name="connsiteY201" fmla="*/ 1374775 h 1736852"/>
              <a:gd name="connsiteX202" fmla="*/ 1160783 w 1903733"/>
              <a:gd name="connsiteY202" fmla="*/ 1336675 h 1736852"/>
              <a:gd name="connsiteX203" fmla="*/ 1163958 w 1903733"/>
              <a:gd name="connsiteY203" fmla="*/ 1327150 h 1736852"/>
              <a:gd name="connsiteX204" fmla="*/ 1170308 w 1903733"/>
              <a:gd name="connsiteY204" fmla="*/ 1301750 h 1736852"/>
              <a:gd name="connsiteX205" fmla="*/ 1176658 w 1903733"/>
              <a:gd name="connsiteY205" fmla="*/ 1263650 h 1736852"/>
              <a:gd name="connsiteX206" fmla="*/ 1160783 w 1903733"/>
              <a:gd name="connsiteY206" fmla="*/ 1155700 h 1736852"/>
              <a:gd name="connsiteX207" fmla="*/ 1144908 w 1903733"/>
              <a:gd name="connsiteY207" fmla="*/ 1152525 h 1736852"/>
              <a:gd name="connsiteX208" fmla="*/ 1132208 w 1903733"/>
              <a:gd name="connsiteY208" fmla="*/ 1139825 h 1736852"/>
              <a:gd name="connsiteX209" fmla="*/ 1116333 w 1903733"/>
              <a:gd name="connsiteY209" fmla="*/ 1130300 h 1736852"/>
              <a:gd name="connsiteX210" fmla="*/ 1119508 w 1903733"/>
              <a:gd name="connsiteY210" fmla="*/ 1120775 h 1736852"/>
              <a:gd name="connsiteX211" fmla="*/ 1125858 w 1903733"/>
              <a:gd name="connsiteY211" fmla="*/ 1111250 h 1736852"/>
              <a:gd name="connsiteX212" fmla="*/ 1151258 w 1903733"/>
              <a:gd name="connsiteY212" fmla="*/ 1101725 h 1736852"/>
              <a:gd name="connsiteX213" fmla="*/ 1160783 w 1903733"/>
              <a:gd name="connsiteY213" fmla="*/ 1095375 h 1736852"/>
              <a:gd name="connsiteX214" fmla="*/ 1163958 w 1903733"/>
              <a:gd name="connsiteY214" fmla="*/ 1085850 h 1736852"/>
              <a:gd name="connsiteX215" fmla="*/ 1160783 w 1903733"/>
              <a:gd name="connsiteY215" fmla="*/ 1019175 h 1736852"/>
              <a:gd name="connsiteX216" fmla="*/ 1135383 w 1903733"/>
              <a:gd name="connsiteY216" fmla="*/ 996950 h 1736852"/>
              <a:gd name="connsiteX217" fmla="*/ 1113158 w 1903733"/>
              <a:gd name="connsiteY217" fmla="*/ 974725 h 1736852"/>
              <a:gd name="connsiteX218" fmla="*/ 1103633 w 1903733"/>
              <a:gd name="connsiteY218" fmla="*/ 965200 h 1736852"/>
              <a:gd name="connsiteX219" fmla="*/ 1097283 w 1903733"/>
              <a:gd name="connsiteY219" fmla="*/ 955675 h 1736852"/>
              <a:gd name="connsiteX220" fmla="*/ 1103633 w 1903733"/>
              <a:gd name="connsiteY220" fmla="*/ 946150 h 1736852"/>
              <a:gd name="connsiteX221" fmla="*/ 1125858 w 1903733"/>
              <a:gd name="connsiteY221" fmla="*/ 933450 h 1736852"/>
              <a:gd name="connsiteX222" fmla="*/ 1135383 w 1903733"/>
              <a:gd name="connsiteY222" fmla="*/ 927100 h 1736852"/>
              <a:gd name="connsiteX223" fmla="*/ 1138558 w 1903733"/>
              <a:gd name="connsiteY223" fmla="*/ 917575 h 1736852"/>
              <a:gd name="connsiteX224" fmla="*/ 1132208 w 1903733"/>
              <a:gd name="connsiteY224" fmla="*/ 828675 h 1736852"/>
              <a:gd name="connsiteX225" fmla="*/ 1125858 w 1903733"/>
              <a:gd name="connsiteY225" fmla="*/ 803275 h 1736852"/>
              <a:gd name="connsiteX226" fmla="*/ 1113158 w 1903733"/>
              <a:gd name="connsiteY226" fmla="*/ 784225 h 1736852"/>
              <a:gd name="connsiteX227" fmla="*/ 1106808 w 1903733"/>
              <a:gd name="connsiteY227" fmla="*/ 768350 h 1736852"/>
              <a:gd name="connsiteX228" fmla="*/ 1090933 w 1903733"/>
              <a:gd name="connsiteY228" fmla="*/ 739775 h 1736852"/>
              <a:gd name="connsiteX229" fmla="*/ 1071883 w 1903733"/>
              <a:gd name="connsiteY229" fmla="*/ 720725 h 1736852"/>
              <a:gd name="connsiteX230" fmla="*/ 1062358 w 1903733"/>
              <a:gd name="connsiteY230" fmla="*/ 714375 h 1736852"/>
              <a:gd name="connsiteX231" fmla="*/ 1052833 w 1903733"/>
              <a:gd name="connsiteY231" fmla="*/ 704850 h 1736852"/>
              <a:gd name="connsiteX232" fmla="*/ 1068708 w 1903733"/>
              <a:gd name="connsiteY232" fmla="*/ 692150 h 1736852"/>
              <a:gd name="connsiteX233" fmla="*/ 1075058 w 1903733"/>
              <a:gd name="connsiteY233" fmla="*/ 682625 h 1736852"/>
              <a:gd name="connsiteX234" fmla="*/ 1094108 w 1903733"/>
              <a:gd name="connsiteY234" fmla="*/ 676275 h 1736852"/>
              <a:gd name="connsiteX235" fmla="*/ 1119508 w 1903733"/>
              <a:gd name="connsiteY235" fmla="*/ 663575 h 1736852"/>
              <a:gd name="connsiteX236" fmla="*/ 1132208 w 1903733"/>
              <a:gd name="connsiteY236" fmla="*/ 650875 h 1736852"/>
              <a:gd name="connsiteX237" fmla="*/ 1141733 w 1903733"/>
              <a:gd name="connsiteY237" fmla="*/ 647700 h 1736852"/>
              <a:gd name="connsiteX238" fmla="*/ 1160783 w 1903733"/>
              <a:gd name="connsiteY238" fmla="*/ 635000 h 1736852"/>
              <a:gd name="connsiteX239" fmla="*/ 1424308 w 1903733"/>
              <a:gd name="connsiteY239" fmla="*/ 625475 h 1736852"/>
              <a:gd name="connsiteX240" fmla="*/ 1443358 w 1903733"/>
              <a:gd name="connsiteY240" fmla="*/ 619125 h 1736852"/>
              <a:gd name="connsiteX241" fmla="*/ 1452883 w 1903733"/>
              <a:gd name="connsiteY241" fmla="*/ 600075 h 1736852"/>
              <a:gd name="connsiteX242" fmla="*/ 1459233 w 1903733"/>
              <a:gd name="connsiteY242" fmla="*/ 571500 h 1736852"/>
              <a:gd name="connsiteX243" fmla="*/ 1456058 w 1903733"/>
              <a:gd name="connsiteY243" fmla="*/ 558800 h 1736852"/>
              <a:gd name="connsiteX244" fmla="*/ 1452883 w 1903733"/>
              <a:gd name="connsiteY244" fmla="*/ 523875 h 1736852"/>
              <a:gd name="connsiteX245" fmla="*/ 1452883 w 1903733"/>
              <a:gd name="connsiteY245" fmla="*/ 485775 h 1736852"/>
              <a:gd name="connsiteX246" fmla="*/ 1481458 w 1903733"/>
              <a:gd name="connsiteY246" fmla="*/ 466725 h 1736852"/>
              <a:gd name="connsiteX247" fmla="*/ 1484633 w 1903733"/>
              <a:gd name="connsiteY247" fmla="*/ 457200 h 1736852"/>
              <a:gd name="connsiteX248" fmla="*/ 1494158 w 1903733"/>
              <a:gd name="connsiteY248" fmla="*/ 450850 h 1736852"/>
              <a:gd name="connsiteX249" fmla="*/ 1497333 w 1903733"/>
              <a:gd name="connsiteY249" fmla="*/ 441325 h 1736852"/>
              <a:gd name="connsiteX250" fmla="*/ 1506858 w 1903733"/>
              <a:gd name="connsiteY250" fmla="*/ 438150 h 1736852"/>
              <a:gd name="connsiteX251" fmla="*/ 1525908 w 1903733"/>
              <a:gd name="connsiteY251" fmla="*/ 425450 h 1736852"/>
              <a:gd name="connsiteX252" fmla="*/ 1544958 w 1903733"/>
              <a:gd name="connsiteY252" fmla="*/ 415925 h 1736852"/>
              <a:gd name="connsiteX253" fmla="*/ 1611633 w 1903733"/>
              <a:gd name="connsiteY253" fmla="*/ 400050 h 1736852"/>
              <a:gd name="connsiteX254" fmla="*/ 1652908 w 1903733"/>
              <a:gd name="connsiteY254" fmla="*/ 393700 h 1736852"/>
              <a:gd name="connsiteX255" fmla="*/ 1725933 w 1903733"/>
              <a:gd name="connsiteY255" fmla="*/ 387350 h 1736852"/>
              <a:gd name="connsiteX256" fmla="*/ 1764033 w 1903733"/>
              <a:gd name="connsiteY256" fmla="*/ 377825 h 1736852"/>
              <a:gd name="connsiteX257" fmla="*/ 1783083 w 1903733"/>
              <a:gd name="connsiteY257" fmla="*/ 374650 h 1736852"/>
              <a:gd name="connsiteX258" fmla="*/ 1795783 w 1903733"/>
              <a:gd name="connsiteY258" fmla="*/ 368300 h 1736852"/>
              <a:gd name="connsiteX259" fmla="*/ 1814833 w 1903733"/>
              <a:gd name="connsiteY259" fmla="*/ 358775 h 1736852"/>
              <a:gd name="connsiteX260" fmla="*/ 1840233 w 1903733"/>
              <a:gd name="connsiteY260" fmla="*/ 349250 h 1736852"/>
              <a:gd name="connsiteX261" fmla="*/ 1849758 w 1903733"/>
              <a:gd name="connsiteY261" fmla="*/ 342900 h 1736852"/>
              <a:gd name="connsiteX262" fmla="*/ 1862458 w 1903733"/>
              <a:gd name="connsiteY262" fmla="*/ 327025 h 1736852"/>
              <a:gd name="connsiteX263" fmla="*/ 1875158 w 1903733"/>
              <a:gd name="connsiteY263" fmla="*/ 307975 h 1736852"/>
              <a:gd name="connsiteX264" fmla="*/ 1881508 w 1903733"/>
              <a:gd name="connsiteY264" fmla="*/ 298450 h 1736852"/>
              <a:gd name="connsiteX265" fmla="*/ 1884683 w 1903733"/>
              <a:gd name="connsiteY265" fmla="*/ 288925 h 1736852"/>
              <a:gd name="connsiteX266" fmla="*/ 1900558 w 1903733"/>
              <a:gd name="connsiteY266" fmla="*/ 269875 h 1736852"/>
              <a:gd name="connsiteX267" fmla="*/ 1903733 w 1903733"/>
              <a:gd name="connsiteY267" fmla="*/ 254000 h 1736852"/>
              <a:gd name="connsiteX0" fmla="*/ 1903733 w 1903733"/>
              <a:gd name="connsiteY0" fmla="*/ 254000 h 1737364"/>
              <a:gd name="connsiteX1" fmla="*/ 1903733 w 1903733"/>
              <a:gd name="connsiteY1" fmla="*/ 254000 h 1737364"/>
              <a:gd name="connsiteX2" fmla="*/ 1875158 w 1903733"/>
              <a:gd name="connsiteY2" fmla="*/ 257175 h 1737364"/>
              <a:gd name="connsiteX3" fmla="*/ 1865633 w 1903733"/>
              <a:gd name="connsiteY3" fmla="*/ 254000 h 1737364"/>
              <a:gd name="connsiteX4" fmla="*/ 1849758 w 1903733"/>
              <a:gd name="connsiteY4" fmla="*/ 250825 h 1737364"/>
              <a:gd name="connsiteX5" fmla="*/ 1830708 w 1903733"/>
              <a:gd name="connsiteY5" fmla="*/ 244475 h 1737364"/>
              <a:gd name="connsiteX6" fmla="*/ 1808483 w 1903733"/>
              <a:gd name="connsiteY6" fmla="*/ 241300 h 1737364"/>
              <a:gd name="connsiteX7" fmla="*/ 1798958 w 1903733"/>
              <a:gd name="connsiteY7" fmla="*/ 238125 h 1737364"/>
              <a:gd name="connsiteX8" fmla="*/ 1770383 w 1903733"/>
              <a:gd name="connsiteY8" fmla="*/ 222250 h 1737364"/>
              <a:gd name="connsiteX9" fmla="*/ 1767208 w 1903733"/>
              <a:gd name="connsiteY9" fmla="*/ 212725 h 1737364"/>
              <a:gd name="connsiteX10" fmla="*/ 1760858 w 1903733"/>
              <a:gd name="connsiteY10" fmla="*/ 190500 h 1737364"/>
              <a:gd name="connsiteX11" fmla="*/ 1744983 w 1903733"/>
              <a:gd name="connsiteY11" fmla="*/ 171450 h 1737364"/>
              <a:gd name="connsiteX12" fmla="*/ 1738633 w 1903733"/>
              <a:gd name="connsiteY12" fmla="*/ 161925 h 1737364"/>
              <a:gd name="connsiteX13" fmla="*/ 1719583 w 1903733"/>
              <a:gd name="connsiteY13" fmla="*/ 155575 h 1737364"/>
              <a:gd name="connsiteX14" fmla="*/ 1678308 w 1903733"/>
              <a:gd name="connsiteY14" fmla="*/ 149225 h 1737364"/>
              <a:gd name="connsiteX15" fmla="*/ 1633858 w 1903733"/>
              <a:gd name="connsiteY15" fmla="*/ 136525 h 1737364"/>
              <a:gd name="connsiteX16" fmla="*/ 1614808 w 1903733"/>
              <a:gd name="connsiteY16" fmla="*/ 133350 h 1737364"/>
              <a:gd name="connsiteX17" fmla="*/ 1605283 w 1903733"/>
              <a:gd name="connsiteY17" fmla="*/ 127000 h 1737364"/>
              <a:gd name="connsiteX18" fmla="*/ 1592583 w 1903733"/>
              <a:gd name="connsiteY18" fmla="*/ 107950 h 1737364"/>
              <a:gd name="connsiteX19" fmla="*/ 1583058 w 1903733"/>
              <a:gd name="connsiteY19" fmla="*/ 104775 h 1737364"/>
              <a:gd name="connsiteX20" fmla="*/ 1579883 w 1903733"/>
              <a:gd name="connsiteY20" fmla="*/ 95250 h 1737364"/>
              <a:gd name="connsiteX21" fmla="*/ 1560833 w 1903733"/>
              <a:gd name="connsiteY21" fmla="*/ 88900 h 1737364"/>
              <a:gd name="connsiteX22" fmla="*/ 1535433 w 1903733"/>
              <a:gd name="connsiteY22" fmla="*/ 66675 h 1737364"/>
              <a:gd name="connsiteX23" fmla="*/ 1525908 w 1903733"/>
              <a:gd name="connsiteY23" fmla="*/ 63500 h 1737364"/>
              <a:gd name="connsiteX24" fmla="*/ 1506858 w 1903733"/>
              <a:gd name="connsiteY24" fmla="*/ 50800 h 1737364"/>
              <a:gd name="connsiteX25" fmla="*/ 1494158 w 1903733"/>
              <a:gd name="connsiteY25" fmla="*/ 41275 h 1737364"/>
              <a:gd name="connsiteX26" fmla="*/ 1481458 w 1903733"/>
              <a:gd name="connsiteY26" fmla="*/ 38100 h 1737364"/>
              <a:gd name="connsiteX27" fmla="*/ 1471933 w 1903733"/>
              <a:gd name="connsiteY27" fmla="*/ 31750 h 1737364"/>
              <a:gd name="connsiteX28" fmla="*/ 1446533 w 1903733"/>
              <a:gd name="connsiteY28" fmla="*/ 25400 h 1737364"/>
              <a:gd name="connsiteX29" fmla="*/ 1437008 w 1903733"/>
              <a:gd name="connsiteY29" fmla="*/ 22225 h 1737364"/>
              <a:gd name="connsiteX30" fmla="*/ 1424308 w 1903733"/>
              <a:gd name="connsiteY30" fmla="*/ 19050 h 1737364"/>
              <a:gd name="connsiteX31" fmla="*/ 1408433 w 1903733"/>
              <a:gd name="connsiteY31" fmla="*/ 15875 h 1737364"/>
              <a:gd name="connsiteX32" fmla="*/ 1389383 w 1903733"/>
              <a:gd name="connsiteY32" fmla="*/ 9525 h 1737364"/>
              <a:gd name="connsiteX33" fmla="*/ 1379858 w 1903733"/>
              <a:gd name="connsiteY33" fmla="*/ 6350 h 1737364"/>
              <a:gd name="connsiteX34" fmla="*/ 1338583 w 1903733"/>
              <a:gd name="connsiteY34" fmla="*/ 0 h 1737364"/>
              <a:gd name="connsiteX35" fmla="*/ 1290958 w 1903733"/>
              <a:gd name="connsiteY35" fmla="*/ 3175 h 1737364"/>
              <a:gd name="connsiteX36" fmla="*/ 1281433 w 1903733"/>
              <a:gd name="connsiteY36" fmla="*/ 6350 h 1737364"/>
              <a:gd name="connsiteX37" fmla="*/ 1249683 w 1903733"/>
              <a:gd name="connsiteY37" fmla="*/ 15875 h 1737364"/>
              <a:gd name="connsiteX38" fmla="*/ 1240158 w 1903733"/>
              <a:gd name="connsiteY38" fmla="*/ 19050 h 1737364"/>
              <a:gd name="connsiteX39" fmla="*/ 1221108 w 1903733"/>
              <a:gd name="connsiteY39" fmla="*/ 31750 h 1737364"/>
              <a:gd name="connsiteX40" fmla="*/ 1211583 w 1903733"/>
              <a:gd name="connsiteY40" fmla="*/ 50800 h 1737364"/>
              <a:gd name="connsiteX41" fmla="*/ 1208408 w 1903733"/>
              <a:gd name="connsiteY41" fmla="*/ 60325 h 1737364"/>
              <a:gd name="connsiteX42" fmla="*/ 1198883 w 1903733"/>
              <a:gd name="connsiteY42" fmla="*/ 66675 h 1737364"/>
              <a:gd name="connsiteX43" fmla="*/ 1186183 w 1903733"/>
              <a:gd name="connsiteY43" fmla="*/ 85725 h 1737364"/>
              <a:gd name="connsiteX44" fmla="*/ 1179833 w 1903733"/>
              <a:gd name="connsiteY44" fmla="*/ 95250 h 1737364"/>
              <a:gd name="connsiteX45" fmla="*/ 1170308 w 1903733"/>
              <a:gd name="connsiteY45" fmla="*/ 101600 h 1737364"/>
              <a:gd name="connsiteX46" fmla="*/ 1144908 w 1903733"/>
              <a:gd name="connsiteY46" fmla="*/ 139700 h 1737364"/>
              <a:gd name="connsiteX47" fmla="*/ 1138558 w 1903733"/>
              <a:gd name="connsiteY47" fmla="*/ 149225 h 1737364"/>
              <a:gd name="connsiteX48" fmla="*/ 1129033 w 1903733"/>
              <a:gd name="connsiteY48" fmla="*/ 155575 h 1737364"/>
              <a:gd name="connsiteX49" fmla="*/ 1122683 w 1903733"/>
              <a:gd name="connsiteY49" fmla="*/ 168275 h 1737364"/>
              <a:gd name="connsiteX50" fmla="*/ 1113158 w 1903733"/>
              <a:gd name="connsiteY50" fmla="*/ 187325 h 1737364"/>
              <a:gd name="connsiteX51" fmla="*/ 1103633 w 1903733"/>
              <a:gd name="connsiteY51" fmla="*/ 193675 h 1737364"/>
              <a:gd name="connsiteX52" fmla="*/ 1097283 w 1903733"/>
              <a:gd name="connsiteY52" fmla="*/ 203200 h 1737364"/>
              <a:gd name="connsiteX53" fmla="*/ 1094108 w 1903733"/>
              <a:gd name="connsiteY53" fmla="*/ 212725 h 1737364"/>
              <a:gd name="connsiteX54" fmla="*/ 1081408 w 1903733"/>
              <a:gd name="connsiteY54" fmla="*/ 231775 h 1737364"/>
              <a:gd name="connsiteX55" fmla="*/ 1084583 w 1903733"/>
              <a:gd name="connsiteY55" fmla="*/ 247650 h 1737364"/>
              <a:gd name="connsiteX56" fmla="*/ 1094108 w 1903733"/>
              <a:gd name="connsiteY56" fmla="*/ 257175 h 1737364"/>
              <a:gd name="connsiteX57" fmla="*/ 1100458 w 1903733"/>
              <a:gd name="connsiteY57" fmla="*/ 266700 h 1737364"/>
              <a:gd name="connsiteX58" fmla="*/ 1103633 w 1903733"/>
              <a:gd name="connsiteY58" fmla="*/ 279400 h 1737364"/>
              <a:gd name="connsiteX59" fmla="*/ 1109983 w 1903733"/>
              <a:gd name="connsiteY59" fmla="*/ 288925 h 1737364"/>
              <a:gd name="connsiteX60" fmla="*/ 1103633 w 1903733"/>
              <a:gd name="connsiteY60" fmla="*/ 317500 h 1737364"/>
              <a:gd name="connsiteX61" fmla="*/ 1097283 w 1903733"/>
              <a:gd name="connsiteY61" fmla="*/ 342900 h 1737364"/>
              <a:gd name="connsiteX62" fmla="*/ 1094108 w 1903733"/>
              <a:gd name="connsiteY62" fmla="*/ 355600 h 1737364"/>
              <a:gd name="connsiteX63" fmla="*/ 1090933 w 1903733"/>
              <a:gd name="connsiteY63" fmla="*/ 365125 h 1737364"/>
              <a:gd name="connsiteX64" fmla="*/ 1081408 w 1903733"/>
              <a:gd name="connsiteY64" fmla="*/ 371475 h 1737364"/>
              <a:gd name="connsiteX65" fmla="*/ 1075058 w 1903733"/>
              <a:gd name="connsiteY65" fmla="*/ 381000 h 1737364"/>
              <a:gd name="connsiteX66" fmla="*/ 1043308 w 1903733"/>
              <a:gd name="connsiteY66" fmla="*/ 400050 h 1737364"/>
              <a:gd name="connsiteX67" fmla="*/ 1033783 w 1903733"/>
              <a:gd name="connsiteY67" fmla="*/ 403225 h 1737364"/>
              <a:gd name="connsiteX68" fmla="*/ 1024258 w 1903733"/>
              <a:gd name="connsiteY68" fmla="*/ 409575 h 1737364"/>
              <a:gd name="connsiteX69" fmla="*/ 1017908 w 1903733"/>
              <a:gd name="connsiteY69" fmla="*/ 419100 h 1737364"/>
              <a:gd name="connsiteX70" fmla="*/ 998858 w 1903733"/>
              <a:gd name="connsiteY70" fmla="*/ 431800 h 1737364"/>
              <a:gd name="connsiteX71" fmla="*/ 992508 w 1903733"/>
              <a:gd name="connsiteY71" fmla="*/ 450850 h 1737364"/>
              <a:gd name="connsiteX72" fmla="*/ 998858 w 1903733"/>
              <a:gd name="connsiteY72" fmla="*/ 469900 h 1737364"/>
              <a:gd name="connsiteX73" fmla="*/ 970283 w 1903733"/>
              <a:gd name="connsiteY73" fmla="*/ 482600 h 1737364"/>
              <a:gd name="connsiteX74" fmla="*/ 938533 w 1903733"/>
              <a:gd name="connsiteY74" fmla="*/ 514350 h 1737364"/>
              <a:gd name="connsiteX75" fmla="*/ 929008 w 1903733"/>
              <a:gd name="connsiteY75" fmla="*/ 520700 h 1737364"/>
              <a:gd name="connsiteX76" fmla="*/ 919483 w 1903733"/>
              <a:gd name="connsiteY76" fmla="*/ 523875 h 1737364"/>
              <a:gd name="connsiteX77" fmla="*/ 900433 w 1903733"/>
              <a:gd name="connsiteY77" fmla="*/ 536575 h 1737364"/>
              <a:gd name="connsiteX78" fmla="*/ 878208 w 1903733"/>
              <a:gd name="connsiteY78" fmla="*/ 517525 h 1737364"/>
              <a:gd name="connsiteX79" fmla="*/ 865508 w 1903733"/>
              <a:gd name="connsiteY79" fmla="*/ 514350 h 1737364"/>
              <a:gd name="connsiteX80" fmla="*/ 855983 w 1903733"/>
              <a:gd name="connsiteY80" fmla="*/ 511175 h 1737364"/>
              <a:gd name="connsiteX81" fmla="*/ 802008 w 1903733"/>
              <a:gd name="connsiteY81" fmla="*/ 514350 h 1737364"/>
              <a:gd name="connsiteX82" fmla="*/ 789308 w 1903733"/>
              <a:gd name="connsiteY82" fmla="*/ 530225 h 1737364"/>
              <a:gd name="connsiteX83" fmla="*/ 779783 w 1903733"/>
              <a:gd name="connsiteY83" fmla="*/ 539750 h 1737364"/>
              <a:gd name="connsiteX84" fmla="*/ 776608 w 1903733"/>
              <a:gd name="connsiteY84" fmla="*/ 549275 h 1737364"/>
              <a:gd name="connsiteX85" fmla="*/ 757558 w 1903733"/>
              <a:gd name="connsiteY85" fmla="*/ 561975 h 1737364"/>
              <a:gd name="connsiteX86" fmla="*/ 738508 w 1903733"/>
              <a:gd name="connsiteY86" fmla="*/ 571500 h 1737364"/>
              <a:gd name="connsiteX87" fmla="*/ 725808 w 1903733"/>
              <a:gd name="connsiteY87" fmla="*/ 590550 h 1737364"/>
              <a:gd name="connsiteX88" fmla="*/ 728983 w 1903733"/>
              <a:gd name="connsiteY88" fmla="*/ 606425 h 1737364"/>
              <a:gd name="connsiteX89" fmla="*/ 732158 w 1903733"/>
              <a:gd name="connsiteY89" fmla="*/ 615950 h 1737364"/>
              <a:gd name="connsiteX90" fmla="*/ 735333 w 1903733"/>
              <a:gd name="connsiteY90" fmla="*/ 631825 h 1737364"/>
              <a:gd name="connsiteX91" fmla="*/ 725808 w 1903733"/>
              <a:gd name="connsiteY91" fmla="*/ 650875 h 1737364"/>
              <a:gd name="connsiteX92" fmla="*/ 716283 w 1903733"/>
              <a:gd name="connsiteY92" fmla="*/ 654050 h 1737364"/>
              <a:gd name="connsiteX93" fmla="*/ 706758 w 1903733"/>
              <a:gd name="connsiteY93" fmla="*/ 660400 h 1737364"/>
              <a:gd name="connsiteX94" fmla="*/ 687708 w 1903733"/>
              <a:gd name="connsiteY94" fmla="*/ 676275 h 1737364"/>
              <a:gd name="connsiteX95" fmla="*/ 684533 w 1903733"/>
              <a:gd name="connsiteY95" fmla="*/ 685800 h 1737364"/>
              <a:gd name="connsiteX96" fmla="*/ 671833 w 1903733"/>
              <a:gd name="connsiteY96" fmla="*/ 714375 h 1737364"/>
              <a:gd name="connsiteX97" fmla="*/ 665483 w 1903733"/>
              <a:gd name="connsiteY97" fmla="*/ 746125 h 1737364"/>
              <a:gd name="connsiteX98" fmla="*/ 659133 w 1903733"/>
              <a:gd name="connsiteY98" fmla="*/ 765175 h 1737364"/>
              <a:gd name="connsiteX99" fmla="*/ 652783 w 1903733"/>
              <a:gd name="connsiteY99" fmla="*/ 774700 h 1737364"/>
              <a:gd name="connsiteX100" fmla="*/ 646433 w 1903733"/>
              <a:gd name="connsiteY100" fmla="*/ 793750 h 1737364"/>
              <a:gd name="connsiteX101" fmla="*/ 640083 w 1903733"/>
              <a:gd name="connsiteY101" fmla="*/ 803275 h 1737364"/>
              <a:gd name="connsiteX102" fmla="*/ 627383 w 1903733"/>
              <a:gd name="connsiteY102" fmla="*/ 831850 h 1737364"/>
              <a:gd name="connsiteX103" fmla="*/ 630558 w 1903733"/>
              <a:gd name="connsiteY103" fmla="*/ 854075 h 1737364"/>
              <a:gd name="connsiteX104" fmla="*/ 640083 w 1903733"/>
              <a:gd name="connsiteY104" fmla="*/ 860425 h 1737364"/>
              <a:gd name="connsiteX105" fmla="*/ 662308 w 1903733"/>
              <a:gd name="connsiteY105" fmla="*/ 869950 h 1737364"/>
              <a:gd name="connsiteX106" fmla="*/ 678183 w 1903733"/>
              <a:gd name="connsiteY106" fmla="*/ 885825 h 1737364"/>
              <a:gd name="connsiteX107" fmla="*/ 684533 w 1903733"/>
              <a:gd name="connsiteY107" fmla="*/ 895350 h 1737364"/>
              <a:gd name="connsiteX108" fmla="*/ 697233 w 1903733"/>
              <a:gd name="connsiteY108" fmla="*/ 898525 h 1737364"/>
              <a:gd name="connsiteX109" fmla="*/ 709933 w 1903733"/>
              <a:gd name="connsiteY109" fmla="*/ 904875 h 1737364"/>
              <a:gd name="connsiteX110" fmla="*/ 728983 w 1903733"/>
              <a:gd name="connsiteY110" fmla="*/ 914400 h 1737364"/>
              <a:gd name="connsiteX111" fmla="*/ 732158 w 1903733"/>
              <a:gd name="connsiteY111" fmla="*/ 923925 h 1737364"/>
              <a:gd name="connsiteX112" fmla="*/ 687708 w 1903733"/>
              <a:gd name="connsiteY112" fmla="*/ 942975 h 1737364"/>
              <a:gd name="connsiteX113" fmla="*/ 490858 w 1903733"/>
              <a:gd name="connsiteY113" fmla="*/ 949325 h 1737364"/>
              <a:gd name="connsiteX114" fmla="*/ 465458 w 1903733"/>
              <a:gd name="connsiteY114" fmla="*/ 952500 h 1737364"/>
              <a:gd name="connsiteX115" fmla="*/ 446408 w 1903733"/>
              <a:gd name="connsiteY115" fmla="*/ 965200 h 1737364"/>
              <a:gd name="connsiteX116" fmla="*/ 427358 w 1903733"/>
              <a:gd name="connsiteY116" fmla="*/ 971550 h 1737364"/>
              <a:gd name="connsiteX117" fmla="*/ 405133 w 1903733"/>
              <a:gd name="connsiteY117" fmla="*/ 984250 h 1737364"/>
              <a:gd name="connsiteX118" fmla="*/ 395608 w 1903733"/>
              <a:gd name="connsiteY118" fmla="*/ 987425 h 1737364"/>
              <a:gd name="connsiteX119" fmla="*/ 376558 w 1903733"/>
              <a:gd name="connsiteY119" fmla="*/ 1000125 h 1737364"/>
              <a:gd name="connsiteX120" fmla="*/ 367033 w 1903733"/>
              <a:gd name="connsiteY120" fmla="*/ 1006475 h 1737364"/>
              <a:gd name="connsiteX121" fmla="*/ 357508 w 1903733"/>
              <a:gd name="connsiteY121" fmla="*/ 1009650 h 1737364"/>
              <a:gd name="connsiteX122" fmla="*/ 328933 w 1903733"/>
              <a:gd name="connsiteY122" fmla="*/ 1022350 h 1737364"/>
              <a:gd name="connsiteX123" fmla="*/ 278133 w 1903733"/>
              <a:gd name="connsiteY123" fmla="*/ 1025525 h 1737364"/>
              <a:gd name="connsiteX124" fmla="*/ 246383 w 1903733"/>
              <a:gd name="connsiteY124" fmla="*/ 1073150 h 1737364"/>
              <a:gd name="connsiteX125" fmla="*/ 233683 w 1903733"/>
              <a:gd name="connsiteY125" fmla="*/ 1092200 h 1737364"/>
              <a:gd name="connsiteX126" fmla="*/ 227333 w 1903733"/>
              <a:gd name="connsiteY126" fmla="*/ 1101725 h 1737364"/>
              <a:gd name="connsiteX127" fmla="*/ 236858 w 1903733"/>
              <a:gd name="connsiteY127" fmla="*/ 1120775 h 1737364"/>
              <a:gd name="connsiteX128" fmla="*/ 246383 w 1903733"/>
              <a:gd name="connsiteY128" fmla="*/ 1127125 h 1737364"/>
              <a:gd name="connsiteX129" fmla="*/ 259083 w 1903733"/>
              <a:gd name="connsiteY129" fmla="*/ 1149350 h 1737364"/>
              <a:gd name="connsiteX130" fmla="*/ 281308 w 1903733"/>
              <a:gd name="connsiteY130" fmla="*/ 1168400 h 1737364"/>
              <a:gd name="connsiteX131" fmla="*/ 300358 w 1903733"/>
              <a:gd name="connsiteY131" fmla="*/ 1184275 h 1737364"/>
              <a:gd name="connsiteX132" fmla="*/ 306708 w 1903733"/>
              <a:gd name="connsiteY132" fmla="*/ 1196975 h 1737364"/>
              <a:gd name="connsiteX133" fmla="*/ 328933 w 1903733"/>
              <a:gd name="connsiteY133" fmla="*/ 1212850 h 1737364"/>
              <a:gd name="connsiteX134" fmla="*/ 347983 w 1903733"/>
              <a:gd name="connsiteY134" fmla="*/ 1241425 h 1737364"/>
              <a:gd name="connsiteX135" fmla="*/ 357508 w 1903733"/>
              <a:gd name="connsiteY135" fmla="*/ 1247775 h 1737364"/>
              <a:gd name="connsiteX136" fmla="*/ 363858 w 1903733"/>
              <a:gd name="connsiteY136" fmla="*/ 1257300 h 1737364"/>
              <a:gd name="connsiteX137" fmla="*/ 373383 w 1903733"/>
              <a:gd name="connsiteY137" fmla="*/ 1266825 h 1737364"/>
              <a:gd name="connsiteX138" fmla="*/ 376558 w 1903733"/>
              <a:gd name="connsiteY138" fmla="*/ 1282700 h 1737364"/>
              <a:gd name="connsiteX139" fmla="*/ 382908 w 1903733"/>
              <a:gd name="connsiteY139" fmla="*/ 1298575 h 1737364"/>
              <a:gd name="connsiteX140" fmla="*/ 386083 w 1903733"/>
              <a:gd name="connsiteY140" fmla="*/ 1308100 h 1737364"/>
              <a:gd name="connsiteX141" fmla="*/ 395608 w 1903733"/>
              <a:gd name="connsiteY141" fmla="*/ 1314450 h 1737364"/>
              <a:gd name="connsiteX142" fmla="*/ 401958 w 1903733"/>
              <a:gd name="connsiteY142" fmla="*/ 1327150 h 1737364"/>
              <a:gd name="connsiteX143" fmla="*/ 424183 w 1903733"/>
              <a:gd name="connsiteY143" fmla="*/ 1339850 h 1737364"/>
              <a:gd name="connsiteX144" fmla="*/ 433708 w 1903733"/>
              <a:gd name="connsiteY144" fmla="*/ 1349375 h 1737364"/>
              <a:gd name="connsiteX145" fmla="*/ 452758 w 1903733"/>
              <a:gd name="connsiteY145" fmla="*/ 1355725 h 1737364"/>
              <a:gd name="connsiteX146" fmla="*/ 321 w 1903733"/>
              <a:gd name="connsiteY146" fmla="*/ 1736725 h 1737364"/>
              <a:gd name="connsiteX147" fmla="*/ 32071 w 1903733"/>
              <a:gd name="connsiteY147" fmla="*/ 1727200 h 1737364"/>
              <a:gd name="connsiteX148" fmla="*/ 73346 w 1903733"/>
              <a:gd name="connsiteY148" fmla="*/ 1717675 h 1737364"/>
              <a:gd name="connsiteX149" fmla="*/ 86046 w 1903733"/>
              <a:gd name="connsiteY149" fmla="*/ 1722438 h 1737364"/>
              <a:gd name="connsiteX150" fmla="*/ 152721 w 1903733"/>
              <a:gd name="connsiteY150" fmla="*/ 1706562 h 1737364"/>
              <a:gd name="connsiteX151" fmla="*/ 190820 w 1903733"/>
              <a:gd name="connsiteY151" fmla="*/ 1706563 h 1737364"/>
              <a:gd name="connsiteX152" fmla="*/ 298771 w 1903733"/>
              <a:gd name="connsiteY152" fmla="*/ 1709738 h 1737364"/>
              <a:gd name="connsiteX153" fmla="*/ 255908 w 1903733"/>
              <a:gd name="connsiteY153" fmla="*/ 1706562 h 1737364"/>
              <a:gd name="connsiteX154" fmla="*/ 338458 w 1903733"/>
              <a:gd name="connsiteY154" fmla="*/ 1639887 h 1737364"/>
              <a:gd name="connsiteX155" fmla="*/ 379733 w 1903733"/>
              <a:gd name="connsiteY155" fmla="*/ 1620838 h 1737364"/>
              <a:gd name="connsiteX156" fmla="*/ 408308 w 1903733"/>
              <a:gd name="connsiteY156" fmla="*/ 1635125 h 1737364"/>
              <a:gd name="connsiteX157" fmla="*/ 440058 w 1903733"/>
              <a:gd name="connsiteY157" fmla="*/ 1654175 h 1737364"/>
              <a:gd name="connsiteX158" fmla="*/ 473396 w 1903733"/>
              <a:gd name="connsiteY158" fmla="*/ 1619250 h 1737364"/>
              <a:gd name="connsiteX159" fmla="*/ 613096 w 1903733"/>
              <a:gd name="connsiteY159" fmla="*/ 1616075 h 1737364"/>
              <a:gd name="connsiteX160" fmla="*/ 640083 w 1903733"/>
              <a:gd name="connsiteY160" fmla="*/ 1539875 h 1737364"/>
              <a:gd name="connsiteX161" fmla="*/ 605158 w 1903733"/>
              <a:gd name="connsiteY161" fmla="*/ 1573212 h 1737364"/>
              <a:gd name="connsiteX162" fmla="*/ 671833 w 1903733"/>
              <a:gd name="connsiteY162" fmla="*/ 1581150 h 1737364"/>
              <a:gd name="connsiteX163" fmla="*/ 670245 w 1903733"/>
              <a:gd name="connsiteY163" fmla="*/ 1606550 h 1737364"/>
              <a:gd name="connsiteX164" fmla="*/ 679770 w 1903733"/>
              <a:gd name="connsiteY164" fmla="*/ 1606550 h 1737364"/>
              <a:gd name="connsiteX165" fmla="*/ 719458 w 1903733"/>
              <a:gd name="connsiteY165" fmla="*/ 1616075 h 1737364"/>
              <a:gd name="connsiteX166" fmla="*/ 738508 w 1903733"/>
              <a:gd name="connsiteY166" fmla="*/ 1631950 h 1737364"/>
              <a:gd name="connsiteX167" fmla="*/ 748033 w 1903733"/>
              <a:gd name="connsiteY167" fmla="*/ 1641475 h 1737364"/>
              <a:gd name="connsiteX168" fmla="*/ 757558 w 1903733"/>
              <a:gd name="connsiteY168" fmla="*/ 1644650 h 1737364"/>
              <a:gd name="connsiteX169" fmla="*/ 776608 w 1903733"/>
              <a:gd name="connsiteY169" fmla="*/ 1654175 h 1737364"/>
              <a:gd name="connsiteX170" fmla="*/ 779783 w 1903733"/>
              <a:gd name="connsiteY170" fmla="*/ 1663700 h 1737364"/>
              <a:gd name="connsiteX171" fmla="*/ 798833 w 1903733"/>
              <a:gd name="connsiteY171" fmla="*/ 1679575 h 1737364"/>
              <a:gd name="connsiteX172" fmla="*/ 827408 w 1903733"/>
              <a:gd name="connsiteY172" fmla="*/ 1685925 h 1737364"/>
              <a:gd name="connsiteX173" fmla="*/ 843283 w 1903733"/>
              <a:gd name="connsiteY173" fmla="*/ 1682750 h 1737364"/>
              <a:gd name="connsiteX174" fmla="*/ 849633 w 1903733"/>
              <a:gd name="connsiteY174" fmla="*/ 1673225 h 1737364"/>
              <a:gd name="connsiteX175" fmla="*/ 859158 w 1903733"/>
              <a:gd name="connsiteY175" fmla="*/ 1666875 h 1737364"/>
              <a:gd name="connsiteX176" fmla="*/ 862333 w 1903733"/>
              <a:gd name="connsiteY176" fmla="*/ 1657350 h 1737364"/>
              <a:gd name="connsiteX177" fmla="*/ 881383 w 1903733"/>
              <a:gd name="connsiteY177" fmla="*/ 1644650 h 1737364"/>
              <a:gd name="connsiteX178" fmla="*/ 897258 w 1903733"/>
              <a:gd name="connsiteY178" fmla="*/ 1625600 h 1737364"/>
              <a:gd name="connsiteX179" fmla="*/ 906783 w 1903733"/>
              <a:gd name="connsiteY179" fmla="*/ 1622425 h 1737364"/>
              <a:gd name="connsiteX180" fmla="*/ 916308 w 1903733"/>
              <a:gd name="connsiteY180" fmla="*/ 1616075 h 1737364"/>
              <a:gd name="connsiteX181" fmla="*/ 932183 w 1903733"/>
              <a:gd name="connsiteY181" fmla="*/ 1603375 h 1737364"/>
              <a:gd name="connsiteX182" fmla="*/ 941708 w 1903733"/>
              <a:gd name="connsiteY182" fmla="*/ 1593850 h 1737364"/>
              <a:gd name="connsiteX183" fmla="*/ 951233 w 1903733"/>
              <a:gd name="connsiteY183" fmla="*/ 1587500 h 1737364"/>
              <a:gd name="connsiteX184" fmla="*/ 963933 w 1903733"/>
              <a:gd name="connsiteY184" fmla="*/ 1568450 h 1737364"/>
              <a:gd name="connsiteX185" fmla="*/ 970283 w 1903733"/>
              <a:gd name="connsiteY185" fmla="*/ 1558925 h 1737364"/>
              <a:gd name="connsiteX186" fmla="*/ 992508 w 1903733"/>
              <a:gd name="connsiteY186" fmla="*/ 1543050 h 1737364"/>
              <a:gd name="connsiteX187" fmla="*/ 1011558 w 1903733"/>
              <a:gd name="connsiteY187" fmla="*/ 1530350 h 1737364"/>
              <a:gd name="connsiteX188" fmla="*/ 1021083 w 1903733"/>
              <a:gd name="connsiteY188" fmla="*/ 1527175 h 1737364"/>
              <a:gd name="connsiteX189" fmla="*/ 1030608 w 1903733"/>
              <a:gd name="connsiteY189" fmla="*/ 1508125 h 1737364"/>
              <a:gd name="connsiteX190" fmla="*/ 1040133 w 1903733"/>
              <a:gd name="connsiteY190" fmla="*/ 1501775 h 1737364"/>
              <a:gd name="connsiteX191" fmla="*/ 1046483 w 1903733"/>
              <a:gd name="connsiteY191" fmla="*/ 1473200 h 1737364"/>
              <a:gd name="connsiteX192" fmla="*/ 1040133 w 1903733"/>
              <a:gd name="connsiteY192" fmla="*/ 1454150 h 1737364"/>
              <a:gd name="connsiteX193" fmla="*/ 1036958 w 1903733"/>
              <a:gd name="connsiteY193" fmla="*/ 1444625 h 1737364"/>
              <a:gd name="connsiteX194" fmla="*/ 1040133 w 1903733"/>
              <a:gd name="connsiteY194" fmla="*/ 1435100 h 1737364"/>
              <a:gd name="connsiteX195" fmla="*/ 1068708 w 1903733"/>
              <a:gd name="connsiteY195" fmla="*/ 1425575 h 1737364"/>
              <a:gd name="connsiteX196" fmla="*/ 1087758 w 1903733"/>
              <a:gd name="connsiteY196" fmla="*/ 1419225 h 1737364"/>
              <a:gd name="connsiteX197" fmla="*/ 1097283 w 1903733"/>
              <a:gd name="connsiteY197" fmla="*/ 1416050 h 1737364"/>
              <a:gd name="connsiteX198" fmla="*/ 1109983 w 1903733"/>
              <a:gd name="connsiteY198" fmla="*/ 1412875 h 1737364"/>
              <a:gd name="connsiteX199" fmla="*/ 1129033 w 1903733"/>
              <a:gd name="connsiteY199" fmla="*/ 1406525 h 1737364"/>
              <a:gd name="connsiteX200" fmla="*/ 1151258 w 1903733"/>
              <a:gd name="connsiteY200" fmla="*/ 1397000 h 1737364"/>
              <a:gd name="connsiteX201" fmla="*/ 1157608 w 1903733"/>
              <a:gd name="connsiteY201" fmla="*/ 1374775 h 1737364"/>
              <a:gd name="connsiteX202" fmla="*/ 1160783 w 1903733"/>
              <a:gd name="connsiteY202" fmla="*/ 1336675 h 1737364"/>
              <a:gd name="connsiteX203" fmla="*/ 1163958 w 1903733"/>
              <a:gd name="connsiteY203" fmla="*/ 1327150 h 1737364"/>
              <a:gd name="connsiteX204" fmla="*/ 1170308 w 1903733"/>
              <a:gd name="connsiteY204" fmla="*/ 1301750 h 1737364"/>
              <a:gd name="connsiteX205" fmla="*/ 1176658 w 1903733"/>
              <a:gd name="connsiteY205" fmla="*/ 1263650 h 1737364"/>
              <a:gd name="connsiteX206" fmla="*/ 1160783 w 1903733"/>
              <a:gd name="connsiteY206" fmla="*/ 1155700 h 1737364"/>
              <a:gd name="connsiteX207" fmla="*/ 1144908 w 1903733"/>
              <a:gd name="connsiteY207" fmla="*/ 1152525 h 1737364"/>
              <a:gd name="connsiteX208" fmla="*/ 1132208 w 1903733"/>
              <a:gd name="connsiteY208" fmla="*/ 1139825 h 1737364"/>
              <a:gd name="connsiteX209" fmla="*/ 1116333 w 1903733"/>
              <a:gd name="connsiteY209" fmla="*/ 1130300 h 1737364"/>
              <a:gd name="connsiteX210" fmla="*/ 1119508 w 1903733"/>
              <a:gd name="connsiteY210" fmla="*/ 1120775 h 1737364"/>
              <a:gd name="connsiteX211" fmla="*/ 1125858 w 1903733"/>
              <a:gd name="connsiteY211" fmla="*/ 1111250 h 1737364"/>
              <a:gd name="connsiteX212" fmla="*/ 1151258 w 1903733"/>
              <a:gd name="connsiteY212" fmla="*/ 1101725 h 1737364"/>
              <a:gd name="connsiteX213" fmla="*/ 1160783 w 1903733"/>
              <a:gd name="connsiteY213" fmla="*/ 1095375 h 1737364"/>
              <a:gd name="connsiteX214" fmla="*/ 1163958 w 1903733"/>
              <a:gd name="connsiteY214" fmla="*/ 1085850 h 1737364"/>
              <a:gd name="connsiteX215" fmla="*/ 1160783 w 1903733"/>
              <a:gd name="connsiteY215" fmla="*/ 1019175 h 1737364"/>
              <a:gd name="connsiteX216" fmla="*/ 1135383 w 1903733"/>
              <a:gd name="connsiteY216" fmla="*/ 996950 h 1737364"/>
              <a:gd name="connsiteX217" fmla="*/ 1113158 w 1903733"/>
              <a:gd name="connsiteY217" fmla="*/ 974725 h 1737364"/>
              <a:gd name="connsiteX218" fmla="*/ 1103633 w 1903733"/>
              <a:gd name="connsiteY218" fmla="*/ 965200 h 1737364"/>
              <a:gd name="connsiteX219" fmla="*/ 1097283 w 1903733"/>
              <a:gd name="connsiteY219" fmla="*/ 955675 h 1737364"/>
              <a:gd name="connsiteX220" fmla="*/ 1103633 w 1903733"/>
              <a:gd name="connsiteY220" fmla="*/ 946150 h 1737364"/>
              <a:gd name="connsiteX221" fmla="*/ 1125858 w 1903733"/>
              <a:gd name="connsiteY221" fmla="*/ 933450 h 1737364"/>
              <a:gd name="connsiteX222" fmla="*/ 1135383 w 1903733"/>
              <a:gd name="connsiteY222" fmla="*/ 927100 h 1737364"/>
              <a:gd name="connsiteX223" fmla="*/ 1138558 w 1903733"/>
              <a:gd name="connsiteY223" fmla="*/ 917575 h 1737364"/>
              <a:gd name="connsiteX224" fmla="*/ 1132208 w 1903733"/>
              <a:gd name="connsiteY224" fmla="*/ 828675 h 1737364"/>
              <a:gd name="connsiteX225" fmla="*/ 1125858 w 1903733"/>
              <a:gd name="connsiteY225" fmla="*/ 803275 h 1737364"/>
              <a:gd name="connsiteX226" fmla="*/ 1113158 w 1903733"/>
              <a:gd name="connsiteY226" fmla="*/ 784225 h 1737364"/>
              <a:gd name="connsiteX227" fmla="*/ 1106808 w 1903733"/>
              <a:gd name="connsiteY227" fmla="*/ 768350 h 1737364"/>
              <a:gd name="connsiteX228" fmla="*/ 1090933 w 1903733"/>
              <a:gd name="connsiteY228" fmla="*/ 739775 h 1737364"/>
              <a:gd name="connsiteX229" fmla="*/ 1071883 w 1903733"/>
              <a:gd name="connsiteY229" fmla="*/ 720725 h 1737364"/>
              <a:gd name="connsiteX230" fmla="*/ 1062358 w 1903733"/>
              <a:gd name="connsiteY230" fmla="*/ 714375 h 1737364"/>
              <a:gd name="connsiteX231" fmla="*/ 1052833 w 1903733"/>
              <a:gd name="connsiteY231" fmla="*/ 704850 h 1737364"/>
              <a:gd name="connsiteX232" fmla="*/ 1068708 w 1903733"/>
              <a:gd name="connsiteY232" fmla="*/ 692150 h 1737364"/>
              <a:gd name="connsiteX233" fmla="*/ 1075058 w 1903733"/>
              <a:gd name="connsiteY233" fmla="*/ 682625 h 1737364"/>
              <a:gd name="connsiteX234" fmla="*/ 1094108 w 1903733"/>
              <a:gd name="connsiteY234" fmla="*/ 676275 h 1737364"/>
              <a:gd name="connsiteX235" fmla="*/ 1119508 w 1903733"/>
              <a:gd name="connsiteY235" fmla="*/ 663575 h 1737364"/>
              <a:gd name="connsiteX236" fmla="*/ 1132208 w 1903733"/>
              <a:gd name="connsiteY236" fmla="*/ 650875 h 1737364"/>
              <a:gd name="connsiteX237" fmla="*/ 1141733 w 1903733"/>
              <a:gd name="connsiteY237" fmla="*/ 647700 h 1737364"/>
              <a:gd name="connsiteX238" fmla="*/ 1160783 w 1903733"/>
              <a:gd name="connsiteY238" fmla="*/ 635000 h 1737364"/>
              <a:gd name="connsiteX239" fmla="*/ 1424308 w 1903733"/>
              <a:gd name="connsiteY239" fmla="*/ 625475 h 1737364"/>
              <a:gd name="connsiteX240" fmla="*/ 1443358 w 1903733"/>
              <a:gd name="connsiteY240" fmla="*/ 619125 h 1737364"/>
              <a:gd name="connsiteX241" fmla="*/ 1452883 w 1903733"/>
              <a:gd name="connsiteY241" fmla="*/ 600075 h 1737364"/>
              <a:gd name="connsiteX242" fmla="*/ 1459233 w 1903733"/>
              <a:gd name="connsiteY242" fmla="*/ 571500 h 1737364"/>
              <a:gd name="connsiteX243" fmla="*/ 1456058 w 1903733"/>
              <a:gd name="connsiteY243" fmla="*/ 558800 h 1737364"/>
              <a:gd name="connsiteX244" fmla="*/ 1452883 w 1903733"/>
              <a:gd name="connsiteY244" fmla="*/ 523875 h 1737364"/>
              <a:gd name="connsiteX245" fmla="*/ 1452883 w 1903733"/>
              <a:gd name="connsiteY245" fmla="*/ 485775 h 1737364"/>
              <a:gd name="connsiteX246" fmla="*/ 1481458 w 1903733"/>
              <a:gd name="connsiteY246" fmla="*/ 466725 h 1737364"/>
              <a:gd name="connsiteX247" fmla="*/ 1484633 w 1903733"/>
              <a:gd name="connsiteY247" fmla="*/ 457200 h 1737364"/>
              <a:gd name="connsiteX248" fmla="*/ 1494158 w 1903733"/>
              <a:gd name="connsiteY248" fmla="*/ 450850 h 1737364"/>
              <a:gd name="connsiteX249" fmla="*/ 1497333 w 1903733"/>
              <a:gd name="connsiteY249" fmla="*/ 441325 h 1737364"/>
              <a:gd name="connsiteX250" fmla="*/ 1506858 w 1903733"/>
              <a:gd name="connsiteY250" fmla="*/ 438150 h 1737364"/>
              <a:gd name="connsiteX251" fmla="*/ 1525908 w 1903733"/>
              <a:gd name="connsiteY251" fmla="*/ 425450 h 1737364"/>
              <a:gd name="connsiteX252" fmla="*/ 1544958 w 1903733"/>
              <a:gd name="connsiteY252" fmla="*/ 415925 h 1737364"/>
              <a:gd name="connsiteX253" fmla="*/ 1611633 w 1903733"/>
              <a:gd name="connsiteY253" fmla="*/ 400050 h 1737364"/>
              <a:gd name="connsiteX254" fmla="*/ 1652908 w 1903733"/>
              <a:gd name="connsiteY254" fmla="*/ 393700 h 1737364"/>
              <a:gd name="connsiteX255" fmla="*/ 1725933 w 1903733"/>
              <a:gd name="connsiteY255" fmla="*/ 387350 h 1737364"/>
              <a:gd name="connsiteX256" fmla="*/ 1764033 w 1903733"/>
              <a:gd name="connsiteY256" fmla="*/ 377825 h 1737364"/>
              <a:gd name="connsiteX257" fmla="*/ 1783083 w 1903733"/>
              <a:gd name="connsiteY257" fmla="*/ 374650 h 1737364"/>
              <a:gd name="connsiteX258" fmla="*/ 1795783 w 1903733"/>
              <a:gd name="connsiteY258" fmla="*/ 368300 h 1737364"/>
              <a:gd name="connsiteX259" fmla="*/ 1814833 w 1903733"/>
              <a:gd name="connsiteY259" fmla="*/ 358775 h 1737364"/>
              <a:gd name="connsiteX260" fmla="*/ 1840233 w 1903733"/>
              <a:gd name="connsiteY260" fmla="*/ 349250 h 1737364"/>
              <a:gd name="connsiteX261" fmla="*/ 1849758 w 1903733"/>
              <a:gd name="connsiteY261" fmla="*/ 342900 h 1737364"/>
              <a:gd name="connsiteX262" fmla="*/ 1862458 w 1903733"/>
              <a:gd name="connsiteY262" fmla="*/ 327025 h 1737364"/>
              <a:gd name="connsiteX263" fmla="*/ 1875158 w 1903733"/>
              <a:gd name="connsiteY263" fmla="*/ 307975 h 1737364"/>
              <a:gd name="connsiteX264" fmla="*/ 1881508 w 1903733"/>
              <a:gd name="connsiteY264" fmla="*/ 298450 h 1737364"/>
              <a:gd name="connsiteX265" fmla="*/ 1884683 w 1903733"/>
              <a:gd name="connsiteY265" fmla="*/ 288925 h 1737364"/>
              <a:gd name="connsiteX266" fmla="*/ 1900558 w 1903733"/>
              <a:gd name="connsiteY266" fmla="*/ 269875 h 1737364"/>
              <a:gd name="connsiteX267" fmla="*/ 1903733 w 1903733"/>
              <a:gd name="connsiteY267" fmla="*/ 254000 h 1737364"/>
              <a:gd name="connsiteX0" fmla="*/ 1913168 w 1913168"/>
              <a:gd name="connsiteY0" fmla="*/ 254000 h 1737364"/>
              <a:gd name="connsiteX1" fmla="*/ 1913168 w 1913168"/>
              <a:gd name="connsiteY1" fmla="*/ 254000 h 1737364"/>
              <a:gd name="connsiteX2" fmla="*/ 1884593 w 1913168"/>
              <a:gd name="connsiteY2" fmla="*/ 257175 h 1737364"/>
              <a:gd name="connsiteX3" fmla="*/ 1875068 w 1913168"/>
              <a:gd name="connsiteY3" fmla="*/ 254000 h 1737364"/>
              <a:gd name="connsiteX4" fmla="*/ 1859193 w 1913168"/>
              <a:gd name="connsiteY4" fmla="*/ 250825 h 1737364"/>
              <a:gd name="connsiteX5" fmla="*/ 1840143 w 1913168"/>
              <a:gd name="connsiteY5" fmla="*/ 244475 h 1737364"/>
              <a:gd name="connsiteX6" fmla="*/ 1817918 w 1913168"/>
              <a:gd name="connsiteY6" fmla="*/ 241300 h 1737364"/>
              <a:gd name="connsiteX7" fmla="*/ 1808393 w 1913168"/>
              <a:gd name="connsiteY7" fmla="*/ 238125 h 1737364"/>
              <a:gd name="connsiteX8" fmla="*/ 1779818 w 1913168"/>
              <a:gd name="connsiteY8" fmla="*/ 222250 h 1737364"/>
              <a:gd name="connsiteX9" fmla="*/ 1776643 w 1913168"/>
              <a:gd name="connsiteY9" fmla="*/ 212725 h 1737364"/>
              <a:gd name="connsiteX10" fmla="*/ 1770293 w 1913168"/>
              <a:gd name="connsiteY10" fmla="*/ 190500 h 1737364"/>
              <a:gd name="connsiteX11" fmla="*/ 1754418 w 1913168"/>
              <a:gd name="connsiteY11" fmla="*/ 171450 h 1737364"/>
              <a:gd name="connsiteX12" fmla="*/ 1748068 w 1913168"/>
              <a:gd name="connsiteY12" fmla="*/ 161925 h 1737364"/>
              <a:gd name="connsiteX13" fmla="*/ 1729018 w 1913168"/>
              <a:gd name="connsiteY13" fmla="*/ 155575 h 1737364"/>
              <a:gd name="connsiteX14" fmla="*/ 1687743 w 1913168"/>
              <a:gd name="connsiteY14" fmla="*/ 149225 h 1737364"/>
              <a:gd name="connsiteX15" fmla="*/ 1643293 w 1913168"/>
              <a:gd name="connsiteY15" fmla="*/ 136525 h 1737364"/>
              <a:gd name="connsiteX16" fmla="*/ 1624243 w 1913168"/>
              <a:gd name="connsiteY16" fmla="*/ 133350 h 1737364"/>
              <a:gd name="connsiteX17" fmla="*/ 1614718 w 1913168"/>
              <a:gd name="connsiteY17" fmla="*/ 127000 h 1737364"/>
              <a:gd name="connsiteX18" fmla="*/ 1602018 w 1913168"/>
              <a:gd name="connsiteY18" fmla="*/ 107950 h 1737364"/>
              <a:gd name="connsiteX19" fmla="*/ 1592493 w 1913168"/>
              <a:gd name="connsiteY19" fmla="*/ 104775 h 1737364"/>
              <a:gd name="connsiteX20" fmla="*/ 1589318 w 1913168"/>
              <a:gd name="connsiteY20" fmla="*/ 95250 h 1737364"/>
              <a:gd name="connsiteX21" fmla="*/ 1570268 w 1913168"/>
              <a:gd name="connsiteY21" fmla="*/ 88900 h 1737364"/>
              <a:gd name="connsiteX22" fmla="*/ 1544868 w 1913168"/>
              <a:gd name="connsiteY22" fmla="*/ 66675 h 1737364"/>
              <a:gd name="connsiteX23" fmla="*/ 1535343 w 1913168"/>
              <a:gd name="connsiteY23" fmla="*/ 63500 h 1737364"/>
              <a:gd name="connsiteX24" fmla="*/ 1516293 w 1913168"/>
              <a:gd name="connsiteY24" fmla="*/ 50800 h 1737364"/>
              <a:gd name="connsiteX25" fmla="*/ 1503593 w 1913168"/>
              <a:gd name="connsiteY25" fmla="*/ 41275 h 1737364"/>
              <a:gd name="connsiteX26" fmla="*/ 1490893 w 1913168"/>
              <a:gd name="connsiteY26" fmla="*/ 38100 h 1737364"/>
              <a:gd name="connsiteX27" fmla="*/ 1481368 w 1913168"/>
              <a:gd name="connsiteY27" fmla="*/ 31750 h 1737364"/>
              <a:gd name="connsiteX28" fmla="*/ 1455968 w 1913168"/>
              <a:gd name="connsiteY28" fmla="*/ 25400 h 1737364"/>
              <a:gd name="connsiteX29" fmla="*/ 1446443 w 1913168"/>
              <a:gd name="connsiteY29" fmla="*/ 22225 h 1737364"/>
              <a:gd name="connsiteX30" fmla="*/ 1433743 w 1913168"/>
              <a:gd name="connsiteY30" fmla="*/ 19050 h 1737364"/>
              <a:gd name="connsiteX31" fmla="*/ 1417868 w 1913168"/>
              <a:gd name="connsiteY31" fmla="*/ 15875 h 1737364"/>
              <a:gd name="connsiteX32" fmla="*/ 1398818 w 1913168"/>
              <a:gd name="connsiteY32" fmla="*/ 9525 h 1737364"/>
              <a:gd name="connsiteX33" fmla="*/ 1389293 w 1913168"/>
              <a:gd name="connsiteY33" fmla="*/ 6350 h 1737364"/>
              <a:gd name="connsiteX34" fmla="*/ 1348018 w 1913168"/>
              <a:gd name="connsiteY34" fmla="*/ 0 h 1737364"/>
              <a:gd name="connsiteX35" fmla="*/ 1300393 w 1913168"/>
              <a:gd name="connsiteY35" fmla="*/ 3175 h 1737364"/>
              <a:gd name="connsiteX36" fmla="*/ 1290868 w 1913168"/>
              <a:gd name="connsiteY36" fmla="*/ 6350 h 1737364"/>
              <a:gd name="connsiteX37" fmla="*/ 1259118 w 1913168"/>
              <a:gd name="connsiteY37" fmla="*/ 15875 h 1737364"/>
              <a:gd name="connsiteX38" fmla="*/ 1249593 w 1913168"/>
              <a:gd name="connsiteY38" fmla="*/ 19050 h 1737364"/>
              <a:gd name="connsiteX39" fmla="*/ 1230543 w 1913168"/>
              <a:gd name="connsiteY39" fmla="*/ 31750 h 1737364"/>
              <a:gd name="connsiteX40" fmla="*/ 1221018 w 1913168"/>
              <a:gd name="connsiteY40" fmla="*/ 50800 h 1737364"/>
              <a:gd name="connsiteX41" fmla="*/ 1217843 w 1913168"/>
              <a:gd name="connsiteY41" fmla="*/ 60325 h 1737364"/>
              <a:gd name="connsiteX42" fmla="*/ 1208318 w 1913168"/>
              <a:gd name="connsiteY42" fmla="*/ 66675 h 1737364"/>
              <a:gd name="connsiteX43" fmla="*/ 1195618 w 1913168"/>
              <a:gd name="connsiteY43" fmla="*/ 85725 h 1737364"/>
              <a:gd name="connsiteX44" fmla="*/ 1189268 w 1913168"/>
              <a:gd name="connsiteY44" fmla="*/ 95250 h 1737364"/>
              <a:gd name="connsiteX45" fmla="*/ 1179743 w 1913168"/>
              <a:gd name="connsiteY45" fmla="*/ 101600 h 1737364"/>
              <a:gd name="connsiteX46" fmla="*/ 1154343 w 1913168"/>
              <a:gd name="connsiteY46" fmla="*/ 139700 h 1737364"/>
              <a:gd name="connsiteX47" fmla="*/ 1147993 w 1913168"/>
              <a:gd name="connsiteY47" fmla="*/ 149225 h 1737364"/>
              <a:gd name="connsiteX48" fmla="*/ 1138468 w 1913168"/>
              <a:gd name="connsiteY48" fmla="*/ 155575 h 1737364"/>
              <a:gd name="connsiteX49" fmla="*/ 1132118 w 1913168"/>
              <a:gd name="connsiteY49" fmla="*/ 168275 h 1737364"/>
              <a:gd name="connsiteX50" fmla="*/ 1122593 w 1913168"/>
              <a:gd name="connsiteY50" fmla="*/ 187325 h 1737364"/>
              <a:gd name="connsiteX51" fmla="*/ 1113068 w 1913168"/>
              <a:gd name="connsiteY51" fmla="*/ 193675 h 1737364"/>
              <a:gd name="connsiteX52" fmla="*/ 1106718 w 1913168"/>
              <a:gd name="connsiteY52" fmla="*/ 203200 h 1737364"/>
              <a:gd name="connsiteX53" fmla="*/ 1103543 w 1913168"/>
              <a:gd name="connsiteY53" fmla="*/ 212725 h 1737364"/>
              <a:gd name="connsiteX54" fmla="*/ 1090843 w 1913168"/>
              <a:gd name="connsiteY54" fmla="*/ 231775 h 1737364"/>
              <a:gd name="connsiteX55" fmla="*/ 1094018 w 1913168"/>
              <a:gd name="connsiteY55" fmla="*/ 247650 h 1737364"/>
              <a:gd name="connsiteX56" fmla="*/ 1103543 w 1913168"/>
              <a:gd name="connsiteY56" fmla="*/ 257175 h 1737364"/>
              <a:gd name="connsiteX57" fmla="*/ 1109893 w 1913168"/>
              <a:gd name="connsiteY57" fmla="*/ 266700 h 1737364"/>
              <a:gd name="connsiteX58" fmla="*/ 1113068 w 1913168"/>
              <a:gd name="connsiteY58" fmla="*/ 279400 h 1737364"/>
              <a:gd name="connsiteX59" fmla="*/ 1119418 w 1913168"/>
              <a:gd name="connsiteY59" fmla="*/ 288925 h 1737364"/>
              <a:gd name="connsiteX60" fmla="*/ 1113068 w 1913168"/>
              <a:gd name="connsiteY60" fmla="*/ 317500 h 1737364"/>
              <a:gd name="connsiteX61" fmla="*/ 1106718 w 1913168"/>
              <a:gd name="connsiteY61" fmla="*/ 342900 h 1737364"/>
              <a:gd name="connsiteX62" fmla="*/ 1103543 w 1913168"/>
              <a:gd name="connsiteY62" fmla="*/ 355600 h 1737364"/>
              <a:gd name="connsiteX63" fmla="*/ 1100368 w 1913168"/>
              <a:gd name="connsiteY63" fmla="*/ 365125 h 1737364"/>
              <a:gd name="connsiteX64" fmla="*/ 1090843 w 1913168"/>
              <a:gd name="connsiteY64" fmla="*/ 371475 h 1737364"/>
              <a:gd name="connsiteX65" fmla="*/ 1084493 w 1913168"/>
              <a:gd name="connsiteY65" fmla="*/ 381000 h 1737364"/>
              <a:gd name="connsiteX66" fmla="*/ 1052743 w 1913168"/>
              <a:gd name="connsiteY66" fmla="*/ 400050 h 1737364"/>
              <a:gd name="connsiteX67" fmla="*/ 1043218 w 1913168"/>
              <a:gd name="connsiteY67" fmla="*/ 403225 h 1737364"/>
              <a:gd name="connsiteX68" fmla="*/ 1033693 w 1913168"/>
              <a:gd name="connsiteY68" fmla="*/ 409575 h 1737364"/>
              <a:gd name="connsiteX69" fmla="*/ 1027343 w 1913168"/>
              <a:gd name="connsiteY69" fmla="*/ 419100 h 1737364"/>
              <a:gd name="connsiteX70" fmla="*/ 1008293 w 1913168"/>
              <a:gd name="connsiteY70" fmla="*/ 431800 h 1737364"/>
              <a:gd name="connsiteX71" fmla="*/ 1001943 w 1913168"/>
              <a:gd name="connsiteY71" fmla="*/ 450850 h 1737364"/>
              <a:gd name="connsiteX72" fmla="*/ 1008293 w 1913168"/>
              <a:gd name="connsiteY72" fmla="*/ 469900 h 1737364"/>
              <a:gd name="connsiteX73" fmla="*/ 979718 w 1913168"/>
              <a:gd name="connsiteY73" fmla="*/ 482600 h 1737364"/>
              <a:gd name="connsiteX74" fmla="*/ 947968 w 1913168"/>
              <a:gd name="connsiteY74" fmla="*/ 514350 h 1737364"/>
              <a:gd name="connsiteX75" fmla="*/ 938443 w 1913168"/>
              <a:gd name="connsiteY75" fmla="*/ 520700 h 1737364"/>
              <a:gd name="connsiteX76" fmla="*/ 928918 w 1913168"/>
              <a:gd name="connsiteY76" fmla="*/ 523875 h 1737364"/>
              <a:gd name="connsiteX77" fmla="*/ 909868 w 1913168"/>
              <a:gd name="connsiteY77" fmla="*/ 536575 h 1737364"/>
              <a:gd name="connsiteX78" fmla="*/ 887643 w 1913168"/>
              <a:gd name="connsiteY78" fmla="*/ 517525 h 1737364"/>
              <a:gd name="connsiteX79" fmla="*/ 874943 w 1913168"/>
              <a:gd name="connsiteY79" fmla="*/ 514350 h 1737364"/>
              <a:gd name="connsiteX80" fmla="*/ 865418 w 1913168"/>
              <a:gd name="connsiteY80" fmla="*/ 511175 h 1737364"/>
              <a:gd name="connsiteX81" fmla="*/ 811443 w 1913168"/>
              <a:gd name="connsiteY81" fmla="*/ 514350 h 1737364"/>
              <a:gd name="connsiteX82" fmla="*/ 798743 w 1913168"/>
              <a:gd name="connsiteY82" fmla="*/ 530225 h 1737364"/>
              <a:gd name="connsiteX83" fmla="*/ 789218 w 1913168"/>
              <a:gd name="connsiteY83" fmla="*/ 539750 h 1737364"/>
              <a:gd name="connsiteX84" fmla="*/ 786043 w 1913168"/>
              <a:gd name="connsiteY84" fmla="*/ 549275 h 1737364"/>
              <a:gd name="connsiteX85" fmla="*/ 766993 w 1913168"/>
              <a:gd name="connsiteY85" fmla="*/ 561975 h 1737364"/>
              <a:gd name="connsiteX86" fmla="*/ 747943 w 1913168"/>
              <a:gd name="connsiteY86" fmla="*/ 571500 h 1737364"/>
              <a:gd name="connsiteX87" fmla="*/ 735243 w 1913168"/>
              <a:gd name="connsiteY87" fmla="*/ 590550 h 1737364"/>
              <a:gd name="connsiteX88" fmla="*/ 738418 w 1913168"/>
              <a:gd name="connsiteY88" fmla="*/ 606425 h 1737364"/>
              <a:gd name="connsiteX89" fmla="*/ 741593 w 1913168"/>
              <a:gd name="connsiteY89" fmla="*/ 615950 h 1737364"/>
              <a:gd name="connsiteX90" fmla="*/ 744768 w 1913168"/>
              <a:gd name="connsiteY90" fmla="*/ 631825 h 1737364"/>
              <a:gd name="connsiteX91" fmla="*/ 735243 w 1913168"/>
              <a:gd name="connsiteY91" fmla="*/ 650875 h 1737364"/>
              <a:gd name="connsiteX92" fmla="*/ 725718 w 1913168"/>
              <a:gd name="connsiteY92" fmla="*/ 654050 h 1737364"/>
              <a:gd name="connsiteX93" fmla="*/ 716193 w 1913168"/>
              <a:gd name="connsiteY93" fmla="*/ 660400 h 1737364"/>
              <a:gd name="connsiteX94" fmla="*/ 697143 w 1913168"/>
              <a:gd name="connsiteY94" fmla="*/ 676275 h 1737364"/>
              <a:gd name="connsiteX95" fmla="*/ 693968 w 1913168"/>
              <a:gd name="connsiteY95" fmla="*/ 685800 h 1737364"/>
              <a:gd name="connsiteX96" fmla="*/ 681268 w 1913168"/>
              <a:gd name="connsiteY96" fmla="*/ 714375 h 1737364"/>
              <a:gd name="connsiteX97" fmla="*/ 674918 w 1913168"/>
              <a:gd name="connsiteY97" fmla="*/ 746125 h 1737364"/>
              <a:gd name="connsiteX98" fmla="*/ 668568 w 1913168"/>
              <a:gd name="connsiteY98" fmla="*/ 765175 h 1737364"/>
              <a:gd name="connsiteX99" fmla="*/ 662218 w 1913168"/>
              <a:gd name="connsiteY99" fmla="*/ 774700 h 1737364"/>
              <a:gd name="connsiteX100" fmla="*/ 655868 w 1913168"/>
              <a:gd name="connsiteY100" fmla="*/ 793750 h 1737364"/>
              <a:gd name="connsiteX101" fmla="*/ 649518 w 1913168"/>
              <a:gd name="connsiteY101" fmla="*/ 803275 h 1737364"/>
              <a:gd name="connsiteX102" fmla="*/ 636818 w 1913168"/>
              <a:gd name="connsiteY102" fmla="*/ 831850 h 1737364"/>
              <a:gd name="connsiteX103" fmla="*/ 639993 w 1913168"/>
              <a:gd name="connsiteY103" fmla="*/ 854075 h 1737364"/>
              <a:gd name="connsiteX104" fmla="*/ 649518 w 1913168"/>
              <a:gd name="connsiteY104" fmla="*/ 860425 h 1737364"/>
              <a:gd name="connsiteX105" fmla="*/ 671743 w 1913168"/>
              <a:gd name="connsiteY105" fmla="*/ 869950 h 1737364"/>
              <a:gd name="connsiteX106" fmla="*/ 687618 w 1913168"/>
              <a:gd name="connsiteY106" fmla="*/ 885825 h 1737364"/>
              <a:gd name="connsiteX107" fmla="*/ 693968 w 1913168"/>
              <a:gd name="connsiteY107" fmla="*/ 895350 h 1737364"/>
              <a:gd name="connsiteX108" fmla="*/ 706668 w 1913168"/>
              <a:gd name="connsiteY108" fmla="*/ 898525 h 1737364"/>
              <a:gd name="connsiteX109" fmla="*/ 719368 w 1913168"/>
              <a:gd name="connsiteY109" fmla="*/ 904875 h 1737364"/>
              <a:gd name="connsiteX110" fmla="*/ 738418 w 1913168"/>
              <a:gd name="connsiteY110" fmla="*/ 914400 h 1737364"/>
              <a:gd name="connsiteX111" fmla="*/ 741593 w 1913168"/>
              <a:gd name="connsiteY111" fmla="*/ 923925 h 1737364"/>
              <a:gd name="connsiteX112" fmla="*/ 697143 w 1913168"/>
              <a:gd name="connsiteY112" fmla="*/ 942975 h 1737364"/>
              <a:gd name="connsiteX113" fmla="*/ 500293 w 1913168"/>
              <a:gd name="connsiteY113" fmla="*/ 949325 h 1737364"/>
              <a:gd name="connsiteX114" fmla="*/ 474893 w 1913168"/>
              <a:gd name="connsiteY114" fmla="*/ 952500 h 1737364"/>
              <a:gd name="connsiteX115" fmla="*/ 455843 w 1913168"/>
              <a:gd name="connsiteY115" fmla="*/ 965200 h 1737364"/>
              <a:gd name="connsiteX116" fmla="*/ 436793 w 1913168"/>
              <a:gd name="connsiteY116" fmla="*/ 971550 h 1737364"/>
              <a:gd name="connsiteX117" fmla="*/ 414568 w 1913168"/>
              <a:gd name="connsiteY117" fmla="*/ 984250 h 1737364"/>
              <a:gd name="connsiteX118" fmla="*/ 405043 w 1913168"/>
              <a:gd name="connsiteY118" fmla="*/ 987425 h 1737364"/>
              <a:gd name="connsiteX119" fmla="*/ 385993 w 1913168"/>
              <a:gd name="connsiteY119" fmla="*/ 1000125 h 1737364"/>
              <a:gd name="connsiteX120" fmla="*/ 376468 w 1913168"/>
              <a:gd name="connsiteY120" fmla="*/ 1006475 h 1737364"/>
              <a:gd name="connsiteX121" fmla="*/ 366943 w 1913168"/>
              <a:gd name="connsiteY121" fmla="*/ 1009650 h 1737364"/>
              <a:gd name="connsiteX122" fmla="*/ 338368 w 1913168"/>
              <a:gd name="connsiteY122" fmla="*/ 1022350 h 1737364"/>
              <a:gd name="connsiteX123" fmla="*/ 287568 w 1913168"/>
              <a:gd name="connsiteY123" fmla="*/ 1025525 h 1737364"/>
              <a:gd name="connsiteX124" fmla="*/ 255818 w 1913168"/>
              <a:gd name="connsiteY124" fmla="*/ 1073150 h 1737364"/>
              <a:gd name="connsiteX125" fmla="*/ 243118 w 1913168"/>
              <a:gd name="connsiteY125" fmla="*/ 1092200 h 1737364"/>
              <a:gd name="connsiteX126" fmla="*/ 236768 w 1913168"/>
              <a:gd name="connsiteY126" fmla="*/ 1101725 h 1737364"/>
              <a:gd name="connsiteX127" fmla="*/ 246293 w 1913168"/>
              <a:gd name="connsiteY127" fmla="*/ 1120775 h 1737364"/>
              <a:gd name="connsiteX128" fmla="*/ 255818 w 1913168"/>
              <a:gd name="connsiteY128" fmla="*/ 1127125 h 1737364"/>
              <a:gd name="connsiteX129" fmla="*/ 268518 w 1913168"/>
              <a:gd name="connsiteY129" fmla="*/ 1149350 h 1737364"/>
              <a:gd name="connsiteX130" fmla="*/ 290743 w 1913168"/>
              <a:gd name="connsiteY130" fmla="*/ 1168400 h 1737364"/>
              <a:gd name="connsiteX131" fmla="*/ 309793 w 1913168"/>
              <a:gd name="connsiteY131" fmla="*/ 1184275 h 1737364"/>
              <a:gd name="connsiteX132" fmla="*/ 316143 w 1913168"/>
              <a:gd name="connsiteY132" fmla="*/ 1196975 h 1737364"/>
              <a:gd name="connsiteX133" fmla="*/ 338368 w 1913168"/>
              <a:gd name="connsiteY133" fmla="*/ 1212850 h 1737364"/>
              <a:gd name="connsiteX134" fmla="*/ 357418 w 1913168"/>
              <a:gd name="connsiteY134" fmla="*/ 1241425 h 1737364"/>
              <a:gd name="connsiteX135" fmla="*/ 366943 w 1913168"/>
              <a:gd name="connsiteY135" fmla="*/ 1247775 h 1737364"/>
              <a:gd name="connsiteX136" fmla="*/ 373293 w 1913168"/>
              <a:gd name="connsiteY136" fmla="*/ 1257300 h 1737364"/>
              <a:gd name="connsiteX137" fmla="*/ 382818 w 1913168"/>
              <a:gd name="connsiteY137" fmla="*/ 1266825 h 1737364"/>
              <a:gd name="connsiteX138" fmla="*/ 385993 w 1913168"/>
              <a:gd name="connsiteY138" fmla="*/ 1282700 h 1737364"/>
              <a:gd name="connsiteX139" fmla="*/ 392343 w 1913168"/>
              <a:gd name="connsiteY139" fmla="*/ 1298575 h 1737364"/>
              <a:gd name="connsiteX140" fmla="*/ 395518 w 1913168"/>
              <a:gd name="connsiteY140" fmla="*/ 1308100 h 1737364"/>
              <a:gd name="connsiteX141" fmla="*/ 405043 w 1913168"/>
              <a:gd name="connsiteY141" fmla="*/ 1314450 h 1737364"/>
              <a:gd name="connsiteX142" fmla="*/ 411393 w 1913168"/>
              <a:gd name="connsiteY142" fmla="*/ 1327150 h 1737364"/>
              <a:gd name="connsiteX143" fmla="*/ 433618 w 1913168"/>
              <a:gd name="connsiteY143" fmla="*/ 1339850 h 1737364"/>
              <a:gd name="connsiteX144" fmla="*/ 443143 w 1913168"/>
              <a:gd name="connsiteY144" fmla="*/ 1349375 h 1737364"/>
              <a:gd name="connsiteX145" fmla="*/ 57380 w 1913168"/>
              <a:gd name="connsiteY145" fmla="*/ 1665287 h 1737364"/>
              <a:gd name="connsiteX146" fmla="*/ 9756 w 1913168"/>
              <a:gd name="connsiteY146" fmla="*/ 1736725 h 1737364"/>
              <a:gd name="connsiteX147" fmla="*/ 41506 w 1913168"/>
              <a:gd name="connsiteY147" fmla="*/ 1727200 h 1737364"/>
              <a:gd name="connsiteX148" fmla="*/ 82781 w 1913168"/>
              <a:gd name="connsiteY148" fmla="*/ 1717675 h 1737364"/>
              <a:gd name="connsiteX149" fmla="*/ 95481 w 1913168"/>
              <a:gd name="connsiteY149" fmla="*/ 1722438 h 1737364"/>
              <a:gd name="connsiteX150" fmla="*/ 162156 w 1913168"/>
              <a:gd name="connsiteY150" fmla="*/ 1706562 h 1737364"/>
              <a:gd name="connsiteX151" fmla="*/ 200255 w 1913168"/>
              <a:gd name="connsiteY151" fmla="*/ 1706563 h 1737364"/>
              <a:gd name="connsiteX152" fmla="*/ 308206 w 1913168"/>
              <a:gd name="connsiteY152" fmla="*/ 1709738 h 1737364"/>
              <a:gd name="connsiteX153" fmla="*/ 265343 w 1913168"/>
              <a:gd name="connsiteY153" fmla="*/ 1706562 h 1737364"/>
              <a:gd name="connsiteX154" fmla="*/ 347893 w 1913168"/>
              <a:gd name="connsiteY154" fmla="*/ 1639887 h 1737364"/>
              <a:gd name="connsiteX155" fmla="*/ 389168 w 1913168"/>
              <a:gd name="connsiteY155" fmla="*/ 1620838 h 1737364"/>
              <a:gd name="connsiteX156" fmla="*/ 417743 w 1913168"/>
              <a:gd name="connsiteY156" fmla="*/ 1635125 h 1737364"/>
              <a:gd name="connsiteX157" fmla="*/ 449493 w 1913168"/>
              <a:gd name="connsiteY157" fmla="*/ 1654175 h 1737364"/>
              <a:gd name="connsiteX158" fmla="*/ 482831 w 1913168"/>
              <a:gd name="connsiteY158" fmla="*/ 1619250 h 1737364"/>
              <a:gd name="connsiteX159" fmla="*/ 622531 w 1913168"/>
              <a:gd name="connsiteY159" fmla="*/ 1616075 h 1737364"/>
              <a:gd name="connsiteX160" fmla="*/ 649518 w 1913168"/>
              <a:gd name="connsiteY160" fmla="*/ 1539875 h 1737364"/>
              <a:gd name="connsiteX161" fmla="*/ 614593 w 1913168"/>
              <a:gd name="connsiteY161" fmla="*/ 1573212 h 1737364"/>
              <a:gd name="connsiteX162" fmla="*/ 681268 w 1913168"/>
              <a:gd name="connsiteY162" fmla="*/ 1581150 h 1737364"/>
              <a:gd name="connsiteX163" fmla="*/ 679680 w 1913168"/>
              <a:gd name="connsiteY163" fmla="*/ 1606550 h 1737364"/>
              <a:gd name="connsiteX164" fmla="*/ 689205 w 1913168"/>
              <a:gd name="connsiteY164" fmla="*/ 1606550 h 1737364"/>
              <a:gd name="connsiteX165" fmla="*/ 728893 w 1913168"/>
              <a:gd name="connsiteY165" fmla="*/ 1616075 h 1737364"/>
              <a:gd name="connsiteX166" fmla="*/ 747943 w 1913168"/>
              <a:gd name="connsiteY166" fmla="*/ 1631950 h 1737364"/>
              <a:gd name="connsiteX167" fmla="*/ 757468 w 1913168"/>
              <a:gd name="connsiteY167" fmla="*/ 1641475 h 1737364"/>
              <a:gd name="connsiteX168" fmla="*/ 766993 w 1913168"/>
              <a:gd name="connsiteY168" fmla="*/ 1644650 h 1737364"/>
              <a:gd name="connsiteX169" fmla="*/ 786043 w 1913168"/>
              <a:gd name="connsiteY169" fmla="*/ 1654175 h 1737364"/>
              <a:gd name="connsiteX170" fmla="*/ 789218 w 1913168"/>
              <a:gd name="connsiteY170" fmla="*/ 1663700 h 1737364"/>
              <a:gd name="connsiteX171" fmla="*/ 808268 w 1913168"/>
              <a:gd name="connsiteY171" fmla="*/ 1679575 h 1737364"/>
              <a:gd name="connsiteX172" fmla="*/ 836843 w 1913168"/>
              <a:gd name="connsiteY172" fmla="*/ 1685925 h 1737364"/>
              <a:gd name="connsiteX173" fmla="*/ 852718 w 1913168"/>
              <a:gd name="connsiteY173" fmla="*/ 1682750 h 1737364"/>
              <a:gd name="connsiteX174" fmla="*/ 859068 w 1913168"/>
              <a:gd name="connsiteY174" fmla="*/ 1673225 h 1737364"/>
              <a:gd name="connsiteX175" fmla="*/ 868593 w 1913168"/>
              <a:gd name="connsiteY175" fmla="*/ 1666875 h 1737364"/>
              <a:gd name="connsiteX176" fmla="*/ 871768 w 1913168"/>
              <a:gd name="connsiteY176" fmla="*/ 1657350 h 1737364"/>
              <a:gd name="connsiteX177" fmla="*/ 890818 w 1913168"/>
              <a:gd name="connsiteY177" fmla="*/ 1644650 h 1737364"/>
              <a:gd name="connsiteX178" fmla="*/ 906693 w 1913168"/>
              <a:gd name="connsiteY178" fmla="*/ 1625600 h 1737364"/>
              <a:gd name="connsiteX179" fmla="*/ 916218 w 1913168"/>
              <a:gd name="connsiteY179" fmla="*/ 1622425 h 1737364"/>
              <a:gd name="connsiteX180" fmla="*/ 925743 w 1913168"/>
              <a:gd name="connsiteY180" fmla="*/ 1616075 h 1737364"/>
              <a:gd name="connsiteX181" fmla="*/ 941618 w 1913168"/>
              <a:gd name="connsiteY181" fmla="*/ 1603375 h 1737364"/>
              <a:gd name="connsiteX182" fmla="*/ 951143 w 1913168"/>
              <a:gd name="connsiteY182" fmla="*/ 1593850 h 1737364"/>
              <a:gd name="connsiteX183" fmla="*/ 960668 w 1913168"/>
              <a:gd name="connsiteY183" fmla="*/ 1587500 h 1737364"/>
              <a:gd name="connsiteX184" fmla="*/ 973368 w 1913168"/>
              <a:gd name="connsiteY184" fmla="*/ 1568450 h 1737364"/>
              <a:gd name="connsiteX185" fmla="*/ 979718 w 1913168"/>
              <a:gd name="connsiteY185" fmla="*/ 1558925 h 1737364"/>
              <a:gd name="connsiteX186" fmla="*/ 1001943 w 1913168"/>
              <a:gd name="connsiteY186" fmla="*/ 1543050 h 1737364"/>
              <a:gd name="connsiteX187" fmla="*/ 1020993 w 1913168"/>
              <a:gd name="connsiteY187" fmla="*/ 1530350 h 1737364"/>
              <a:gd name="connsiteX188" fmla="*/ 1030518 w 1913168"/>
              <a:gd name="connsiteY188" fmla="*/ 1527175 h 1737364"/>
              <a:gd name="connsiteX189" fmla="*/ 1040043 w 1913168"/>
              <a:gd name="connsiteY189" fmla="*/ 1508125 h 1737364"/>
              <a:gd name="connsiteX190" fmla="*/ 1049568 w 1913168"/>
              <a:gd name="connsiteY190" fmla="*/ 1501775 h 1737364"/>
              <a:gd name="connsiteX191" fmla="*/ 1055918 w 1913168"/>
              <a:gd name="connsiteY191" fmla="*/ 1473200 h 1737364"/>
              <a:gd name="connsiteX192" fmla="*/ 1049568 w 1913168"/>
              <a:gd name="connsiteY192" fmla="*/ 1454150 h 1737364"/>
              <a:gd name="connsiteX193" fmla="*/ 1046393 w 1913168"/>
              <a:gd name="connsiteY193" fmla="*/ 1444625 h 1737364"/>
              <a:gd name="connsiteX194" fmla="*/ 1049568 w 1913168"/>
              <a:gd name="connsiteY194" fmla="*/ 1435100 h 1737364"/>
              <a:gd name="connsiteX195" fmla="*/ 1078143 w 1913168"/>
              <a:gd name="connsiteY195" fmla="*/ 1425575 h 1737364"/>
              <a:gd name="connsiteX196" fmla="*/ 1097193 w 1913168"/>
              <a:gd name="connsiteY196" fmla="*/ 1419225 h 1737364"/>
              <a:gd name="connsiteX197" fmla="*/ 1106718 w 1913168"/>
              <a:gd name="connsiteY197" fmla="*/ 1416050 h 1737364"/>
              <a:gd name="connsiteX198" fmla="*/ 1119418 w 1913168"/>
              <a:gd name="connsiteY198" fmla="*/ 1412875 h 1737364"/>
              <a:gd name="connsiteX199" fmla="*/ 1138468 w 1913168"/>
              <a:gd name="connsiteY199" fmla="*/ 1406525 h 1737364"/>
              <a:gd name="connsiteX200" fmla="*/ 1160693 w 1913168"/>
              <a:gd name="connsiteY200" fmla="*/ 1397000 h 1737364"/>
              <a:gd name="connsiteX201" fmla="*/ 1167043 w 1913168"/>
              <a:gd name="connsiteY201" fmla="*/ 1374775 h 1737364"/>
              <a:gd name="connsiteX202" fmla="*/ 1170218 w 1913168"/>
              <a:gd name="connsiteY202" fmla="*/ 1336675 h 1737364"/>
              <a:gd name="connsiteX203" fmla="*/ 1173393 w 1913168"/>
              <a:gd name="connsiteY203" fmla="*/ 1327150 h 1737364"/>
              <a:gd name="connsiteX204" fmla="*/ 1179743 w 1913168"/>
              <a:gd name="connsiteY204" fmla="*/ 1301750 h 1737364"/>
              <a:gd name="connsiteX205" fmla="*/ 1186093 w 1913168"/>
              <a:gd name="connsiteY205" fmla="*/ 1263650 h 1737364"/>
              <a:gd name="connsiteX206" fmla="*/ 1170218 w 1913168"/>
              <a:gd name="connsiteY206" fmla="*/ 1155700 h 1737364"/>
              <a:gd name="connsiteX207" fmla="*/ 1154343 w 1913168"/>
              <a:gd name="connsiteY207" fmla="*/ 1152525 h 1737364"/>
              <a:gd name="connsiteX208" fmla="*/ 1141643 w 1913168"/>
              <a:gd name="connsiteY208" fmla="*/ 1139825 h 1737364"/>
              <a:gd name="connsiteX209" fmla="*/ 1125768 w 1913168"/>
              <a:gd name="connsiteY209" fmla="*/ 1130300 h 1737364"/>
              <a:gd name="connsiteX210" fmla="*/ 1128943 w 1913168"/>
              <a:gd name="connsiteY210" fmla="*/ 1120775 h 1737364"/>
              <a:gd name="connsiteX211" fmla="*/ 1135293 w 1913168"/>
              <a:gd name="connsiteY211" fmla="*/ 1111250 h 1737364"/>
              <a:gd name="connsiteX212" fmla="*/ 1160693 w 1913168"/>
              <a:gd name="connsiteY212" fmla="*/ 1101725 h 1737364"/>
              <a:gd name="connsiteX213" fmla="*/ 1170218 w 1913168"/>
              <a:gd name="connsiteY213" fmla="*/ 1095375 h 1737364"/>
              <a:gd name="connsiteX214" fmla="*/ 1173393 w 1913168"/>
              <a:gd name="connsiteY214" fmla="*/ 1085850 h 1737364"/>
              <a:gd name="connsiteX215" fmla="*/ 1170218 w 1913168"/>
              <a:gd name="connsiteY215" fmla="*/ 1019175 h 1737364"/>
              <a:gd name="connsiteX216" fmla="*/ 1144818 w 1913168"/>
              <a:gd name="connsiteY216" fmla="*/ 996950 h 1737364"/>
              <a:gd name="connsiteX217" fmla="*/ 1122593 w 1913168"/>
              <a:gd name="connsiteY217" fmla="*/ 974725 h 1737364"/>
              <a:gd name="connsiteX218" fmla="*/ 1113068 w 1913168"/>
              <a:gd name="connsiteY218" fmla="*/ 965200 h 1737364"/>
              <a:gd name="connsiteX219" fmla="*/ 1106718 w 1913168"/>
              <a:gd name="connsiteY219" fmla="*/ 955675 h 1737364"/>
              <a:gd name="connsiteX220" fmla="*/ 1113068 w 1913168"/>
              <a:gd name="connsiteY220" fmla="*/ 946150 h 1737364"/>
              <a:gd name="connsiteX221" fmla="*/ 1135293 w 1913168"/>
              <a:gd name="connsiteY221" fmla="*/ 933450 h 1737364"/>
              <a:gd name="connsiteX222" fmla="*/ 1144818 w 1913168"/>
              <a:gd name="connsiteY222" fmla="*/ 927100 h 1737364"/>
              <a:gd name="connsiteX223" fmla="*/ 1147993 w 1913168"/>
              <a:gd name="connsiteY223" fmla="*/ 917575 h 1737364"/>
              <a:gd name="connsiteX224" fmla="*/ 1141643 w 1913168"/>
              <a:gd name="connsiteY224" fmla="*/ 828675 h 1737364"/>
              <a:gd name="connsiteX225" fmla="*/ 1135293 w 1913168"/>
              <a:gd name="connsiteY225" fmla="*/ 803275 h 1737364"/>
              <a:gd name="connsiteX226" fmla="*/ 1122593 w 1913168"/>
              <a:gd name="connsiteY226" fmla="*/ 784225 h 1737364"/>
              <a:gd name="connsiteX227" fmla="*/ 1116243 w 1913168"/>
              <a:gd name="connsiteY227" fmla="*/ 768350 h 1737364"/>
              <a:gd name="connsiteX228" fmla="*/ 1100368 w 1913168"/>
              <a:gd name="connsiteY228" fmla="*/ 739775 h 1737364"/>
              <a:gd name="connsiteX229" fmla="*/ 1081318 w 1913168"/>
              <a:gd name="connsiteY229" fmla="*/ 720725 h 1737364"/>
              <a:gd name="connsiteX230" fmla="*/ 1071793 w 1913168"/>
              <a:gd name="connsiteY230" fmla="*/ 714375 h 1737364"/>
              <a:gd name="connsiteX231" fmla="*/ 1062268 w 1913168"/>
              <a:gd name="connsiteY231" fmla="*/ 704850 h 1737364"/>
              <a:gd name="connsiteX232" fmla="*/ 1078143 w 1913168"/>
              <a:gd name="connsiteY232" fmla="*/ 692150 h 1737364"/>
              <a:gd name="connsiteX233" fmla="*/ 1084493 w 1913168"/>
              <a:gd name="connsiteY233" fmla="*/ 682625 h 1737364"/>
              <a:gd name="connsiteX234" fmla="*/ 1103543 w 1913168"/>
              <a:gd name="connsiteY234" fmla="*/ 676275 h 1737364"/>
              <a:gd name="connsiteX235" fmla="*/ 1128943 w 1913168"/>
              <a:gd name="connsiteY235" fmla="*/ 663575 h 1737364"/>
              <a:gd name="connsiteX236" fmla="*/ 1141643 w 1913168"/>
              <a:gd name="connsiteY236" fmla="*/ 650875 h 1737364"/>
              <a:gd name="connsiteX237" fmla="*/ 1151168 w 1913168"/>
              <a:gd name="connsiteY237" fmla="*/ 647700 h 1737364"/>
              <a:gd name="connsiteX238" fmla="*/ 1170218 w 1913168"/>
              <a:gd name="connsiteY238" fmla="*/ 635000 h 1737364"/>
              <a:gd name="connsiteX239" fmla="*/ 1433743 w 1913168"/>
              <a:gd name="connsiteY239" fmla="*/ 625475 h 1737364"/>
              <a:gd name="connsiteX240" fmla="*/ 1452793 w 1913168"/>
              <a:gd name="connsiteY240" fmla="*/ 619125 h 1737364"/>
              <a:gd name="connsiteX241" fmla="*/ 1462318 w 1913168"/>
              <a:gd name="connsiteY241" fmla="*/ 600075 h 1737364"/>
              <a:gd name="connsiteX242" fmla="*/ 1468668 w 1913168"/>
              <a:gd name="connsiteY242" fmla="*/ 571500 h 1737364"/>
              <a:gd name="connsiteX243" fmla="*/ 1465493 w 1913168"/>
              <a:gd name="connsiteY243" fmla="*/ 558800 h 1737364"/>
              <a:gd name="connsiteX244" fmla="*/ 1462318 w 1913168"/>
              <a:gd name="connsiteY244" fmla="*/ 523875 h 1737364"/>
              <a:gd name="connsiteX245" fmla="*/ 1462318 w 1913168"/>
              <a:gd name="connsiteY245" fmla="*/ 485775 h 1737364"/>
              <a:gd name="connsiteX246" fmla="*/ 1490893 w 1913168"/>
              <a:gd name="connsiteY246" fmla="*/ 466725 h 1737364"/>
              <a:gd name="connsiteX247" fmla="*/ 1494068 w 1913168"/>
              <a:gd name="connsiteY247" fmla="*/ 457200 h 1737364"/>
              <a:gd name="connsiteX248" fmla="*/ 1503593 w 1913168"/>
              <a:gd name="connsiteY248" fmla="*/ 450850 h 1737364"/>
              <a:gd name="connsiteX249" fmla="*/ 1506768 w 1913168"/>
              <a:gd name="connsiteY249" fmla="*/ 441325 h 1737364"/>
              <a:gd name="connsiteX250" fmla="*/ 1516293 w 1913168"/>
              <a:gd name="connsiteY250" fmla="*/ 438150 h 1737364"/>
              <a:gd name="connsiteX251" fmla="*/ 1535343 w 1913168"/>
              <a:gd name="connsiteY251" fmla="*/ 425450 h 1737364"/>
              <a:gd name="connsiteX252" fmla="*/ 1554393 w 1913168"/>
              <a:gd name="connsiteY252" fmla="*/ 415925 h 1737364"/>
              <a:gd name="connsiteX253" fmla="*/ 1621068 w 1913168"/>
              <a:gd name="connsiteY253" fmla="*/ 400050 h 1737364"/>
              <a:gd name="connsiteX254" fmla="*/ 1662343 w 1913168"/>
              <a:gd name="connsiteY254" fmla="*/ 393700 h 1737364"/>
              <a:gd name="connsiteX255" fmla="*/ 1735368 w 1913168"/>
              <a:gd name="connsiteY255" fmla="*/ 387350 h 1737364"/>
              <a:gd name="connsiteX256" fmla="*/ 1773468 w 1913168"/>
              <a:gd name="connsiteY256" fmla="*/ 377825 h 1737364"/>
              <a:gd name="connsiteX257" fmla="*/ 1792518 w 1913168"/>
              <a:gd name="connsiteY257" fmla="*/ 374650 h 1737364"/>
              <a:gd name="connsiteX258" fmla="*/ 1805218 w 1913168"/>
              <a:gd name="connsiteY258" fmla="*/ 368300 h 1737364"/>
              <a:gd name="connsiteX259" fmla="*/ 1824268 w 1913168"/>
              <a:gd name="connsiteY259" fmla="*/ 358775 h 1737364"/>
              <a:gd name="connsiteX260" fmla="*/ 1849668 w 1913168"/>
              <a:gd name="connsiteY260" fmla="*/ 349250 h 1737364"/>
              <a:gd name="connsiteX261" fmla="*/ 1859193 w 1913168"/>
              <a:gd name="connsiteY261" fmla="*/ 342900 h 1737364"/>
              <a:gd name="connsiteX262" fmla="*/ 1871893 w 1913168"/>
              <a:gd name="connsiteY262" fmla="*/ 327025 h 1737364"/>
              <a:gd name="connsiteX263" fmla="*/ 1884593 w 1913168"/>
              <a:gd name="connsiteY263" fmla="*/ 307975 h 1737364"/>
              <a:gd name="connsiteX264" fmla="*/ 1890943 w 1913168"/>
              <a:gd name="connsiteY264" fmla="*/ 298450 h 1737364"/>
              <a:gd name="connsiteX265" fmla="*/ 1894118 w 1913168"/>
              <a:gd name="connsiteY265" fmla="*/ 288925 h 1737364"/>
              <a:gd name="connsiteX266" fmla="*/ 1909993 w 1913168"/>
              <a:gd name="connsiteY266" fmla="*/ 269875 h 1737364"/>
              <a:gd name="connsiteX267" fmla="*/ 1913168 w 1913168"/>
              <a:gd name="connsiteY267" fmla="*/ 254000 h 1737364"/>
              <a:gd name="connsiteX0" fmla="*/ 1918448 w 1918448"/>
              <a:gd name="connsiteY0" fmla="*/ 254000 h 1737364"/>
              <a:gd name="connsiteX1" fmla="*/ 1918448 w 1918448"/>
              <a:gd name="connsiteY1" fmla="*/ 254000 h 1737364"/>
              <a:gd name="connsiteX2" fmla="*/ 1889873 w 1918448"/>
              <a:gd name="connsiteY2" fmla="*/ 257175 h 1737364"/>
              <a:gd name="connsiteX3" fmla="*/ 1880348 w 1918448"/>
              <a:gd name="connsiteY3" fmla="*/ 254000 h 1737364"/>
              <a:gd name="connsiteX4" fmla="*/ 1864473 w 1918448"/>
              <a:gd name="connsiteY4" fmla="*/ 250825 h 1737364"/>
              <a:gd name="connsiteX5" fmla="*/ 1845423 w 1918448"/>
              <a:gd name="connsiteY5" fmla="*/ 244475 h 1737364"/>
              <a:gd name="connsiteX6" fmla="*/ 1823198 w 1918448"/>
              <a:gd name="connsiteY6" fmla="*/ 241300 h 1737364"/>
              <a:gd name="connsiteX7" fmla="*/ 1813673 w 1918448"/>
              <a:gd name="connsiteY7" fmla="*/ 238125 h 1737364"/>
              <a:gd name="connsiteX8" fmla="*/ 1785098 w 1918448"/>
              <a:gd name="connsiteY8" fmla="*/ 222250 h 1737364"/>
              <a:gd name="connsiteX9" fmla="*/ 1781923 w 1918448"/>
              <a:gd name="connsiteY9" fmla="*/ 212725 h 1737364"/>
              <a:gd name="connsiteX10" fmla="*/ 1775573 w 1918448"/>
              <a:gd name="connsiteY10" fmla="*/ 190500 h 1737364"/>
              <a:gd name="connsiteX11" fmla="*/ 1759698 w 1918448"/>
              <a:gd name="connsiteY11" fmla="*/ 171450 h 1737364"/>
              <a:gd name="connsiteX12" fmla="*/ 1753348 w 1918448"/>
              <a:gd name="connsiteY12" fmla="*/ 161925 h 1737364"/>
              <a:gd name="connsiteX13" fmla="*/ 1734298 w 1918448"/>
              <a:gd name="connsiteY13" fmla="*/ 155575 h 1737364"/>
              <a:gd name="connsiteX14" fmla="*/ 1693023 w 1918448"/>
              <a:gd name="connsiteY14" fmla="*/ 149225 h 1737364"/>
              <a:gd name="connsiteX15" fmla="*/ 1648573 w 1918448"/>
              <a:gd name="connsiteY15" fmla="*/ 136525 h 1737364"/>
              <a:gd name="connsiteX16" fmla="*/ 1629523 w 1918448"/>
              <a:gd name="connsiteY16" fmla="*/ 133350 h 1737364"/>
              <a:gd name="connsiteX17" fmla="*/ 1619998 w 1918448"/>
              <a:gd name="connsiteY17" fmla="*/ 127000 h 1737364"/>
              <a:gd name="connsiteX18" fmla="*/ 1607298 w 1918448"/>
              <a:gd name="connsiteY18" fmla="*/ 107950 h 1737364"/>
              <a:gd name="connsiteX19" fmla="*/ 1597773 w 1918448"/>
              <a:gd name="connsiteY19" fmla="*/ 104775 h 1737364"/>
              <a:gd name="connsiteX20" fmla="*/ 1594598 w 1918448"/>
              <a:gd name="connsiteY20" fmla="*/ 95250 h 1737364"/>
              <a:gd name="connsiteX21" fmla="*/ 1575548 w 1918448"/>
              <a:gd name="connsiteY21" fmla="*/ 88900 h 1737364"/>
              <a:gd name="connsiteX22" fmla="*/ 1550148 w 1918448"/>
              <a:gd name="connsiteY22" fmla="*/ 66675 h 1737364"/>
              <a:gd name="connsiteX23" fmla="*/ 1540623 w 1918448"/>
              <a:gd name="connsiteY23" fmla="*/ 63500 h 1737364"/>
              <a:gd name="connsiteX24" fmla="*/ 1521573 w 1918448"/>
              <a:gd name="connsiteY24" fmla="*/ 50800 h 1737364"/>
              <a:gd name="connsiteX25" fmla="*/ 1508873 w 1918448"/>
              <a:gd name="connsiteY25" fmla="*/ 41275 h 1737364"/>
              <a:gd name="connsiteX26" fmla="*/ 1496173 w 1918448"/>
              <a:gd name="connsiteY26" fmla="*/ 38100 h 1737364"/>
              <a:gd name="connsiteX27" fmla="*/ 1486648 w 1918448"/>
              <a:gd name="connsiteY27" fmla="*/ 31750 h 1737364"/>
              <a:gd name="connsiteX28" fmla="*/ 1461248 w 1918448"/>
              <a:gd name="connsiteY28" fmla="*/ 25400 h 1737364"/>
              <a:gd name="connsiteX29" fmla="*/ 1451723 w 1918448"/>
              <a:gd name="connsiteY29" fmla="*/ 22225 h 1737364"/>
              <a:gd name="connsiteX30" fmla="*/ 1439023 w 1918448"/>
              <a:gd name="connsiteY30" fmla="*/ 19050 h 1737364"/>
              <a:gd name="connsiteX31" fmla="*/ 1423148 w 1918448"/>
              <a:gd name="connsiteY31" fmla="*/ 15875 h 1737364"/>
              <a:gd name="connsiteX32" fmla="*/ 1404098 w 1918448"/>
              <a:gd name="connsiteY32" fmla="*/ 9525 h 1737364"/>
              <a:gd name="connsiteX33" fmla="*/ 1394573 w 1918448"/>
              <a:gd name="connsiteY33" fmla="*/ 6350 h 1737364"/>
              <a:gd name="connsiteX34" fmla="*/ 1353298 w 1918448"/>
              <a:gd name="connsiteY34" fmla="*/ 0 h 1737364"/>
              <a:gd name="connsiteX35" fmla="*/ 1305673 w 1918448"/>
              <a:gd name="connsiteY35" fmla="*/ 3175 h 1737364"/>
              <a:gd name="connsiteX36" fmla="*/ 1296148 w 1918448"/>
              <a:gd name="connsiteY36" fmla="*/ 6350 h 1737364"/>
              <a:gd name="connsiteX37" fmla="*/ 1264398 w 1918448"/>
              <a:gd name="connsiteY37" fmla="*/ 15875 h 1737364"/>
              <a:gd name="connsiteX38" fmla="*/ 1254873 w 1918448"/>
              <a:gd name="connsiteY38" fmla="*/ 19050 h 1737364"/>
              <a:gd name="connsiteX39" fmla="*/ 1235823 w 1918448"/>
              <a:gd name="connsiteY39" fmla="*/ 31750 h 1737364"/>
              <a:gd name="connsiteX40" fmla="*/ 1226298 w 1918448"/>
              <a:gd name="connsiteY40" fmla="*/ 50800 h 1737364"/>
              <a:gd name="connsiteX41" fmla="*/ 1223123 w 1918448"/>
              <a:gd name="connsiteY41" fmla="*/ 60325 h 1737364"/>
              <a:gd name="connsiteX42" fmla="*/ 1213598 w 1918448"/>
              <a:gd name="connsiteY42" fmla="*/ 66675 h 1737364"/>
              <a:gd name="connsiteX43" fmla="*/ 1200898 w 1918448"/>
              <a:gd name="connsiteY43" fmla="*/ 85725 h 1737364"/>
              <a:gd name="connsiteX44" fmla="*/ 1194548 w 1918448"/>
              <a:gd name="connsiteY44" fmla="*/ 95250 h 1737364"/>
              <a:gd name="connsiteX45" fmla="*/ 1185023 w 1918448"/>
              <a:gd name="connsiteY45" fmla="*/ 101600 h 1737364"/>
              <a:gd name="connsiteX46" fmla="*/ 1159623 w 1918448"/>
              <a:gd name="connsiteY46" fmla="*/ 139700 h 1737364"/>
              <a:gd name="connsiteX47" fmla="*/ 1153273 w 1918448"/>
              <a:gd name="connsiteY47" fmla="*/ 149225 h 1737364"/>
              <a:gd name="connsiteX48" fmla="*/ 1143748 w 1918448"/>
              <a:gd name="connsiteY48" fmla="*/ 155575 h 1737364"/>
              <a:gd name="connsiteX49" fmla="*/ 1137398 w 1918448"/>
              <a:gd name="connsiteY49" fmla="*/ 168275 h 1737364"/>
              <a:gd name="connsiteX50" fmla="*/ 1127873 w 1918448"/>
              <a:gd name="connsiteY50" fmla="*/ 187325 h 1737364"/>
              <a:gd name="connsiteX51" fmla="*/ 1118348 w 1918448"/>
              <a:gd name="connsiteY51" fmla="*/ 193675 h 1737364"/>
              <a:gd name="connsiteX52" fmla="*/ 1111998 w 1918448"/>
              <a:gd name="connsiteY52" fmla="*/ 203200 h 1737364"/>
              <a:gd name="connsiteX53" fmla="*/ 1108823 w 1918448"/>
              <a:gd name="connsiteY53" fmla="*/ 212725 h 1737364"/>
              <a:gd name="connsiteX54" fmla="*/ 1096123 w 1918448"/>
              <a:gd name="connsiteY54" fmla="*/ 231775 h 1737364"/>
              <a:gd name="connsiteX55" fmla="*/ 1099298 w 1918448"/>
              <a:gd name="connsiteY55" fmla="*/ 247650 h 1737364"/>
              <a:gd name="connsiteX56" fmla="*/ 1108823 w 1918448"/>
              <a:gd name="connsiteY56" fmla="*/ 257175 h 1737364"/>
              <a:gd name="connsiteX57" fmla="*/ 1115173 w 1918448"/>
              <a:gd name="connsiteY57" fmla="*/ 266700 h 1737364"/>
              <a:gd name="connsiteX58" fmla="*/ 1118348 w 1918448"/>
              <a:gd name="connsiteY58" fmla="*/ 279400 h 1737364"/>
              <a:gd name="connsiteX59" fmla="*/ 1124698 w 1918448"/>
              <a:gd name="connsiteY59" fmla="*/ 288925 h 1737364"/>
              <a:gd name="connsiteX60" fmla="*/ 1118348 w 1918448"/>
              <a:gd name="connsiteY60" fmla="*/ 317500 h 1737364"/>
              <a:gd name="connsiteX61" fmla="*/ 1111998 w 1918448"/>
              <a:gd name="connsiteY61" fmla="*/ 342900 h 1737364"/>
              <a:gd name="connsiteX62" fmla="*/ 1108823 w 1918448"/>
              <a:gd name="connsiteY62" fmla="*/ 355600 h 1737364"/>
              <a:gd name="connsiteX63" fmla="*/ 1105648 w 1918448"/>
              <a:gd name="connsiteY63" fmla="*/ 365125 h 1737364"/>
              <a:gd name="connsiteX64" fmla="*/ 1096123 w 1918448"/>
              <a:gd name="connsiteY64" fmla="*/ 371475 h 1737364"/>
              <a:gd name="connsiteX65" fmla="*/ 1089773 w 1918448"/>
              <a:gd name="connsiteY65" fmla="*/ 381000 h 1737364"/>
              <a:gd name="connsiteX66" fmla="*/ 1058023 w 1918448"/>
              <a:gd name="connsiteY66" fmla="*/ 400050 h 1737364"/>
              <a:gd name="connsiteX67" fmla="*/ 1048498 w 1918448"/>
              <a:gd name="connsiteY67" fmla="*/ 403225 h 1737364"/>
              <a:gd name="connsiteX68" fmla="*/ 1038973 w 1918448"/>
              <a:gd name="connsiteY68" fmla="*/ 409575 h 1737364"/>
              <a:gd name="connsiteX69" fmla="*/ 1032623 w 1918448"/>
              <a:gd name="connsiteY69" fmla="*/ 419100 h 1737364"/>
              <a:gd name="connsiteX70" fmla="*/ 1013573 w 1918448"/>
              <a:gd name="connsiteY70" fmla="*/ 431800 h 1737364"/>
              <a:gd name="connsiteX71" fmla="*/ 1007223 w 1918448"/>
              <a:gd name="connsiteY71" fmla="*/ 450850 h 1737364"/>
              <a:gd name="connsiteX72" fmla="*/ 1013573 w 1918448"/>
              <a:gd name="connsiteY72" fmla="*/ 469900 h 1737364"/>
              <a:gd name="connsiteX73" fmla="*/ 984998 w 1918448"/>
              <a:gd name="connsiteY73" fmla="*/ 482600 h 1737364"/>
              <a:gd name="connsiteX74" fmla="*/ 953248 w 1918448"/>
              <a:gd name="connsiteY74" fmla="*/ 514350 h 1737364"/>
              <a:gd name="connsiteX75" fmla="*/ 943723 w 1918448"/>
              <a:gd name="connsiteY75" fmla="*/ 520700 h 1737364"/>
              <a:gd name="connsiteX76" fmla="*/ 934198 w 1918448"/>
              <a:gd name="connsiteY76" fmla="*/ 523875 h 1737364"/>
              <a:gd name="connsiteX77" fmla="*/ 915148 w 1918448"/>
              <a:gd name="connsiteY77" fmla="*/ 536575 h 1737364"/>
              <a:gd name="connsiteX78" fmla="*/ 892923 w 1918448"/>
              <a:gd name="connsiteY78" fmla="*/ 517525 h 1737364"/>
              <a:gd name="connsiteX79" fmla="*/ 880223 w 1918448"/>
              <a:gd name="connsiteY79" fmla="*/ 514350 h 1737364"/>
              <a:gd name="connsiteX80" fmla="*/ 870698 w 1918448"/>
              <a:gd name="connsiteY80" fmla="*/ 511175 h 1737364"/>
              <a:gd name="connsiteX81" fmla="*/ 816723 w 1918448"/>
              <a:gd name="connsiteY81" fmla="*/ 514350 h 1737364"/>
              <a:gd name="connsiteX82" fmla="*/ 804023 w 1918448"/>
              <a:gd name="connsiteY82" fmla="*/ 530225 h 1737364"/>
              <a:gd name="connsiteX83" fmla="*/ 794498 w 1918448"/>
              <a:gd name="connsiteY83" fmla="*/ 539750 h 1737364"/>
              <a:gd name="connsiteX84" fmla="*/ 791323 w 1918448"/>
              <a:gd name="connsiteY84" fmla="*/ 549275 h 1737364"/>
              <a:gd name="connsiteX85" fmla="*/ 772273 w 1918448"/>
              <a:gd name="connsiteY85" fmla="*/ 561975 h 1737364"/>
              <a:gd name="connsiteX86" fmla="*/ 753223 w 1918448"/>
              <a:gd name="connsiteY86" fmla="*/ 571500 h 1737364"/>
              <a:gd name="connsiteX87" fmla="*/ 740523 w 1918448"/>
              <a:gd name="connsiteY87" fmla="*/ 590550 h 1737364"/>
              <a:gd name="connsiteX88" fmla="*/ 743698 w 1918448"/>
              <a:gd name="connsiteY88" fmla="*/ 606425 h 1737364"/>
              <a:gd name="connsiteX89" fmla="*/ 746873 w 1918448"/>
              <a:gd name="connsiteY89" fmla="*/ 615950 h 1737364"/>
              <a:gd name="connsiteX90" fmla="*/ 750048 w 1918448"/>
              <a:gd name="connsiteY90" fmla="*/ 631825 h 1737364"/>
              <a:gd name="connsiteX91" fmla="*/ 740523 w 1918448"/>
              <a:gd name="connsiteY91" fmla="*/ 650875 h 1737364"/>
              <a:gd name="connsiteX92" fmla="*/ 730998 w 1918448"/>
              <a:gd name="connsiteY92" fmla="*/ 654050 h 1737364"/>
              <a:gd name="connsiteX93" fmla="*/ 721473 w 1918448"/>
              <a:gd name="connsiteY93" fmla="*/ 660400 h 1737364"/>
              <a:gd name="connsiteX94" fmla="*/ 702423 w 1918448"/>
              <a:gd name="connsiteY94" fmla="*/ 676275 h 1737364"/>
              <a:gd name="connsiteX95" fmla="*/ 699248 w 1918448"/>
              <a:gd name="connsiteY95" fmla="*/ 685800 h 1737364"/>
              <a:gd name="connsiteX96" fmla="*/ 686548 w 1918448"/>
              <a:gd name="connsiteY96" fmla="*/ 714375 h 1737364"/>
              <a:gd name="connsiteX97" fmla="*/ 680198 w 1918448"/>
              <a:gd name="connsiteY97" fmla="*/ 746125 h 1737364"/>
              <a:gd name="connsiteX98" fmla="*/ 673848 w 1918448"/>
              <a:gd name="connsiteY98" fmla="*/ 765175 h 1737364"/>
              <a:gd name="connsiteX99" fmla="*/ 667498 w 1918448"/>
              <a:gd name="connsiteY99" fmla="*/ 774700 h 1737364"/>
              <a:gd name="connsiteX100" fmla="*/ 661148 w 1918448"/>
              <a:gd name="connsiteY100" fmla="*/ 793750 h 1737364"/>
              <a:gd name="connsiteX101" fmla="*/ 654798 w 1918448"/>
              <a:gd name="connsiteY101" fmla="*/ 803275 h 1737364"/>
              <a:gd name="connsiteX102" fmla="*/ 642098 w 1918448"/>
              <a:gd name="connsiteY102" fmla="*/ 831850 h 1737364"/>
              <a:gd name="connsiteX103" fmla="*/ 645273 w 1918448"/>
              <a:gd name="connsiteY103" fmla="*/ 854075 h 1737364"/>
              <a:gd name="connsiteX104" fmla="*/ 654798 w 1918448"/>
              <a:gd name="connsiteY104" fmla="*/ 860425 h 1737364"/>
              <a:gd name="connsiteX105" fmla="*/ 677023 w 1918448"/>
              <a:gd name="connsiteY105" fmla="*/ 869950 h 1737364"/>
              <a:gd name="connsiteX106" fmla="*/ 692898 w 1918448"/>
              <a:gd name="connsiteY106" fmla="*/ 885825 h 1737364"/>
              <a:gd name="connsiteX107" fmla="*/ 699248 w 1918448"/>
              <a:gd name="connsiteY107" fmla="*/ 895350 h 1737364"/>
              <a:gd name="connsiteX108" fmla="*/ 711948 w 1918448"/>
              <a:gd name="connsiteY108" fmla="*/ 898525 h 1737364"/>
              <a:gd name="connsiteX109" fmla="*/ 724648 w 1918448"/>
              <a:gd name="connsiteY109" fmla="*/ 904875 h 1737364"/>
              <a:gd name="connsiteX110" fmla="*/ 743698 w 1918448"/>
              <a:gd name="connsiteY110" fmla="*/ 914400 h 1737364"/>
              <a:gd name="connsiteX111" fmla="*/ 746873 w 1918448"/>
              <a:gd name="connsiteY111" fmla="*/ 923925 h 1737364"/>
              <a:gd name="connsiteX112" fmla="*/ 702423 w 1918448"/>
              <a:gd name="connsiteY112" fmla="*/ 942975 h 1737364"/>
              <a:gd name="connsiteX113" fmla="*/ 505573 w 1918448"/>
              <a:gd name="connsiteY113" fmla="*/ 949325 h 1737364"/>
              <a:gd name="connsiteX114" fmla="*/ 480173 w 1918448"/>
              <a:gd name="connsiteY114" fmla="*/ 952500 h 1737364"/>
              <a:gd name="connsiteX115" fmla="*/ 461123 w 1918448"/>
              <a:gd name="connsiteY115" fmla="*/ 965200 h 1737364"/>
              <a:gd name="connsiteX116" fmla="*/ 442073 w 1918448"/>
              <a:gd name="connsiteY116" fmla="*/ 971550 h 1737364"/>
              <a:gd name="connsiteX117" fmla="*/ 419848 w 1918448"/>
              <a:gd name="connsiteY117" fmla="*/ 984250 h 1737364"/>
              <a:gd name="connsiteX118" fmla="*/ 410323 w 1918448"/>
              <a:gd name="connsiteY118" fmla="*/ 987425 h 1737364"/>
              <a:gd name="connsiteX119" fmla="*/ 391273 w 1918448"/>
              <a:gd name="connsiteY119" fmla="*/ 1000125 h 1737364"/>
              <a:gd name="connsiteX120" fmla="*/ 381748 w 1918448"/>
              <a:gd name="connsiteY120" fmla="*/ 1006475 h 1737364"/>
              <a:gd name="connsiteX121" fmla="*/ 372223 w 1918448"/>
              <a:gd name="connsiteY121" fmla="*/ 1009650 h 1737364"/>
              <a:gd name="connsiteX122" fmla="*/ 343648 w 1918448"/>
              <a:gd name="connsiteY122" fmla="*/ 1022350 h 1737364"/>
              <a:gd name="connsiteX123" fmla="*/ 292848 w 1918448"/>
              <a:gd name="connsiteY123" fmla="*/ 1025525 h 1737364"/>
              <a:gd name="connsiteX124" fmla="*/ 261098 w 1918448"/>
              <a:gd name="connsiteY124" fmla="*/ 1073150 h 1737364"/>
              <a:gd name="connsiteX125" fmla="*/ 248398 w 1918448"/>
              <a:gd name="connsiteY125" fmla="*/ 1092200 h 1737364"/>
              <a:gd name="connsiteX126" fmla="*/ 242048 w 1918448"/>
              <a:gd name="connsiteY126" fmla="*/ 1101725 h 1737364"/>
              <a:gd name="connsiteX127" fmla="*/ 251573 w 1918448"/>
              <a:gd name="connsiteY127" fmla="*/ 1120775 h 1737364"/>
              <a:gd name="connsiteX128" fmla="*/ 261098 w 1918448"/>
              <a:gd name="connsiteY128" fmla="*/ 1127125 h 1737364"/>
              <a:gd name="connsiteX129" fmla="*/ 273798 w 1918448"/>
              <a:gd name="connsiteY129" fmla="*/ 1149350 h 1737364"/>
              <a:gd name="connsiteX130" fmla="*/ 296023 w 1918448"/>
              <a:gd name="connsiteY130" fmla="*/ 1168400 h 1737364"/>
              <a:gd name="connsiteX131" fmla="*/ 315073 w 1918448"/>
              <a:gd name="connsiteY131" fmla="*/ 1184275 h 1737364"/>
              <a:gd name="connsiteX132" fmla="*/ 321423 w 1918448"/>
              <a:gd name="connsiteY132" fmla="*/ 1196975 h 1737364"/>
              <a:gd name="connsiteX133" fmla="*/ 343648 w 1918448"/>
              <a:gd name="connsiteY133" fmla="*/ 1212850 h 1737364"/>
              <a:gd name="connsiteX134" fmla="*/ 362698 w 1918448"/>
              <a:gd name="connsiteY134" fmla="*/ 1241425 h 1737364"/>
              <a:gd name="connsiteX135" fmla="*/ 372223 w 1918448"/>
              <a:gd name="connsiteY135" fmla="*/ 1247775 h 1737364"/>
              <a:gd name="connsiteX136" fmla="*/ 378573 w 1918448"/>
              <a:gd name="connsiteY136" fmla="*/ 1257300 h 1737364"/>
              <a:gd name="connsiteX137" fmla="*/ 388098 w 1918448"/>
              <a:gd name="connsiteY137" fmla="*/ 1266825 h 1737364"/>
              <a:gd name="connsiteX138" fmla="*/ 391273 w 1918448"/>
              <a:gd name="connsiteY138" fmla="*/ 1282700 h 1737364"/>
              <a:gd name="connsiteX139" fmla="*/ 397623 w 1918448"/>
              <a:gd name="connsiteY139" fmla="*/ 1298575 h 1737364"/>
              <a:gd name="connsiteX140" fmla="*/ 400798 w 1918448"/>
              <a:gd name="connsiteY140" fmla="*/ 1308100 h 1737364"/>
              <a:gd name="connsiteX141" fmla="*/ 410323 w 1918448"/>
              <a:gd name="connsiteY141" fmla="*/ 1314450 h 1737364"/>
              <a:gd name="connsiteX142" fmla="*/ 416673 w 1918448"/>
              <a:gd name="connsiteY142" fmla="*/ 1327150 h 1737364"/>
              <a:gd name="connsiteX143" fmla="*/ 438898 w 1918448"/>
              <a:gd name="connsiteY143" fmla="*/ 1339850 h 1737364"/>
              <a:gd name="connsiteX144" fmla="*/ 19798 w 1918448"/>
              <a:gd name="connsiteY144" fmla="*/ 1673225 h 1737364"/>
              <a:gd name="connsiteX145" fmla="*/ 62660 w 1918448"/>
              <a:gd name="connsiteY145" fmla="*/ 1665287 h 1737364"/>
              <a:gd name="connsiteX146" fmla="*/ 15036 w 1918448"/>
              <a:gd name="connsiteY146" fmla="*/ 1736725 h 1737364"/>
              <a:gd name="connsiteX147" fmla="*/ 46786 w 1918448"/>
              <a:gd name="connsiteY147" fmla="*/ 1727200 h 1737364"/>
              <a:gd name="connsiteX148" fmla="*/ 88061 w 1918448"/>
              <a:gd name="connsiteY148" fmla="*/ 1717675 h 1737364"/>
              <a:gd name="connsiteX149" fmla="*/ 100761 w 1918448"/>
              <a:gd name="connsiteY149" fmla="*/ 1722438 h 1737364"/>
              <a:gd name="connsiteX150" fmla="*/ 167436 w 1918448"/>
              <a:gd name="connsiteY150" fmla="*/ 1706562 h 1737364"/>
              <a:gd name="connsiteX151" fmla="*/ 205535 w 1918448"/>
              <a:gd name="connsiteY151" fmla="*/ 1706563 h 1737364"/>
              <a:gd name="connsiteX152" fmla="*/ 313486 w 1918448"/>
              <a:gd name="connsiteY152" fmla="*/ 1709738 h 1737364"/>
              <a:gd name="connsiteX153" fmla="*/ 270623 w 1918448"/>
              <a:gd name="connsiteY153" fmla="*/ 1706562 h 1737364"/>
              <a:gd name="connsiteX154" fmla="*/ 353173 w 1918448"/>
              <a:gd name="connsiteY154" fmla="*/ 1639887 h 1737364"/>
              <a:gd name="connsiteX155" fmla="*/ 394448 w 1918448"/>
              <a:gd name="connsiteY155" fmla="*/ 1620838 h 1737364"/>
              <a:gd name="connsiteX156" fmla="*/ 423023 w 1918448"/>
              <a:gd name="connsiteY156" fmla="*/ 1635125 h 1737364"/>
              <a:gd name="connsiteX157" fmla="*/ 454773 w 1918448"/>
              <a:gd name="connsiteY157" fmla="*/ 1654175 h 1737364"/>
              <a:gd name="connsiteX158" fmla="*/ 488111 w 1918448"/>
              <a:gd name="connsiteY158" fmla="*/ 1619250 h 1737364"/>
              <a:gd name="connsiteX159" fmla="*/ 627811 w 1918448"/>
              <a:gd name="connsiteY159" fmla="*/ 1616075 h 1737364"/>
              <a:gd name="connsiteX160" fmla="*/ 654798 w 1918448"/>
              <a:gd name="connsiteY160" fmla="*/ 1539875 h 1737364"/>
              <a:gd name="connsiteX161" fmla="*/ 619873 w 1918448"/>
              <a:gd name="connsiteY161" fmla="*/ 1573212 h 1737364"/>
              <a:gd name="connsiteX162" fmla="*/ 686548 w 1918448"/>
              <a:gd name="connsiteY162" fmla="*/ 1581150 h 1737364"/>
              <a:gd name="connsiteX163" fmla="*/ 684960 w 1918448"/>
              <a:gd name="connsiteY163" fmla="*/ 1606550 h 1737364"/>
              <a:gd name="connsiteX164" fmla="*/ 694485 w 1918448"/>
              <a:gd name="connsiteY164" fmla="*/ 1606550 h 1737364"/>
              <a:gd name="connsiteX165" fmla="*/ 734173 w 1918448"/>
              <a:gd name="connsiteY165" fmla="*/ 1616075 h 1737364"/>
              <a:gd name="connsiteX166" fmla="*/ 753223 w 1918448"/>
              <a:gd name="connsiteY166" fmla="*/ 1631950 h 1737364"/>
              <a:gd name="connsiteX167" fmla="*/ 762748 w 1918448"/>
              <a:gd name="connsiteY167" fmla="*/ 1641475 h 1737364"/>
              <a:gd name="connsiteX168" fmla="*/ 772273 w 1918448"/>
              <a:gd name="connsiteY168" fmla="*/ 1644650 h 1737364"/>
              <a:gd name="connsiteX169" fmla="*/ 791323 w 1918448"/>
              <a:gd name="connsiteY169" fmla="*/ 1654175 h 1737364"/>
              <a:gd name="connsiteX170" fmla="*/ 794498 w 1918448"/>
              <a:gd name="connsiteY170" fmla="*/ 1663700 h 1737364"/>
              <a:gd name="connsiteX171" fmla="*/ 813548 w 1918448"/>
              <a:gd name="connsiteY171" fmla="*/ 1679575 h 1737364"/>
              <a:gd name="connsiteX172" fmla="*/ 842123 w 1918448"/>
              <a:gd name="connsiteY172" fmla="*/ 1685925 h 1737364"/>
              <a:gd name="connsiteX173" fmla="*/ 857998 w 1918448"/>
              <a:gd name="connsiteY173" fmla="*/ 1682750 h 1737364"/>
              <a:gd name="connsiteX174" fmla="*/ 864348 w 1918448"/>
              <a:gd name="connsiteY174" fmla="*/ 1673225 h 1737364"/>
              <a:gd name="connsiteX175" fmla="*/ 873873 w 1918448"/>
              <a:gd name="connsiteY175" fmla="*/ 1666875 h 1737364"/>
              <a:gd name="connsiteX176" fmla="*/ 877048 w 1918448"/>
              <a:gd name="connsiteY176" fmla="*/ 1657350 h 1737364"/>
              <a:gd name="connsiteX177" fmla="*/ 896098 w 1918448"/>
              <a:gd name="connsiteY177" fmla="*/ 1644650 h 1737364"/>
              <a:gd name="connsiteX178" fmla="*/ 911973 w 1918448"/>
              <a:gd name="connsiteY178" fmla="*/ 1625600 h 1737364"/>
              <a:gd name="connsiteX179" fmla="*/ 921498 w 1918448"/>
              <a:gd name="connsiteY179" fmla="*/ 1622425 h 1737364"/>
              <a:gd name="connsiteX180" fmla="*/ 931023 w 1918448"/>
              <a:gd name="connsiteY180" fmla="*/ 1616075 h 1737364"/>
              <a:gd name="connsiteX181" fmla="*/ 946898 w 1918448"/>
              <a:gd name="connsiteY181" fmla="*/ 1603375 h 1737364"/>
              <a:gd name="connsiteX182" fmla="*/ 956423 w 1918448"/>
              <a:gd name="connsiteY182" fmla="*/ 1593850 h 1737364"/>
              <a:gd name="connsiteX183" fmla="*/ 965948 w 1918448"/>
              <a:gd name="connsiteY183" fmla="*/ 1587500 h 1737364"/>
              <a:gd name="connsiteX184" fmla="*/ 978648 w 1918448"/>
              <a:gd name="connsiteY184" fmla="*/ 1568450 h 1737364"/>
              <a:gd name="connsiteX185" fmla="*/ 984998 w 1918448"/>
              <a:gd name="connsiteY185" fmla="*/ 1558925 h 1737364"/>
              <a:gd name="connsiteX186" fmla="*/ 1007223 w 1918448"/>
              <a:gd name="connsiteY186" fmla="*/ 1543050 h 1737364"/>
              <a:gd name="connsiteX187" fmla="*/ 1026273 w 1918448"/>
              <a:gd name="connsiteY187" fmla="*/ 1530350 h 1737364"/>
              <a:gd name="connsiteX188" fmla="*/ 1035798 w 1918448"/>
              <a:gd name="connsiteY188" fmla="*/ 1527175 h 1737364"/>
              <a:gd name="connsiteX189" fmla="*/ 1045323 w 1918448"/>
              <a:gd name="connsiteY189" fmla="*/ 1508125 h 1737364"/>
              <a:gd name="connsiteX190" fmla="*/ 1054848 w 1918448"/>
              <a:gd name="connsiteY190" fmla="*/ 1501775 h 1737364"/>
              <a:gd name="connsiteX191" fmla="*/ 1061198 w 1918448"/>
              <a:gd name="connsiteY191" fmla="*/ 1473200 h 1737364"/>
              <a:gd name="connsiteX192" fmla="*/ 1054848 w 1918448"/>
              <a:gd name="connsiteY192" fmla="*/ 1454150 h 1737364"/>
              <a:gd name="connsiteX193" fmla="*/ 1051673 w 1918448"/>
              <a:gd name="connsiteY193" fmla="*/ 1444625 h 1737364"/>
              <a:gd name="connsiteX194" fmla="*/ 1054848 w 1918448"/>
              <a:gd name="connsiteY194" fmla="*/ 1435100 h 1737364"/>
              <a:gd name="connsiteX195" fmla="*/ 1083423 w 1918448"/>
              <a:gd name="connsiteY195" fmla="*/ 1425575 h 1737364"/>
              <a:gd name="connsiteX196" fmla="*/ 1102473 w 1918448"/>
              <a:gd name="connsiteY196" fmla="*/ 1419225 h 1737364"/>
              <a:gd name="connsiteX197" fmla="*/ 1111998 w 1918448"/>
              <a:gd name="connsiteY197" fmla="*/ 1416050 h 1737364"/>
              <a:gd name="connsiteX198" fmla="*/ 1124698 w 1918448"/>
              <a:gd name="connsiteY198" fmla="*/ 1412875 h 1737364"/>
              <a:gd name="connsiteX199" fmla="*/ 1143748 w 1918448"/>
              <a:gd name="connsiteY199" fmla="*/ 1406525 h 1737364"/>
              <a:gd name="connsiteX200" fmla="*/ 1165973 w 1918448"/>
              <a:gd name="connsiteY200" fmla="*/ 1397000 h 1737364"/>
              <a:gd name="connsiteX201" fmla="*/ 1172323 w 1918448"/>
              <a:gd name="connsiteY201" fmla="*/ 1374775 h 1737364"/>
              <a:gd name="connsiteX202" fmla="*/ 1175498 w 1918448"/>
              <a:gd name="connsiteY202" fmla="*/ 1336675 h 1737364"/>
              <a:gd name="connsiteX203" fmla="*/ 1178673 w 1918448"/>
              <a:gd name="connsiteY203" fmla="*/ 1327150 h 1737364"/>
              <a:gd name="connsiteX204" fmla="*/ 1185023 w 1918448"/>
              <a:gd name="connsiteY204" fmla="*/ 1301750 h 1737364"/>
              <a:gd name="connsiteX205" fmla="*/ 1191373 w 1918448"/>
              <a:gd name="connsiteY205" fmla="*/ 1263650 h 1737364"/>
              <a:gd name="connsiteX206" fmla="*/ 1175498 w 1918448"/>
              <a:gd name="connsiteY206" fmla="*/ 1155700 h 1737364"/>
              <a:gd name="connsiteX207" fmla="*/ 1159623 w 1918448"/>
              <a:gd name="connsiteY207" fmla="*/ 1152525 h 1737364"/>
              <a:gd name="connsiteX208" fmla="*/ 1146923 w 1918448"/>
              <a:gd name="connsiteY208" fmla="*/ 1139825 h 1737364"/>
              <a:gd name="connsiteX209" fmla="*/ 1131048 w 1918448"/>
              <a:gd name="connsiteY209" fmla="*/ 1130300 h 1737364"/>
              <a:gd name="connsiteX210" fmla="*/ 1134223 w 1918448"/>
              <a:gd name="connsiteY210" fmla="*/ 1120775 h 1737364"/>
              <a:gd name="connsiteX211" fmla="*/ 1140573 w 1918448"/>
              <a:gd name="connsiteY211" fmla="*/ 1111250 h 1737364"/>
              <a:gd name="connsiteX212" fmla="*/ 1165973 w 1918448"/>
              <a:gd name="connsiteY212" fmla="*/ 1101725 h 1737364"/>
              <a:gd name="connsiteX213" fmla="*/ 1175498 w 1918448"/>
              <a:gd name="connsiteY213" fmla="*/ 1095375 h 1737364"/>
              <a:gd name="connsiteX214" fmla="*/ 1178673 w 1918448"/>
              <a:gd name="connsiteY214" fmla="*/ 1085850 h 1737364"/>
              <a:gd name="connsiteX215" fmla="*/ 1175498 w 1918448"/>
              <a:gd name="connsiteY215" fmla="*/ 1019175 h 1737364"/>
              <a:gd name="connsiteX216" fmla="*/ 1150098 w 1918448"/>
              <a:gd name="connsiteY216" fmla="*/ 996950 h 1737364"/>
              <a:gd name="connsiteX217" fmla="*/ 1127873 w 1918448"/>
              <a:gd name="connsiteY217" fmla="*/ 974725 h 1737364"/>
              <a:gd name="connsiteX218" fmla="*/ 1118348 w 1918448"/>
              <a:gd name="connsiteY218" fmla="*/ 965200 h 1737364"/>
              <a:gd name="connsiteX219" fmla="*/ 1111998 w 1918448"/>
              <a:gd name="connsiteY219" fmla="*/ 955675 h 1737364"/>
              <a:gd name="connsiteX220" fmla="*/ 1118348 w 1918448"/>
              <a:gd name="connsiteY220" fmla="*/ 946150 h 1737364"/>
              <a:gd name="connsiteX221" fmla="*/ 1140573 w 1918448"/>
              <a:gd name="connsiteY221" fmla="*/ 933450 h 1737364"/>
              <a:gd name="connsiteX222" fmla="*/ 1150098 w 1918448"/>
              <a:gd name="connsiteY222" fmla="*/ 927100 h 1737364"/>
              <a:gd name="connsiteX223" fmla="*/ 1153273 w 1918448"/>
              <a:gd name="connsiteY223" fmla="*/ 917575 h 1737364"/>
              <a:gd name="connsiteX224" fmla="*/ 1146923 w 1918448"/>
              <a:gd name="connsiteY224" fmla="*/ 828675 h 1737364"/>
              <a:gd name="connsiteX225" fmla="*/ 1140573 w 1918448"/>
              <a:gd name="connsiteY225" fmla="*/ 803275 h 1737364"/>
              <a:gd name="connsiteX226" fmla="*/ 1127873 w 1918448"/>
              <a:gd name="connsiteY226" fmla="*/ 784225 h 1737364"/>
              <a:gd name="connsiteX227" fmla="*/ 1121523 w 1918448"/>
              <a:gd name="connsiteY227" fmla="*/ 768350 h 1737364"/>
              <a:gd name="connsiteX228" fmla="*/ 1105648 w 1918448"/>
              <a:gd name="connsiteY228" fmla="*/ 739775 h 1737364"/>
              <a:gd name="connsiteX229" fmla="*/ 1086598 w 1918448"/>
              <a:gd name="connsiteY229" fmla="*/ 720725 h 1737364"/>
              <a:gd name="connsiteX230" fmla="*/ 1077073 w 1918448"/>
              <a:gd name="connsiteY230" fmla="*/ 714375 h 1737364"/>
              <a:gd name="connsiteX231" fmla="*/ 1067548 w 1918448"/>
              <a:gd name="connsiteY231" fmla="*/ 704850 h 1737364"/>
              <a:gd name="connsiteX232" fmla="*/ 1083423 w 1918448"/>
              <a:gd name="connsiteY232" fmla="*/ 692150 h 1737364"/>
              <a:gd name="connsiteX233" fmla="*/ 1089773 w 1918448"/>
              <a:gd name="connsiteY233" fmla="*/ 682625 h 1737364"/>
              <a:gd name="connsiteX234" fmla="*/ 1108823 w 1918448"/>
              <a:gd name="connsiteY234" fmla="*/ 676275 h 1737364"/>
              <a:gd name="connsiteX235" fmla="*/ 1134223 w 1918448"/>
              <a:gd name="connsiteY235" fmla="*/ 663575 h 1737364"/>
              <a:gd name="connsiteX236" fmla="*/ 1146923 w 1918448"/>
              <a:gd name="connsiteY236" fmla="*/ 650875 h 1737364"/>
              <a:gd name="connsiteX237" fmla="*/ 1156448 w 1918448"/>
              <a:gd name="connsiteY237" fmla="*/ 647700 h 1737364"/>
              <a:gd name="connsiteX238" fmla="*/ 1175498 w 1918448"/>
              <a:gd name="connsiteY238" fmla="*/ 635000 h 1737364"/>
              <a:gd name="connsiteX239" fmla="*/ 1439023 w 1918448"/>
              <a:gd name="connsiteY239" fmla="*/ 625475 h 1737364"/>
              <a:gd name="connsiteX240" fmla="*/ 1458073 w 1918448"/>
              <a:gd name="connsiteY240" fmla="*/ 619125 h 1737364"/>
              <a:gd name="connsiteX241" fmla="*/ 1467598 w 1918448"/>
              <a:gd name="connsiteY241" fmla="*/ 600075 h 1737364"/>
              <a:gd name="connsiteX242" fmla="*/ 1473948 w 1918448"/>
              <a:gd name="connsiteY242" fmla="*/ 571500 h 1737364"/>
              <a:gd name="connsiteX243" fmla="*/ 1470773 w 1918448"/>
              <a:gd name="connsiteY243" fmla="*/ 558800 h 1737364"/>
              <a:gd name="connsiteX244" fmla="*/ 1467598 w 1918448"/>
              <a:gd name="connsiteY244" fmla="*/ 523875 h 1737364"/>
              <a:gd name="connsiteX245" fmla="*/ 1467598 w 1918448"/>
              <a:gd name="connsiteY245" fmla="*/ 485775 h 1737364"/>
              <a:gd name="connsiteX246" fmla="*/ 1496173 w 1918448"/>
              <a:gd name="connsiteY246" fmla="*/ 466725 h 1737364"/>
              <a:gd name="connsiteX247" fmla="*/ 1499348 w 1918448"/>
              <a:gd name="connsiteY247" fmla="*/ 457200 h 1737364"/>
              <a:gd name="connsiteX248" fmla="*/ 1508873 w 1918448"/>
              <a:gd name="connsiteY248" fmla="*/ 450850 h 1737364"/>
              <a:gd name="connsiteX249" fmla="*/ 1512048 w 1918448"/>
              <a:gd name="connsiteY249" fmla="*/ 441325 h 1737364"/>
              <a:gd name="connsiteX250" fmla="*/ 1521573 w 1918448"/>
              <a:gd name="connsiteY250" fmla="*/ 438150 h 1737364"/>
              <a:gd name="connsiteX251" fmla="*/ 1540623 w 1918448"/>
              <a:gd name="connsiteY251" fmla="*/ 425450 h 1737364"/>
              <a:gd name="connsiteX252" fmla="*/ 1559673 w 1918448"/>
              <a:gd name="connsiteY252" fmla="*/ 415925 h 1737364"/>
              <a:gd name="connsiteX253" fmla="*/ 1626348 w 1918448"/>
              <a:gd name="connsiteY253" fmla="*/ 400050 h 1737364"/>
              <a:gd name="connsiteX254" fmla="*/ 1667623 w 1918448"/>
              <a:gd name="connsiteY254" fmla="*/ 393700 h 1737364"/>
              <a:gd name="connsiteX255" fmla="*/ 1740648 w 1918448"/>
              <a:gd name="connsiteY255" fmla="*/ 387350 h 1737364"/>
              <a:gd name="connsiteX256" fmla="*/ 1778748 w 1918448"/>
              <a:gd name="connsiteY256" fmla="*/ 377825 h 1737364"/>
              <a:gd name="connsiteX257" fmla="*/ 1797798 w 1918448"/>
              <a:gd name="connsiteY257" fmla="*/ 374650 h 1737364"/>
              <a:gd name="connsiteX258" fmla="*/ 1810498 w 1918448"/>
              <a:gd name="connsiteY258" fmla="*/ 368300 h 1737364"/>
              <a:gd name="connsiteX259" fmla="*/ 1829548 w 1918448"/>
              <a:gd name="connsiteY259" fmla="*/ 358775 h 1737364"/>
              <a:gd name="connsiteX260" fmla="*/ 1854948 w 1918448"/>
              <a:gd name="connsiteY260" fmla="*/ 349250 h 1737364"/>
              <a:gd name="connsiteX261" fmla="*/ 1864473 w 1918448"/>
              <a:gd name="connsiteY261" fmla="*/ 342900 h 1737364"/>
              <a:gd name="connsiteX262" fmla="*/ 1877173 w 1918448"/>
              <a:gd name="connsiteY262" fmla="*/ 327025 h 1737364"/>
              <a:gd name="connsiteX263" fmla="*/ 1889873 w 1918448"/>
              <a:gd name="connsiteY263" fmla="*/ 307975 h 1737364"/>
              <a:gd name="connsiteX264" fmla="*/ 1896223 w 1918448"/>
              <a:gd name="connsiteY264" fmla="*/ 298450 h 1737364"/>
              <a:gd name="connsiteX265" fmla="*/ 1899398 w 1918448"/>
              <a:gd name="connsiteY265" fmla="*/ 288925 h 1737364"/>
              <a:gd name="connsiteX266" fmla="*/ 1915273 w 1918448"/>
              <a:gd name="connsiteY266" fmla="*/ 269875 h 1737364"/>
              <a:gd name="connsiteX267" fmla="*/ 1918448 w 1918448"/>
              <a:gd name="connsiteY267" fmla="*/ 254000 h 1737364"/>
              <a:gd name="connsiteX0" fmla="*/ 1951699 w 1951699"/>
              <a:gd name="connsiteY0" fmla="*/ 254000 h 1737364"/>
              <a:gd name="connsiteX1" fmla="*/ 1951699 w 1951699"/>
              <a:gd name="connsiteY1" fmla="*/ 254000 h 1737364"/>
              <a:gd name="connsiteX2" fmla="*/ 1923124 w 1951699"/>
              <a:gd name="connsiteY2" fmla="*/ 257175 h 1737364"/>
              <a:gd name="connsiteX3" fmla="*/ 1913599 w 1951699"/>
              <a:gd name="connsiteY3" fmla="*/ 254000 h 1737364"/>
              <a:gd name="connsiteX4" fmla="*/ 1897724 w 1951699"/>
              <a:gd name="connsiteY4" fmla="*/ 250825 h 1737364"/>
              <a:gd name="connsiteX5" fmla="*/ 1878674 w 1951699"/>
              <a:gd name="connsiteY5" fmla="*/ 244475 h 1737364"/>
              <a:gd name="connsiteX6" fmla="*/ 1856449 w 1951699"/>
              <a:gd name="connsiteY6" fmla="*/ 241300 h 1737364"/>
              <a:gd name="connsiteX7" fmla="*/ 1846924 w 1951699"/>
              <a:gd name="connsiteY7" fmla="*/ 238125 h 1737364"/>
              <a:gd name="connsiteX8" fmla="*/ 1818349 w 1951699"/>
              <a:gd name="connsiteY8" fmla="*/ 222250 h 1737364"/>
              <a:gd name="connsiteX9" fmla="*/ 1815174 w 1951699"/>
              <a:gd name="connsiteY9" fmla="*/ 212725 h 1737364"/>
              <a:gd name="connsiteX10" fmla="*/ 1808824 w 1951699"/>
              <a:gd name="connsiteY10" fmla="*/ 190500 h 1737364"/>
              <a:gd name="connsiteX11" fmla="*/ 1792949 w 1951699"/>
              <a:gd name="connsiteY11" fmla="*/ 171450 h 1737364"/>
              <a:gd name="connsiteX12" fmla="*/ 1786599 w 1951699"/>
              <a:gd name="connsiteY12" fmla="*/ 161925 h 1737364"/>
              <a:gd name="connsiteX13" fmla="*/ 1767549 w 1951699"/>
              <a:gd name="connsiteY13" fmla="*/ 155575 h 1737364"/>
              <a:gd name="connsiteX14" fmla="*/ 1726274 w 1951699"/>
              <a:gd name="connsiteY14" fmla="*/ 149225 h 1737364"/>
              <a:gd name="connsiteX15" fmla="*/ 1681824 w 1951699"/>
              <a:gd name="connsiteY15" fmla="*/ 136525 h 1737364"/>
              <a:gd name="connsiteX16" fmla="*/ 1662774 w 1951699"/>
              <a:gd name="connsiteY16" fmla="*/ 133350 h 1737364"/>
              <a:gd name="connsiteX17" fmla="*/ 1653249 w 1951699"/>
              <a:gd name="connsiteY17" fmla="*/ 127000 h 1737364"/>
              <a:gd name="connsiteX18" fmla="*/ 1640549 w 1951699"/>
              <a:gd name="connsiteY18" fmla="*/ 107950 h 1737364"/>
              <a:gd name="connsiteX19" fmla="*/ 1631024 w 1951699"/>
              <a:gd name="connsiteY19" fmla="*/ 104775 h 1737364"/>
              <a:gd name="connsiteX20" fmla="*/ 1627849 w 1951699"/>
              <a:gd name="connsiteY20" fmla="*/ 95250 h 1737364"/>
              <a:gd name="connsiteX21" fmla="*/ 1608799 w 1951699"/>
              <a:gd name="connsiteY21" fmla="*/ 88900 h 1737364"/>
              <a:gd name="connsiteX22" fmla="*/ 1583399 w 1951699"/>
              <a:gd name="connsiteY22" fmla="*/ 66675 h 1737364"/>
              <a:gd name="connsiteX23" fmla="*/ 1573874 w 1951699"/>
              <a:gd name="connsiteY23" fmla="*/ 63500 h 1737364"/>
              <a:gd name="connsiteX24" fmla="*/ 1554824 w 1951699"/>
              <a:gd name="connsiteY24" fmla="*/ 50800 h 1737364"/>
              <a:gd name="connsiteX25" fmla="*/ 1542124 w 1951699"/>
              <a:gd name="connsiteY25" fmla="*/ 41275 h 1737364"/>
              <a:gd name="connsiteX26" fmla="*/ 1529424 w 1951699"/>
              <a:gd name="connsiteY26" fmla="*/ 38100 h 1737364"/>
              <a:gd name="connsiteX27" fmla="*/ 1519899 w 1951699"/>
              <a:gd name="connsiteY27" fmla="*/ 31750 h 1737364"/>
              <a:gd name="connsiteX28" fmla="*/ 1494499 w 1951699"/>
              <a:gd name="connsiteY28" fmla="*/ 25400 h 1737364"/>
              <a:gd name="connsiteX29" fmla="*/ 1484974 w 1951699"/>
              <a:gd name="connsiteY29" fmla="*/ 22225 h 1737364"/>
              <a:gd name="connsiteX30" fmla="*/ 1472274 w 1951699"/>
              <a:gd name="connsiteY30" fmla="*/ 19050 h 1737364"/>
              <a:gd name="connsiteX31" fmla="*/ 1456399 w 1951699"/>
              <a:gd name="connsiteY31" fmla="*/ 15875 h 1737364"/>
              <a:gd name="connsiteX32" fmla="*/ 1437349 w 1951699"/>
              <a:gd name="connsiteY32" fmla="*/ 9525 h 1737364"/>
              <a:gd name="connsiteX33" fmla="*/ 1427824 w 1951699"/>
              <a:gd name="connsiteY33" fmla="*/ 6350 h 1737364"/>
              <a:gd name="connsiteX34" fmla="*/ 1386549 w 1951699"/>
              <a:gd name="connsiteY34" fmla="*/ 0 h 1737364"/>
              <a:gd name="connsiteX35" fmla="*/ 1338924 w 1951699"/>
              <a:gd name="connsiteY35" fmla="*/ 3175 h 1737364"/>
              <a:gd name="connsiteX36" fmla="*/ 1329399 w 1951699"/>
              <a:gd name="connsiteY36" fmla="*/ 6350 h 1737364"/>
              <a:gd name="connsiteX37" fmla="*/ 1297649 w 1951699"/>
              <a:gd name="connsiteY37" fmla="*/ 15875 h 1737364"/>
              <a:gd name="connsiteX38" fmla="*/ 1288124 w 1951699"/>
              <a:gd name="connsiteY38" fmla="*/ 19050 h 1737364"/>
              <a:gd name="connsiteX39" fmla="*/ 1269074 w 1951699"/>
              <a:gd name="connsiteY39" fmla="*/ 31750 h 1737364"/>
              <a:gd name="connsiteX40" fmla="*/ 1259549 w 1951699"/>
              <a:gd name="connsiteY40" fmla="*/ 50800 h 1737364"/>
              <a:gd name="connsiteX41" fmla="*/ 1256374 w 1951699"/>
              <a:gd name="connsiteY41" fmla="*/ 60325 h 1737364"/>
              <a:gd name="connsiteX42" fmla="*/ 1246849 w 1951699"/>
              <a:gd name="connsiteY42" fmla="*/ 66675 h 1737364"/>
              <a:gd name="connsiteX43" fmla="*/ 1234149 w 1951699"/>
              <a:gd name="connsiteY43" fmla="*/ 85725 h 1737364"/>
              <a:gd name="connsiteX44" fmla="*/ 1227799 w 1951699"/>
              <a:gd name="connsiteY44" fmla="*/ 95250 h 1737364"/>
              <a:gd name="connsiteX45" fmla="*/ 1218274 w 1951699"/>
              <a:gd name="connsiteY45" fmla="*/ 101600 h 1737364"/>
              <a:gd name="connsiteX46" fmla="*/ 1192874 w 1951699"/>
              <a:gd name="connsiteY46" fmla="*/ 139700 h 1737364"/>
              <a:gd name="connsiteX47" fmla="*/ 1186524 w 1951699"/>
              <a:gd name="connsiteY47" fmla="*/ 149225 h 1737364"/>
              <a:gd name="connsiteX48" fmla="*/ 1176999 w 1951699"/>
              <a:gd name="connsiteY48" fmla="*/ 155575 h 1737364"/>
              <a:gd name="connsiteX49" fmla="*/ 1170649 w 1951699"/>
              <a:gd name="connsiteY49" fmla="*/ 168275 h 1737364"/>
              <a:gd name="connsiteX50" fmla="*/ 1161124 w 1951699"/>
              <a:gd name="connsiteY50" fmla="*/ 187325 h 1737364"/>
              <a:gd name="connsiteX51" fmla="*/ 1151599 w 1951699"/>
              <a:gd name="connsiteY51" fmla="*/ 193675 h 1737364"/>
              <a:gd name="connsiteX52" fmla="*/ 1145249 w 1951699"/>
              <a:gd name="connsiteY52" fmla="*/ 203200 h 1737364"/>
              <a:gd name="connsiteX53" fmla="*/ 1142074 w 1951699"/>
              <a:gd name="connsiteY53" fmla="*/ 212725 h 1737364"/>
              <a:gd name="connsiteX54" fmla="*/ 1129374 w 1951699"/>
              <a:gd name="connsiteY54" fmla="*/ 231775 h 1737364"/>
              <a:gd name="connsiteX55" fmla="*/ 1132549 w 1951699"/>
              <a:gd name="connsiteY55" fmla="*/ 247650 h 1737364"/>
              <a:gd name="connsiteX56" fmla="*/ 1142074 w 1951699"/>
              <a:gd name="connsiteY56" fmla="*/ 257175 h 1737364"/>
              <a:gd name="connsiteX57" fmla="*/ 1148424 w 1951699"/>
              <a:gd name="connsiteY57" fmla="*/ 266700 h 1737364"/>
              <a:gd name="connsiteX58" fmla="*/ 1151599 w 1951699"/>
              <a:gd name="connsiteY58" fmla="*/ 279400 h 1737364"/>
              <a:gd name="connsiteX59" fmla="*/ 1157949 w 1951699"/>
              <a:gd name="connsiteY59" fmla="*/ 288925 h 1737364"/>
              <a:gd name="connsiteX60" fmla="*/ 1151599 w 1951699"/>
              <a:gd name="connsiteY60" fmla="*/ 317500 h 1737364"/>
              <a:gd name="connsiteX61" fmla="*/ 1145249 w 1951699"/>
              <a:gd name="connsiteY61" fmla="*/ 342900 h 1737364"/>
              <a:gd name="connsiteX62" fmla="*/ 1142074 w 1951699"/>
              <a:gd name="connsiteY62" fmla="*/ 355600 h 1737364"/>
              <a:gd name="connsiteX63" fmla="*/ 1138899 w 1951699"/>
              <a:gd name="connsiteY63" fmla="*/ 365125 h 1737364"/>
              <a:gd name="connsiteX64" fmla="*/ 1129374 w 1951699"/>
              <a:gd name="connsiteY64" fmla="*/ 371475 h 1737364"/>
              <a:gd name="connsiteX65" fmla="*/ 1123024 w 1951699"/>
              <a:gd name="connsiteY65" fmla="*/ 381000 h 1737364"/>
              <a:gd name="connsiteX66" fmla="*/ 1091274 w 1951699"/>
              <a:gd name="connsiteY66" fmla="*/ 400050 h 1737364"/>
              <a:gd name="connsiteX67" fmla="*/ 1081749 w 1951699"/>
              <a:gd name="connsiteY67" fmla="*/ 403225 h 1737364"/>
              <a:gd name="connsiteX68" fmla="*/ 1072224 w 1951699"/>
              <a:gd name="connsiteY68" fmla="*/ 409575 h 1737364"/>
              <a:gd name="connsiteX69" fmla="*/ 1065874 w 1951699"/>
              <a:gd name="connsiteY69" fmla="*/ 419100 h 1737364"/>
              <a:gd name="connsiteX70" fmla="*/ 1046824 w 1951699"/>
              <a:gd name="connsiteY70" fmla="*/ 431800 h 1737364"/>
              <a:gd name="connsiteX71" fmla="*/ 1040474 w 1951699"/>
              <a:gd name="connsiteY71" fmla="*/ 450850 h 1737364"/>
              <a:gd name="connsiteX72" fmla="*/ 1046824 w 1951699"/>
              <a:gd name="connsiteY72" fmla="*/ 469900 h 1737364"/>
              <a:gd name="connsiteX73" fmla="*/ 1018249 w 1951699"/>
              <a:gd name="connsiteY73" fmla="*/ 482600 h 1737364"/>
              <a:gd name="connsiteX74" fmla="*/ 986499 w 1951699"/>
              <a:gd name="connsiteY74" fmla="*/ 514350 h 1737364"/>
              <a:gd name="connsiteX75" fmla="*/ 976974 w 1951699"/>
              <a:gd name="connsiteY75" fmla="*/ 520700 h 1737364"/>
              <a:gd name="connsiteX76" fmla="*/ 967449 w 1951699"/>
              <a:gd name="connsiteY76" fmla="*/ 523875 h 1737364"/>
              <a:gd name="connsiteX77" fmla="*/ 948399 w 1951699"/>
              <a:gd name="connsiteY77" fmla="*/ 536575 h 1737364"/>
              <a:gd name="connsiteX78" fmla="*/ 926174 w 1951699"/>
              <a:gd name="connsiteY78" fmla="*/ 517525 h 1737364"/>
              <a:gd name="connsiteX79" fmla="*/ 913474 w 1951699"/>
              <a:gd name="connsiteY79" fmla="*/ 514350 h 1737364"/>
              <a:gd name="connsiteX80" fmla="*/ 903949 w 1951699"/>
              <a:gd name="connsiteY80" fmla="*/ 511175 h 1737364"/>
              <a:gd name="connsiteX81" fmla="*/ 849974 w 1951699"/>
              <a:gd name="connsiteY81" fmla="*/ 514350 h 1737364"/>
              <a:gd name="connsiteX82" fmla="*/ 837274 w 1951699"/>
              <a:gd name="connsiteY82" fmla="*/ 530225 h 1737364"/>
              <a:gd name="connsiteX83" fmla="*/ 827749 w 1951699"/>
              <a:gd name="connsiteY83" fmla="*/ 539750 h 1737364"/>
              <a:gd name="connsiteX84" fmla="*/ 824574 w 1951699"/>
              <a:gd name="connsiteY84" fmla="*/ 549275 h 1737364"/>
              <a:gd name="connsiteX85" fmla="*/ 805524 w 1951699"/>
              <a:gd name="connsiteY85" fmla="*/ 561975 h 1737364"/>
              <a:gd name="connsiteX86" fmla="*/ 786474 w 1951699"/>
              <a:gd name="connsiteY86" fmla="*/ 571500 h 1737364"/>
              <a:gd name="connsiteX87" fmla="*/ 773774 w 1951699"/>
              <a:gd name="connsiteY87" fmla="*/ 590550 h 1737364"/>
              <a:gd name="connsiteX88" fmla="*/ 776949 w 1951699"/>
              <a:gd name="connsiteY88" fmla="*/ 606425 h 1737364"/>
              <a:gd name="connsiteX89" fmla="*/ 780124 w 1951699"/>
              <a:gd name="connsiteY89" fmla="*/ 615950 h 1737364"/>
              <a:gd name="connsiteX90" fmla="*/ 783299 w 1951699"/>
              <a:gd name="connsiteY90" fmla="*/ 631825 h 1737364"/>
              <a:gd name="connsiteX91" fmla="*/ 773774 w 1951699"/>
              <a:gd name="connsiteY91" fmla="*/ 650875 h 1737364"/>
              <a:gd name="connsiteX92" fmla="*/ 764249 w 1951699"/>
              <a:gd name="connsiteY92" fmla="*/ 654050 h 1737364"/>
              <a:gd name="connsiteX93" fmla="*/ 754724 w 1951699"/>
              <a:gd name="connsiteY93" fmla="*/ 660400 h 1737364"/>
              <a:gd name="connsiteX94" fmla="*/ 735674 w 1951699"/>
              <a:gd name="connsiteY94" fmla="*/ 676275 h 1737364"/>
              <a:gd name="connsiteX95" fmla="*/ 732499 w 1951699"/>
              <a:gd name="connsiteY95" fmla="*/ 685800 h 1737364"/>
              <a:gd name="connsiteX96" fmla="*/ 719799 w 1951699"/>
              <a:gd name="connsiteY96" fmla="*/ 714375 h 1737364"/>
              <a:gd name="connsiteX97" fmla="*/ 713449 w 1951699"/>
              <a:gd name="connsiteY97" fmla="*/ 746125 h 1737364"/>
              <a:gd name="connsiteX98" fmla="*/ 707099 w 1951699"/>
              <a:gd name="connsiteY98" fmla="*/ 765175 h 1737364"/>
              <a:gd name="connsiteX99" fmla="*/ 700749 w 1951699"/>
              <a:gd name="connsiteY99" fmla="*/ 774700 h 1737364"/>
              <a:gd name="connsiteX100" fmla="*/ 694399 w 1951699"/>
              <a:gd name="connsiteY100" fmla="*/ 793750 h 1737364"/>
              <a:gd name="connsiteX101" fmla="*/ 688049 w 1951699"/>
              <a:gd name="connsiteY101" fmla="*/ 803275 h 1737364"/>
              <a:gd name="connsiteX102" fmla="*/ 675349 w 1951699"/>
              <a:gd name="connsiteY102" fmla="*/ 831850 h 1737364"/>
              <a:gd name="connsiteX103" fmla="*/ 678524 w 1951699"/>
              <a:gd name="connsiteY103" fmla="*/ 854075 h 1737364"/>
              <a:gd name="connsiteX104" fmla="*/ 688049 w 1951699"/>
              <a:gd name="connsiteY104" fmla="*/ 860425 h 1737364"/>
              <a:gd name="connsiteX105" fmla="*/ 710274 w 1951699"/>
              <a:gd name="connsiteY105" fmla="*/ 869950 h 1737364"/>
              <a:gd name="connsiteX106" fmla="*/ 726149 w 1951699"/>
              <a:gd name="connsiteY106" fmla="*/ 885825 h 1737364"/>
              <a:gd name="connsiteX107" fmla="*/ 732499 w 1951699"/>
              <a:gd name="connsiteY107" fmla="*/ 895350 h 1737364"/>
              <a:gd name="connsiteX108" fmla="*/ 745199 w 1951699"/>
              <a:gd name="connsiteY108" fmla="*/ 898525 h 1737364"/>
              <a:gd name="connsiteX109" fmla="*/ 757899 w 1951699"/>
              <a:gd name="connsiteY109" fmla="*/ 904875 h 1737364"/>
              <a:gd name="connsiteX110" fmla="*/ 776949 w 1951699"/>
              <a:gd name="connsiteY110" fmla="*/ 914400 h 1737364"/>
              <a:gd name="connsiteX111" fmla="*/ 780124 w 1951699"/>
              <a:gd name="connsiteY111" fmla="*/ 923925 h 1737364"/>
              <a:gd name="connsiteX112" fmla="*/ 735674 w 1951699"/>
              <a:gd name="connsiteY112" fmla="*/ 942975 h 1737364"/>
              <a:gd name="connsiteX113" fmla="*/ 538824 w 1951699"/>
              <a:gd name="connsiteY113" fmla="*/ 949325 h 1737364"/>
              <a:gd name="connsiteX114" fmla="*/ 513424 w 1951699"/>
              <a:gd name="connsiteY114" fmla="*/ 952500 h 1737364"/>
              <a:gd name="connsiteX115" fmla="*/ 494374 w 1951699"/>
              <a:gd name="connsiteY115" fmla="*/ 965200 h 1737364"/>
              <a:gd name="connsiteX116" fmla="*/ 475324 w 1951699"/>
              <a:gd name="connsiteY116" fmla="*/ 971550 h 1737364"/>
              <a:gd name="connsiteX117" fmla="*/ 453099 w 1951699"/>
              <a:gd name="connsiteY117" fmla="*/ 984250 h 1737364"/>
              <a:gd name="connsiteX118" fmla="*/ 443574 w 1951699"/>
              <a:gd name="connsiteY118" fmla="*/ 987425 h 1737364"/>
              <a:gd name="connsiteX119" fmla="*/ 424524 w 1951699"/>
              <a:gd name="connsiteY119" fmla="*/ 1000125 h 1737364"/>
              <a:gd name="connsiteX120" fmla="*/ 414999 w 1951699"/>
              <a:gd name="connsiteY120" fmla="*/ 1006475 h 1737364"/>
              <a:gd name="connsiteX121" fmla="*/ 405474 w 1951699"/>
              <a:gd name="connsiteY121" fmla="*/ 1009650 h 1737364"/>
              <a:gd name="connsiteX122" fmla="*/ 376899 w 1951699"/>
              <a:gd name="connsiteY122" fmla="*/ 1022350 h 1737364"/>
              <a:gd name="connsiteX123" fmla="*/ 326099 w 1951699"/>
              <a:gd name="connsiteY123" fmla="*/ 1025525 h 1737364"/>
              <a:gd name="connsiteX124" fmla="*/ 294349 w 1951699"/>
              <a:gd name="connsiteY124" fmla="*/ 1073150 h 1737364"/>
              <a:gd name="connsiteX125" fmla="*/ 281649 w 1951699"/>
              <a:gd name="connsiteY125" fmla="*/ 1092200 h 1737364"/>
              <a:gd name="connsiteX126" fmla="*/ 275299 w 1951699"/>
              <a:gd name="connsiteY126" fmla="*/ 1101725 h 1737364"/>
              <a:gd name="connsiteX127" fmla="*/ 284824 w 1951699"/>
              <a:gd name="connsiteY127" fmla="*/ 1120775 h 1737364"/>
              <a:gd name="connsiteX128" fmla="*/ 294349 w 1951699"/>
              <a:gd name="connsiteY128" fmla="*/ 1127125 h 1737364"/>
              <a:gd name="connsiteX129" fmla="*/ 307049 w 1951699"/>
              <a:gd name="connsiteY129" fmla="*/ 1149350 h 1737364"/>
              <a:gd name="connsiteX130" fmla="*/ 329274 w 1951699"/>
              <a:gd name="connsiteY130" fmla="*/ 1168400 h 1737364"/>
              <a:gd name="connsiteX131" fmla="*/ 348324 w 1951699"/>
              <a:gd name="connsiteY131" fmla="*/ 1184275 h 1737364"/>
              <a:gd name="connsiteX132" fmla="*/ 354674 w 1951699"/>
              <a:gd name="connsiteY132" fmla="*/ 1196975 h 1737364"/>
              <a:gd name="connsiteX133" fmla="*/ 376899 w 1951699"/>
              <a:gd name="connsiteY133" fmla="*/ 1212850 h 1737364"/>
              <a:gd name="connsiteX134" fmla="*/ 395949 w 1951699"/>
              <a:gd name="connsiteY134" fmla="*/ 1241425 h 1737364"/>
              <a:gd name="connsiteX135" fmla="*/ 405474 w 1951699"/>
              <a:gd name="connsiteY135" fmla="*/ 1247775 h 1737364"/>
              <a:gd name="connsiteX136" fmla="*/ 411824 w 1951699"/>
              <a:gd name="connsiteY136" fmla="*/ 1257300 h 1737364"/>
              <a:gd name="connsiteX137" fmla="*/ 421349 w 1951699"/>
              <a:gd name="connsiteY137" fmla="*/ 1266825 h 1737364"/>
              <a:gd name="connsiteX138" fmla="*/ 424524 w 1951699"/>
              <a:gd name="connsiteY138" fmla="*/ 1282700 h 1737364"/>
              <a:gd name="connsiteX139" fmla="*/ 430874 w 1951699"/>
              <a:gd name="connsiteY139" fmla="*/ 1298575 h 1737364"/>
              <a:gd name="connsiteX140" fmla="*/ 434049 w 1951699"/>
              <a:gd name="connsiteY140" fmla="*/ 1308100 h 1737364"/>
              <a:gd name="connsiteX141" fmla="*/ 443574 w 1951699"/>
              <a:gd name="connsiteY141" fmla="*/ 1314450 h 1737364"/>
              <a:gd name="connsiteX142" fmla="*/ 449924 w 1951699"/>
              <a:gd name="connsiteY142" fmla="*/ 1327150 h 1737364"/>
              <a:gd name="connsiteX143" fmla="*/ 472149 w 1951699"/>
              <a:gd name="connsiteY143" fmla="*/ 1339850 h 1737364"/>
              <a:gd name="connsiteX144" fmla="*/ 53049 w 1951699"/>
              <a:gd name="connsiteY144" fmla="*/ 1673225 h 1737364"/>
              <a:gd name="connsiteX145" fmla="*/ 5424 w 1951699"/>
              <a:gd name="connsiteY145" fmla="*/ 1731962 h 1737364"/>
              <a:gd name="connsiteX146" fmla="*/ 48287 w 1951699"/>
              <a:gd name="connsiteY146" fmla="*/ 1736725 h 1737364"/>
              <a:gd name="connsiteX147" fmla="*/ 80037 w 1951699"/>
              <a:gd name="connsiteY147" fmla="*/ 1727200 h 1737364"/>
              <a:gd name="connsiteX148" fmla="*/ 121312 w 1951699"/>
              <a:gd name="connsiteY148" fmla="*/ 1717675 h 1737364"/>
              <a:gd name="connsiteX149" fmla="*/ 134012 w 1951699"/>
              <a:gd name="connsiteY149" fmla="*/ 1722438 h 1737364"/>
              <a:gd name="connsiteX150" fmla="*/ 200687 w 1951699"/>
              <a:gd name="connsiteY150" fmla="*/ 1706562 h 1737364"/>
              <a:gd name="connsiteX151" fmla="*/ 238786 w 1951699"/>
              <a:gd name="connsiteY151" fmla="*/ 1706563 h 1737364"/>
              <a:gd name="connsiteX152" fmla="*/ 346737 w 1951699"/>
              <a:gd name="connsiteY152" fmla="*/ 1709738 h 1737364"/>
              <a:gd name="connsiteX153" fmla="*/ 303874 w 1951699"/>
              <a:gd name="connsiteY153" fmla="*/ 1706562 h 1737364"/>
              <a:gd name="connsiteX154" fmla="*/ 386424 w 1951699"/>
              <a:gd name="connsiteY154" fmla="*/ 1639887 h 1737364"/>
              <a:gd name="connsiteX155" fmla="*/ 427699 w 1951699"/>
              <a:gd name="connsiteY155" fmla="*/ 1620838 h 1737364"/>
              <a:gd name="connsiteX156" fmla="*/ 456274 w 1951699"/>
              <a:gd name="connsiteY156" fmla="*/ 1635125 h 1737364"/>
              <a:gd name="connsiteX157" fmla="*/ 488024 w 1951699"/>
              <a:gd name="connsiteY157" fmla="*/ 1654175 h 1737364"/>
              <a:gd name="connsiteX158" fmla="*/ 521362 w 1951699"/>
              <a:gd name="connsiteY158" fmla="*/ 1619250 h 1737364"/>
              <a:gd name="connsiteX159" fmla="*/ 661062 w 1951699"/>
              <a:gd name="connsiteY159" fmla="*/ 1616075 h 1737364"/>
              <a:gd name="connsiteX160" fmla="*/ 688049 w 1951699"/>
              <a:gd name="connsiteY160" fmla="*/ 1539875 h 1737364"/>
              <a:gd name="connsiteX161" fmla="*/ 653124 w 1951699"/>
              <a:gd name="connsiteY161" fmla="*/ 1573212 h 1737364"/>
              <a:gd name="connsiteX162" fmla="*/ 719799 w 1951699"/>
              <a:gd name="connsiteY162" fmla="*/ 1581150 h 1737364"/>
              <a:gd name="connsiteX163" fmla="*/ 718211 w 1951699"/>
              <a:gd name="connsiteY163" fmla="*/ 1606550 h 1737364"/>
              <a:gd name="connsiteX164" fmla="*/ 727736 w 1951699"/>
              <a:gd name="connsiteY164" fmla="*/ 1606550 h 1737364"/>
              <a:gd name="connsiteX165" fmla="*/ 767424 w 1951699"/>
              <a:gd name="connsiteY165" fmla="*/ 1616075 h 1737364"/>
              <a:gd name="connsiteX166" fmla="*/ 786474 w 1951699"/>
              <a:gd name="connsiteY166" fmla="*/ 1631950 h 1737364"/>
              <a:gd name="connsiteX167" fmla="*/ 795999 w 1951699"/>
              <a:gd name="connsiteY167" fmla="*/ 1641475 h 1737364"/>
              <a:gd name="connsiteX168" fmla="*/ 805524 w 1951699"/>
              <a:gd name="connsiteY168" fmla="*/ 1644650 h 1737364"/>
              <a:gd name="connsiteX169" fmla="*/ 824574 w 1951699"/>
              <a:gd name="connsiteY169" fmla="*/ 1654175 h 1737364"/>
              <a:gd name="connsiteX170" fmla="*/ 827749 w 1951699"/>
              <a:gd name="connsiteY170" fmla="*/ 1663700 h 1737364"/>
              <a:gd name="connsiteX171" fmla="*/ 846799 w 1951699"/>
              <a:gd name="connsiteY171" fmla="*/ 1679575 h 1737364"/>
              <a:gd name="connsiteX172" fmla="*/ 875374 w 1951699"/>
              <a:gd name="connsiteY172" fmla="*/ 1685925 h 1737364"/>
              <a:gd name="connsiteX173" fmla="*/ 891249 w 1951699"/>
              <a:gd name="connsiteY173" fmla="*/ 1682750 h 1737364"/>
              <a:gd name="connsiteX174" fmla="*/ 897599 w 1951699"/>
              <a:gd name="connsiteY174" fmla="*/ 1673225 h 1737364"/>
              <a:gd name="connsiteX175" fmla="*/ 907124 w 1951699"/>
              <a:gd name="connsiteY175" fmla="*/ 1666875 h 1737364"/>
              <a:gd name="connsiteX176" fmla="*/ 910299 w 1951699"/>
              <a:gd name="connsiteY176" fmla="*/ 1657350 h 1737364"/>
              <a:gd name="connsiteX177" fmla="*/ 929349 w 1951699"/>
              <a:gd name="connsiteY177" fmla="*/ 1644650 h 1737364"/>
              <a:gd name="connsiteX178" fmla="*/ 945224 w 1951699"/>
              <a:gd name="connsiteY178" fmla="*/ 1625600 h 1737364"/>
              <a:gd name="connsiteX179" fmla="*/ 954749 w 1951699"/>
              <a:gd name="connsiteY179" fmla="*/ 1622425 h 1737364"/>
              <a:gd name="connsiteX180" fmla="*/ 964274 w 1951699"/>
              <a:gd name="connsiteY180" fmla="*/ 1616075 h 1737364"/>
              <a:gd name="connsiteX181" fmla="*/ 980149 w 1951699"/>
              <a:gd name="connsiteY181" fmla="*/ 1603375 h 1737364"/>
              <a:gd name="connsiteX182" fmla="*/ 989674 w 1951699"/>
              <a:gd name="connsiteY182" fmla="*/ 1593850 h 1737364"/>
              <a:gd name="connsiteX183" fmla="*/ 999199 w 1951699"/>
              <a:gd name="connsiteY183" fmla="*/ 1587500 h 1737364"/>
              <a:gd name="connsiteX184" fmla="*/ 1011899 w 1951699"/>
              <a:gd name="connsiteY184" fmla="*/ 1568450 h 1737364"/>
              <a:gd name="connsiteX185" fmla="*/ 1018249 w 1951699"/>
              <a:gd name="connsiteY185" fmla="*/ 1558925 h 1737364"/>
              <a:gd name="connsiteX186" fmla="*/ 1040474 w 1951699"/>
              <a:gd name="connsiteY186" fmla="*/ 1543050 h 1737364"/>
              <a:gd name="connsiteX187" fmla="*/ 1059524 w 1951699"/>
              <a:gd name="connsiteY187" fmla="*/ 1530350 h 1737364"/>
              <a:gd name="connsiteX188" fmla="*/ 1069049 w 1951699"/>
              <a:gd name="connsiteY188" fmla="*/ 1527175 h 1737364"/>
              <a:gd name="connsiteX189" fmla="*/ 1078574 w 1951699"/>
              <a:gd name="connsiteY189" fmla="*/ 1508125 h 1737364"/>
              <a:gd name="connsiteX190" fmla="*/ 1088099 w 1951699"/>
              <a:gd name="connsiteY190" fmla="*/ 1501775 h 1737364"/>
              <a:gd name="connsiteX191" fmla="*/ 1094449 w 1951699"/>
              <a:gd name="connsiteY191" fmla="*/ 1473200 h 1737364"/>
              <a:gd name="connsiteX192" fmla="*/ 1088099 w 1951699"/>
              <a:gd name="connsiteY192" fmla="*/ 1454150 h 1737364"/>
              <a:gd name="connsiteX193" fmla="*/ 1084924 w 1951699"/>
              <a:gd name="connsiteY193" fmla="*/ 1444625 h 1737364"/>
              <a:gd name="connsiteX194" fmla="*/ 1088099 w 1951699"/>
              <a:gd name="connsiteY194" fmla="*/ 1435100 h 1737364"/>
              <a:gd name="connsiteX195" fmla="*/ 1116674 w 1951699"/>
              <a:gd name="connsiteY195" fmla="*/ 1425575 h 1737364"/>
              <a:gd name="connsiteX196" fmla="*/ 1135724 w 1951699"/>
              <a:gd name="connsiteY196" fmla="*/ 1419225 h 1737364"/>
              <a:gd name="connsiteX197" fmla="*/ 1145249 w 1951699"/>
              <a:gd name="connsiteY197" fmla="*/ 1416050 h 1737364"/>
              <a:gd name="connsiteX198" fmla="*/ 1157949 w 1951699"/>
              <a:gd name="connsiteY198" fmla="*/ 1412875 h 1737364"/>
              <a:gd name="connsiteX199" fmla="*/ 1176999 w 1951699"/>
              <a:gd name="connsiteY199" fmla="*/ 1406525 h 1737364"/>
              <a:gd name="connsiteX200" fmla="*/ 1199224 w 1951699"/>
              <a:gd name="connsiteY200" fmla="*/ 1397000 h 1737364"/>
              <a:gd name="connsiteX201" fmla="*/ 1205574 w 1951699"/>
              <a:gd name="connsiteY201" fmla="*/ 1374775 h 1737364"/>
              <a:gd name="connsiteX202" fmla="*/ 1208749 w 1951699"/>
              <a:gd name="connsiteY202" fmla="*/ 1336675 h 1737364"/>
              <a:gd name="connsiteX203" fmla="*/ 1211924 w 1951699"/>
              <a:gd name="connsiteY203" fmla="*/ 1327150 h 1737364"/>
              <a:gd name="connsiteX204" fmla="*/ 1218274 w 1951699"/>
              <a:gd name="connsiteY204" fmla="*/ 1301750 h 1737364"/>
              <a:gd name="connsiteX205" fmla="*/ 1224624 w 1951699"/>
              <a:gd name="connsiteY205" fmla="*/ 1263650 h 1737364"/>
              <a:gd name="connsiteX206" fmla="*/ 1208749 w 1951699"/>
              <a:gd name="connsiteY206" fmla="*/ 1155700 h 1737364"/>
              <a:gd name="connsiteX207" fmla="*/ 1192874 w 1951699"/>
              <a:gd name="connsiteY207" fmla="*/ 1152525 h 1737364"/>
              <a:gd name="connsiteX208" fmla="*/ 1180174 w 1951699"/>
              <a:gd name="connsiteY208" fmla="*/ 1139825 h 1737364"/>
              <a:gd name="connsiteX209" fmla="*/ 1164299 w 1951699"/>
              <a:gd name="connsiteY209" fmla="*/ 1130300 h 1737364"/>
              <a:gd name="connsiteX210" fmla="*/ 1167474 w 1951699"/>
              <a:gd name="connsiteY210" fmla="*/ 1120775 h 1737364"/>
              <a:gd name="connsiteX211" fmla="*/ 1173824 w 1951699"/>
              <a:gd name="connsiteY211" fmla="*/ 1111250 h 1737364"/>
              <a:gd name="connsiteX212" fmla="*/ 1199224 w 1951699"/>
              <a:gd name="connsiteY212" fmla="*/ 1101725 h 1737364"/>
              <a:gd name="connsiteX213" fmla="*/ 1208749 w 1951699"/>
              <a:gd name="connsiteY213" fmla="*/ 1095375 h 1737364"/>
              <a:gd name="connsiteX214" fmla="*/ 1211924 w 1951699"/>
              <a:gd name="connsiteY214" fmla="*/ 1085850 h 1737364"/>
              <a:gd name="connsiteX215" fmla="*/ 1208749 w 1951699"/>
              <a:gd name="connsiteY215" fmla="*/ 1019175 h 1737364"/>
              <a:gd name="connsiteX216" fmla="*/ 1183349 w 1951699"/>
              <a:gd name="connsiteY216" fmla="*/ 996950 h 1737364"/>
              <a:gd name="connsiteX217" fmla="*/ 1161124 w 1951699"/>
              <a:gd name="connsiteY217" fmla="*/ 974725 h 1737364"/>
              <a:gd name="connsiteX218" fmla="*/ 1151599 w 1951699"/>
              <a:gd name="connsiteY218" fmla="*/ 965200 h 1737364"/>
              <a:gd name="connsiteX219" fmla="*/ 1145249 w 1951699"/>
              <a:gd name="connsiteY219" fmla="*/ 955675 h 1737364"/>
              <a:gd name="connsiteX220" fmla="*/ 1151599 w 1951699"/>
              <a:gd name="connsiteY220" fmla="*/ 946150 h 1737364"/>
              <a:gd name="connsiteX221" fmla="*/ 1173824 w 1951699"/>
              <a:gd name="connsiteY221" fmla="*/ 933450 h 1737364"/>
              <a:gd name="connsiteX222" fmla="*/ 1183349 w 1951699"/>
              <a:gd name="connsiteY222" fmla="*/ 927100 h 1737364"/>
              <a:gd name="connsiteX223" fmla="*/ 1186524 w 1951699"/>
              <a:gd name="connsiteY223" fmla="*/ 917575 h 1737364"/>
              <a:gd name="connsiteX224" fmla="*/ 1180174 w 1951699"/>
              <a:gd name="connsiteY224" fmla="*/ 828675 h 1737364"/>
              <a:gd name="connsiteX225" fmla="*/ 1173824 w 1951699"/>
              <a:gd name="connsiteY225" fmla="*/ 803275 h 1737364"/>
              <a:gd name="connsiteX226" fmla="*/ 1161124 w 1951699"/>
              <a:gd name="connsiteY226" fmla="*/ 784225 h 1737364"/>
              <a:gd name="connsiteX227" fmla="*/ 1154774 w 1951699"/>
              <a:gd name="connsiteY227" fmla="*/ 768350 h 1737364"/>
              <a:gd name="connsiteX228" fmla="*/ 1138899 w 1951699"/>
              <a:gd name="connsiteY228" fmla="*/ 739775 h 1737364"/>
              <a:gd name="connsiteX229" fmla="*/ 1119849 w 1951699"/>
              <a:gd name="connsiteY229" fmla="*/ 720725 h 1737364"/>
              <a:gd name="connsiteX230" fmla="*/ 1110324 w 1951699"/>
              <a:gd name="connsiteY230" fmla="*/ 714375 h 1737364"/>
              <a:gd name="connsiteX231" fmla="*/ 1100799 w 1951699"/>
              <a:gd name="connsiteY231" fmla="*/ 704850 h 1737364"/>
              <a:gd name="connsiteX232" fmla="*/ 1116674 w 1951699"/>
              <a:gd name="connsiteY232" fmla="*/ 692150 h 1737364"/>
              <a:gd name="connsiteX233" fmla="*/ 1123024 w 1951699"/>
              <a:gd name="connsiteY233" fmla="*/ 682625 h 1737364"/>
              <a:gd name="connsiteX234" fmla="*/ 1142074 w 1951699"/>
              <a:gd name="connsiteY234" fmla="*/ 676275 h 1737364"/>
              <a:gd name="connsiteX235" fmla="*/ 1167474 w 1951699"/>
              <a:gd name="connsiteY235" fmla="*/ 663575 h 1737364"/>
              <a:gd name="connsiteX236" fmla="*/ 1180174 w 1951699"/>
              <a:gd name="connsiteY236" fmla="*/ 650875 h 1737364"/>
              <a:gd name="connsiteX237" fmla="*/ 1189699 w 1951699"/>
              <a:gd name="connsiteY237" fmla="*/ 647700 h 1737364"/>
              <a:gd name="connsiteX238" fmla="*/ 1208749 w 1951699"/>
              <a:gd name="connsiteY238" fmla="*/ 635000 h 1737364"/>
              <a:gd name="connsiteX239" fmla="*/ 1472274 w 1951699"/>
              <a:gd name="connsiteY239" fmla="*/ 625475 h 1737364"/>
              <a:gd name="connsiteX240" fmla="*/ 1491324 w 1951699"/>
              <a:gd name="connsiteY240" fmla="*/ 619125 h 1737364"/>
              <a:gd name="connsiteX241" fmla="*/ 1500849 w 1951699"/>
              <a:gd name="connsiteY241" fmla="*/ 600075 h 1737364"/>
              <a:gd name="connsiteX242" fmla="*/ 1507199 w 1951699"/>
              <a:gd name="connsiteY242" fmla="*/ 571500 h 1737364"/>
              <a:gd name="connsiteX243" fmla="*/ 1504024 w 1951699"/>
              <a:gd name="connsiteY243" fmla="*/ 558800 h 1737364"/>
              <a:gd name="connsiteX244" fmla="*/ 1500849 w 1951699"/>
              <a:gd name="connsiteY244" fmla="*/ 523875 h 1737364"/>
              <a:gd name="connsiteX245" fmla="*/ 1500849 w 1951699"/>
              <a:gd name="connsiteY245" fmla="*/ 485775 h 1737364"/>
              <a:gd name="connsiteX246" fmla="*/ 1529424 w 1951699"/>
              <a:gd name="connsiteY246" fmla="*/ 466725 h 1737364"/>
              <a:gd name="connsiteX247" fmla="*/ 1532599 w 1951699"/>
              <a:gd name="connsiteY247" fmla="*/ 457200 h 1737364"/>
              <a:gd name="connsiteX248" fmla="*/ 1542124 w 1951699"/>
              <a:gd name="connsiteY248" fmla="*/ 450850 h 1737364"/>
              <a:gd name="connsiteX249" fmla="*/ 1545299 w 1951699"/>
              <a:gd name="connsiteY249" fmla="*/ 441325 h 1737364"/>
              <a:gd name="connsiteX250" fmla="*/ 1554824 w 1951699"/>
              <a:gd name="connsiteY250" fmla="*/ 438150 h 1737364"/>
              <a:gd name="connsiteX251" fmla="*/ 1573874 w 1951699"/>
              <a:gd name="connsiteY251" fmla="*/ 425450 h 1737364"/>
              <a:gd name="connsiteX252" fmla="*/ 1592924 w 1951699"/>
              <a:gd name="connsiteY252" fmla="*/ 415925 h 1737364"/>
              <a:gd name="connsiteX253" fmla="*/ 1659599 w 1951699"/>
              <a:gd name="connsiteY253" fmla="*/ 400050 h 1737364"/>
              <a:gd name="connsiteX254" fmla="*/ 1700874 w 1951699"/>
              <a:gd name="connsiteY254" fmla="*/ 393700 h 1737364"/>
              <a:gd name="connsiteX255" fmla="*/ 1773899 w 1951699"/>
              <a:gd name="connsiteY255" fmla="*/ 387350 h 1737364"/>
              <a:gd name="connsiteX256" fmla="*/ 1811999 w 1951699"/>
              <a:gd name="connsiteY256" fmla="*/ 377825 h 1737364"/>
              <a:gd name="connsiteX257" fmla="*/ 1831049 w 1951699"/>
              <a:gd name="connsiteY257" fmla="*/ 374650 h 1737364"/>
              <a:gd name="connsiteX258" fmla="*/ 1843749 w 1951699"/>
              <a:gd name="connsiteY258" fmla="*/ 368300 h 1737364"/>
              <a:gd name="connsiteX259" fmla="*/ 1862799 w 1951699"/>
              <a:gd name="connsiteY259" fmla="*/ 358775 h 1737364"/>
              <a:gd name="connsiteX260" fmla="*/ 1888199 w 1951699"/>
              <a:gd name="connsiteY260" fmla="*/ 349250 h 1737364"/>
              <a:gd name="connsiteX261" fmla="*/ 1897724 w 1951699"/>
              <a:gd name="connsiteY261" fmla="*/ 342900 h 1737364"/>
              <a:gd name="connsiteX262" fmla="*/ 1910424 w 1951699"/>
              <a:gd name="connsiteY262" fmla="*/ 327025 h 1737364"/>
              <a:gd name="connsiteX263" fmla="*/ 1923124 w 1951699"/>
              <a:gd name="connsiteY263" fmla="*/ 307975 h 1737364"/>
              <a:gd name="connsiteX264" fmla="*/ 1929474 w 1951699"/>
              <a:gd name="connsiteY264" fmla="*/ 298450 h 1737364"/>
              <a:gd name="connsiteX265" fmla="*/ 1932649 w 1951699"/>
              <a:gd name="connsiteY265" fmla="*/ 288925 h 1737364"/>
              <a:gd name="connsiteX266" fmla="*/ 1948524 w 1951699"/>
              <a:gd name="connsiteY266" fmla="*/ 269875 h 1737364"/>
              <a:gd name="connsiteX267" fmla="*/ 1951699 w 1951699"/>
              <a:gd name="connsiteY267" fmla="*/ 254000 h 1737364"/>
              <a:gd name="connsiteX0" fmla="*/ 1979776 w 1979776"/>
              <a:gd name="connsiteY0" fmla="*/ 254000 h 1737364"/>
              <a:gd name="connsiteX1" fmla="*/ 1979776 w 1979776"/>
              <a:gd name="connsiteY1" fmla="*/ 254000 h 1737364"/>
              <a:gd name="connsiteX2" fmla="*/ 1951201 w 1979776"/>
              <a:gd name="connsiteY2" fmla="*/ 257175 h 1737364"/>
              <a:gd name="connsiteX3" fmla="*/ 1941676 w 1979776"/>
              <a:gd name="connsiteY3" fmla="*/ 254000 h 1737364"/>
              <a:gd name="connsiteX4" fmla="*/ 1925801 w 1979776"/>
              <a:gd name="connsiteY4" fmla="*/ 250825 h 1737364"/>
              <a:gd name="connsiteX5" fmla="*/ 1906751 w 1979776"/>
              <a:gd name="connsiteY5" fmla="*/ 244475 h 1737364"/>
              <a:gd name="connsiteX6" fmla="*/ 1884526 w 1979776"/>
              <a:gd name="connsiteY6" fmla="*/ 241300 h 1737364"/>
              <a:gd name="connsiteX7" fmla="*/ 1875001 w 1979776"/>
              <a:gd name="connsiteY7" fmla="*/ 238125 h 1737364"/>
              <a:gd name="connsiteX8" fmla="*/ 1846426 w 1979776"/>
              <a:gd name="connsiteY8" fmla="*/ 222250 h 1737364"/>
              <a:gd name="connsiteX9" fmla="*/ 1843251 w 1979776"/>
              <a:gd name="connsiteY9" fmla="*/ 212725 h 1737364"/>
              <a:gd name="connsiteX10" fmla="*/ 1836901 w 1979776"/>
              <a:gd name="connsiteY10" fmla="*/ 190500 h 1737364"/>
              <a:gd name="connsiteX11" fmla="*/ 1821026 w 1979776"/>
              <a:gd name="connsiteY11" fmla="*/ 171450 h 1737364"/>
              <a:gd name="connsiteX12" fmla="*/ 1814676 w 1979776"/>
              <a:gd name="connsiteY12" fmla="*/ 161925 h 1737364"/>
              <a:gd name="connsiteX13" fmla="*/ 1795626 w 1979776"/>
              <a:gd name="connsiteY13" fmla="*/ 155575 h 1737364"/>
              <a:gd name="connsiteX14" fmla="*/ 1754351 w 1979776"/>
              <a:gd name="connsiteY14" fmla="*/ 149225 h 1737364"/>
              <a:gd name="connsiteX15" fmla="*/ 1709901 w 1979776"/>
              <a:gd name="connsiteY15" fmla="*/ 136525 h 1737364"/>
              <a:gd name="connsiteX16" fmla="*/ 1690851 w 1979776"/>
              <a:gd name="connsiteY16" fmla="*/ 133350 h 1737364"/>
              <a:gd name="connsiteX17" fmla="*/ 1681326 w 1979776"/>
              <a:gd name="connsiteY17" fmla="*/ 127000 h 1737364"/>
              <a:gd name="connsiteX18" fmla="*/ 1668626 w 1979776"/>
              <a:gd name="connsiteY18" fmla="*/ 107950 h 1737364"/>
              <a:gd name="connsiteX19" fmla="*/ 1659101 w 1979776"/>
              <a:gd name="connsiteY19" fmla="*/ 104775 h 1737364"/>
              <a:gd name="connsiteX20" fmla="*/ 1655926 w 1979776"/>
              <a:gd name="connsiteY20" fmla="*/ 95250 h 1737364"/>
              <a:gd name="connsiteX21" fmla="*/ 1636876 w 1979776"/>
              <a:gd name="connsiteY21" fmla="*/ 88900 h 1737364"/>
              <a:gd name="connsiteX22" fmla="*/ 1611476 w 1979776"/>
              <a:gd name="connsiteY22" fmla="*/ 66675 h 1737364"/>
              <a:gd name="connsiteX23" fmla="*/ 1601951 w 1979776"/>
              <a:gd name="connsiteY23" fmla="*/ 63500 h 1737364"/>
              <a:gd name="connsiteX24" fmla="*/ 1582901 w 1979776"/>
              <a:gd name="connsiteY24" fmla="*/ 50800 h 1737364"/>
              <a:gd name="connsiteX25" fmla="*/ 1570201 w 1979776"/>
              <a:gd name="connsiteY25" fmla="*/ 41275 h 1737364"/>
              <a:gd name="connsiteX26" fmla="*/ 1557501 w 1979776"/>
              <a:gd name="connsiteY26" fmla="*/ 38100 h 1737364"/>
              <a:gd name="connsiteX27" fmla="*/ 1547976 w 1979776"/>
              <a:gd name="connsiteY27" fmla="*/ 31750 h 1737364"/>
              <a:gd name="connsiteX28" fmla="*/ 1522576 w 1979776"/>
              <a:gd name="connsiteY28" fmla="*/ 25400 h 1737364"/>
              <a:gd name="connsiteX29" fmla="*/ 1513051 w 1979776"/>
              <a:gd name="connsiteY29" fmla="*/ 22225 h 1737364"/>
              <a:gd name="connsiteX30" fmla="*/ 1500351 w 1979776"/>
              <a:gd name="connsiteY30" fmla="*/ 19050 h 1737364"/>
              <a:gd name="connsiteX31" fmla="*/ 1484476 w 1979776"/>
              <a:gd name="connsiteY31" fmla="*/ 15875 h 1737364"/>
              <a:gd name="connsiteX32" fmla="*/ 1465426 w 1979776"/>
              <a:gd name="connsiteY32" fmla="*/ 9525 h 1737364"/>
              <a:gd name="connsiteX33" fmla="*/ 1455901 w 1979776"/>
              <a:gd name="connsiteY33" fmla="*/ 6350 h 1737364"/>
              <a:gd name="connsiteX34" fmla="*/ 1414626 w 1979776"/>
              <a:gd name="connsiteY34" fmla="*/ 0 h 1737364"/>
              <a:gd name="connsiteX35" fmla="*/ 1367001 w 1979776"/>
              <a:gd name="connsiteY35" fmla="*/ 3175 h 1737364"/>
              <a:gd name="connsiteX36" fmla="*/ 1357476 w 1979776"/>
              <a:gd name="connsiteY36" fmla="*/ 6350 h 1737364"/>
              <a:gd name="connsiteX37" fmla="*/ 1325726 w 1979776"/>
              <a:gd name="connsiteY37" fmla="*/ 15875 h 1737364"/>
              <a:gd name="connsiteX38" fmla="*/ 1316201 w 1979776"/>
              <a:gd name="connsiteY38" fmla="*/ 19050 h 1737364"/>
              <a:gd name="connsiteX39" fmla="*/ 1297151 w 1979776"/>
              <a:gd name="connsiteY39" fmla="*/ 31750 h 1737364"/>
              <a:gd name="connsiteX40" fmla="*/ 1287626 w 1979776"/>
              <a:gd name="connsiteY40" fmla="*/ 50800 h 1737364"/>
              <a:gd name="connsiteX41" fmla="*/ 1284451 w 1979776"/>
              <a:gd name="connsiteY41" fmla="*/ 60325 h 1737364"/>
              <a:gd name="connsiteX42" fmla="*/ 1274926 w 1979776"/>
              <a:gd name="connsiteY42" fmla="*/ 66675 h 1737364"/>
              <a:gd name="connsiteX43" fmla="*/ 1262226 w 1979776"/>
              <a:gd name="connsiteY43" fmla="*/ 85725 h 1737364"/>
              <a:gd name="connsiteX44" fmla="*/ 1255876 w 1979776"/>
              <a:gd name="connsiteY44" fmla="*/ 95250 h 1737364"/>
              <a:gd name="connsiteX45" fmla="*/ 1246351 w 1979776"/>
              <a:gd name="connsiteY45" fmla="*/ 101600 h 1737364"/>
              <a:gd name="connsiteX46" fmla="*/ 1220951 w 1979776"/>
              <a:gd name="connsiteY46" fmla="*/ 139700 h 1737364"/>
              <a:gd name="connsiteX47" fmla="*/ 1214601 w 1979776"/>
              <a:gd name="connsiteY47" fmla="*/ 149225 h 1737364"/>
              <a:gd name="connsiteX48" fmla="*/ 1205076 w 1979776"/>
              <a:gd name="connsiteY48" fmla="*/ 155575 h 1737364"/>
              <a:gd name="connsiteX49" fmla="*/ 1198726 w 1979776"/>
              <a:gd name="connsiteY49" fmla="*/ 168275 h 1737364"/>
              <a:gd name="connsiteX50" fmla="*/ 1189201 w 1979776"/>
              <a:gd name="connsiteY50" fmla="*/ 187325 h 1737364"/>
              <a:gd name="connsiteX51" fmla="*/ 1179676 w 1979776"/>
              <a:gd name="connsiteY51" fmla="*/ 193675 h 1737364"/>
              <a:gd name="connsiteX52" fmla="*/ 1173326 w 1979776"/>
              <a:gd name="connsiteY52" fmla="*/ 203200 h 1737364"/>
              <a:gd name="connsiteX53" fmla="*/ 1170151 w 1979776"/>
              <a:gd name="connsiteY53" fmla="*/ 212725 h 1737364"/>
              <a:gd name="connsiteX54" fmla="*/ 1157451 w 1979776"/>
              <a:gd name="connsiteY54" fmla="*/ 231775 h 1737364"/>
              <a:gd name="connsiteX55" fmla="*/ 1160626 w 1979776"/>
              <a:gd name="connsiteY55" fmla="*/ 247650 h 1737364"/>
              <a:gd name="connsiteX56" fmla="*/ 1170151 w 1979776"/>
              <a:gd name="connsiteY56" fmla="*/ 257175 h 1737364"/>
              <a:gd name="connsiteX57" fmla="*/ 1176501 w 1979776"/>
              <a:gd name="connsiteY57" fmla="*/ 266700 h 1737364"/>
              <a:gd name="connsiteX58" fmla="*/ 1179676 w 1979776"/>
              <a:gd name="connsiteY58" fmla="*/ 279400 h 1737364"/>
              <a:gd name="connsiteX59" fmla="*/ 1186026 w 1979776"/>
              <a:gd name="connsiteY59" fmla="*/ 288925 h 1737364"/>
              <a:gd name="connsiteX60" fmla="*/ 1179676 w 1979776"/>
              <a:gd name="connsiteY60" fmla="*/ 317500 h 1737364"/>
              <a:gd name="connsiteX61" fmla="*/ 1173326 w 1979776"/>
              <a:gd name="connsiteY61" fmla="*/ 342900 h 1737364"/>
              <a:gd name="connsiteX62" fmla="*/ 1170151 w 1979776"/>
              <a:gd name="connsiteY62" fmla="*/ 355600 h 1737364"/>
              <a:gd name="connsiteX63" fmla="*/ 1166976 w 1979776"/>
              <a:gd name="connsiteY63" fmla="*/ 365125 h 1737364"/>
              <a:gd name="connsiteX64" fmla="*/ 1157451 w 1979776"/>
              <a:gd name="connsiteY64" fmla="*/ 371475 h 1737364"/>
              <a:gd name="connsiteX65" fmla="*/ 1151101 w 1979776"/>
              <a:gd name="connsiteY65" fmla="*/ 381000 h 1737364"/>
              <a:gd name="connsiteX66" fmla="*/ 1119351 w 1979776"/>
              <a:gd name="connsiteY66" fmla="*/ 400050 h 1737364"/>
              <a:gd name="connsiteX67" fmla="*/ 1109826 w 1979776"/>
              <a:gd name="connsiteY67" fmla="*/ 403225 h 1737364"/>
              <a:gd name="connsiteX68" fmla="*/ 1100301 w 1979776"/>
              <a:gd name="connsiteY68" fmla="*/ 409575 h 1737364"/>
              <a:gd name="connsiteX69" fmla="*/ 1093951 w 1979776"/>
              <a:gd name="connsiteY69" fmla="*/ 419100 h 1737364"/>
              <a:gd name="connsiteX70" fmla="*/ 1074901 w 1979776"/>
              <a:gd name="connsiteY70" fmla="*/ 431800 h 1737364"/>
              <a:gd name="connsiteX71" fmla="*/ 1068551 w 1979776"/>
              <a:gd name="connsiteY71" fmla="*/ 450850 h 1737364"/>
              <a:gd name="connsiteX72" fmla="*/ 1074901 w 1979776"/>
              <a:gd name="connsiteY72" fmla="*/ 469900 h 1737364"/>
              <a:gd name="connsiteX73" fmla="*/ 1046326 w 1979776"/>
              <a:gd name="connsiteY73" fmla="*/ 482600 h 1737364"/>
              <a:gd name="connsiteX74" fmla="*/ 1014576 w 1979776"/>
              <a:gd name="connsiteY74" fmla="*/ 514350 h 1737364"/>
              <a:gd name="connsiteX75" fmla="*/ 1005051 w 1979776"/>
              <a:gd name="connsiteY75" fmla="*/ 520700 h 1737364"/>
              <a:gd name="connsiteX76" fmla="*/ 995526 w 1979776"/>
              <a:gd name="connsiteY76" fmla="*/ 523875 h 1737364"/>
              <a:gd name="connsiteX77" fmla="*/ 976476 w 1979776"/>
              <a:gd name="connsiteY77" fmla="*/ 536575 h 1737364"/>
              <a:gd name="connsiteX78" fmla="*/ 954251 w 1979776"/>
              <a:gd name="connsiteY78" fmla="*/ 517525 h 1737364"/>
              <a:gd name="connsiteX79" fmla="*/ 941551 w 1979776"/>
              <a:gd name="connsiteY79" fmla="*/ 514350 h 1737364"/>
              <a:gd name="connsiteX80" fmla="*/ 932026 w 1979776"/>
              <a:gd name="connsiteY80" fmla="*/ 511175 h 1737364"/>
              <a:gd name="connsiteX81" fmla="*/ 878051 w 1979776"/>
              <a:gd name="connsiteY81" fmla="*/ 514350 h 1737364"/>
              <a:gd name="connsiteX82" fmla="*/ 865351 w 1979776"/>
              <a:gd name="connsiteY82" fmla="*/ 530225 h 1737364"/>
              <a:gd name="connsiteX83" fmla="*/ 855826 w 1979776"/>
              <a:gd name="connsiteY83" fmla="*/ 539750 h 1737364"/>
              <a:gd name="connsiteX84" fmla="*/ 852651 w 1979776"/>
              <a:gd name="connsiteY84" fmla="*/ 549275 h 1737364"/>
              <a:gd name="connsiteX85" fmla="*/ 833601 w 1979776"/>
              <a:gd name="connsiteY85" fmla="*/ 561975 h 1737364"/>
              <a:gd name="connsiteX86" fmla="*/ 814551 w 1979776"/>
              <a:gd name="connsiteY86" fmla="*/ 571500 h 1737364"/>
              <a:gd name="connsiteX87" fmla="*/ 801851 w 1979776"/>
              <a:gd name="connsiteY87" fmla="*/ 590550 h 1737364"/>
              <a:gd name="connsiteX88" fmla="*/ 805026 w 1979776"/>
              <a:gd name="connsiteY88" fmla="*/ 606425 h 1737364"/>
              <a:gd name="connsiteX89" fmla="*/ 808201 w 1979776"/>
              <a:gd name="connsiteY89" fmla="*/ 615950 h 1737364"/>
              <a:gd name="connsiteX90" fmla="*/ 811376 w 1979776"/>
              <a:gd name="connsiteY90" fmla="*/ 631825 h 1737364"/>
              <a:gd name="connsiteX91" fmla="*/ 801851 w 1979776"/>
              <a:gd name="connsiteY91" fmla="*/ 650875 h 1737364"/>
              <a:gd name="connsiteX92" fmla="*/ 792326 w 1979776"/>
              <a:gd name="connsiteY92" fmla="*/ 654050 h 1737364"/>
              <a:gd name="connsiteX93" fmla="*/ 782801 w 1979776"/>
              <a:gd name="connsiteY93" fmla="*/ 660400 h 1737364"/>
              <a:gd name="connsiteX94" fmla="*/ 763751 w 1979776"/>
              <a:gd name="connsiteY94" fmla="*/ 676275 h 1737364"/>
              <a:gd name="connsiteX95" fmla="*/ 760576 w 1979776"/>
              <a:gd name="connsiteY95" fmla="*/ 685800 h 1737364"/>
              <a:gd name="connsiteX96" fmla="*/ 747876 w 1979776"/>
              <a:gd name="connsiteY96" fmla="*/ 714375 h 1737364"/>
              <a:gd name="connsiteX97" fmla="*/ 741526 w 1979776"/>
              <a:gd name="connsiteY97" fmla="*/ 746125 h 1737364"/>
              <a:gd name="connsiteX98" fmla="*/ 735176 w 1979776"/>
              <a:gd name="connsiteY98" fmla="*/ 765175 h 1737364"/>
              <a:gd name="connsiteX99" fmla="*/ 728826 w 1979776"/>
              <a:gd name="connsiteY99" fmla="*/ 774700 h 1737364"/>
              <a:gd name="connsiteX100" fmla="*/ 722476 w 1979776"/>
              <a:gd name="connsiteY100" fmla="*/ 793750 h 1737364"/>
              <a:gd name="connsiteX101" fmla="*/ 716126 w 1979776"/>
              <a:gd name="connsiteY101" fmla="*/ 803275 h 1737364"/>
              <a:gd name="connsiteX102" fmla="*/ 703426 w 1979776"/>
              <a:gd name="connsiteY102" fmla="*/ 831850 h 1737364"/>
              <a:gd name="connsiteX103" fmla="*/ 706601 w 1979776"/>
              <a:gd name="connsiteY103" fmla="*/ 854075 h 1737364"/>
              <a:gd name="connsiteX104" fmla="*/ 716126 w 1979776"/>
              <a:gd name="connsiteY104" fmla="*/ 860425 h 1737364"/>
              <a:gd name="connsiteX105" fmla="*/ 738351 w 1979776"/>
              <a:gd name="connsiteY105" fmla="*/ 869950 h 1737364"/>
              <a:gd name="connsiteX106" fmla="*/ 754226 w 1979776"/>
              <a:gd name="connsiteY106" fmla="*/ 885825 h 1737364"/>
              <a:gd name="connsiteX107" fmla="*/ 760576 w 1979776"/>
              <a:gd name="connsiteY107" fmla="*/ 895350 h 1737364"/>
              <a:gd name="connsiteX108" fmla="*/ 773276 w 1979776"/>
              <a:gd name="connsiteY108" fmla="*/ 898525 h 1737364"/>
              <a:gd name="connsiteX109" fmla="*/ 785976 w 1979776"/>
              <a:gd name="connsiteY109" fmla="*/ 904875 h 1737364"/>
              <a:gd name="connsiteX110" fmla="*/ 805026 w 1979776"/>
              <a:gd name="connsiteY110" fmla="*/ 914400 h 1737364"/>
              <a:gd name="connsiteX111" fmla="*/ 808201 w 1979776"/>
              <a:gd name="connsiteY111" fmla="*/ 923925 h 1737364"/>
              <a:gd name="connsiteX112" fmla="*/ 763751 w 1979776"/>
              <a:gd name="connsiteY112" fmla="*/ 942975 h 1737364"/>
              <a:gd name="connsiteX113" fmla="*/ 566901 w 1979776"/>
              <a:gd name="connsiteY113" fmla="*/ 949325 h 1737364"/>
              <a:gd name="connsiteX114" fmla="*/ 541501 w 1979776"/>
              <a:gd name="connsiteY114" fmla="*/ 952500 h 1737364"/>
              <a:gd name="connsiteX115" fmla="*/ 522451 w 1979776"/>
              <a:gd name="connsiteY115" fmla="*/ 965200 h 1737364"/>
              <a:gd name="connsiteX116" fmla="*/ 503401 w 1979776"/>
              <a:gd name="connsiteY116" fmla="*/ 971550 h 1737364"/>
              <a:gd name="connsiteX117" fmla="*/ 481176 w 1979776"/>
              <a:gd name="connsiteY117" fmla="*/ 984250 h 1737364"/>
              <a:gd name="connsiteX118" fmla="*/ 471651 w 1979776"/>
              <a:gd name="connsiteY118" fmla="*/ 987425 h 1737364"/>
              <a:gd name="connsiteX119" fmla="*/ 452601 w 1979776"/>
              <a:gd name="connsiteY119" fmla="*/ 1000125 h 1737364"/>
              <a:gd name="connsiteX120" fmla="*/ 443076 w 1979776"/>
              <a:gd name="connsiteY120" fmla="*/ 1006475 h 1737364"/>
              <a:gd name="connsiteX121" fmla="*/ 433551 w 1979776"/>
              <a:gd name="connsiteY121" fmla="*/ 1009650 h 1737364"/>
              <a:gd name="connsiteX122" fmla="*/ 404976 w 1979776"/>
              <a:gd name="connsiteY122" fmla="*/ 1022350 h 1737364"/>
              <a:gd name="connsiteX123" fmla="*/ 354176 w 1979776"/>
              <a:gd name="connsiteY123" fmla="*/ 1025525 h 1737364"/>
              <a:gd name="connsiteX124" fmla="*/ 322426 w 1979776"/>
              <a:gd name="connsiteY124" fmla="*/ 1073150 h 1737364"/>
              <a:gd name="connsiteX125" fmla="*/ 309726 w 1979776"/>
              <a:gd name="connsiteY125" fmla="*/ 1092200 h 1737364"/>
              <a:gd name="connsiteX126" fmla="*/ 303376 w 1979776"/>
              <a:gd name="connsiteY126" fmla="*/ 1101725 h 1737364"/>
              <a:gd name="connsiteX127" fmla="*/ 312901 w 1979776"/>
              <a:gd name="connsiteY127" fmla="*/ 1120775 h 1737364"/>
              <a:gd name="connsiteX128" fmla="*/ 322426 w 1979776"/>
              <a:gd name="connsiteY128" fmla="*/ 1127125 h 1737364"/>
              <a:gd name="connsiteX129" fmla="*/ 335126 w 1979776"/>
              <a:gd name="connsiteY129" fmla="*/ 1149350 h 1737364"/>
              <a:gd name="connsiteX130" fmla="*/ 357351 w 1979776"/>
              <a:gd name="connsiteY130" fmla="*/ 1168400 h 1737364"/>
              <a:gd name="connsiteX131" fmla="*/ 376401 w 1979776"/>
              <a:gd name="connsiteY131" fmla="*/ 1184275 h 1737364"/>
              <a:gd name="connsiteX132" fmla="*/ 382751 w 1979776"/>
              <a:gd name="connsiteY132" fmla="*/ 1196975 h 1737364"/>
              <a:gd name="connsiteX133" fmla="*/ 404976 w 1979776"/>
              <a:gd name="connsiteY133" fmla="*/ 1212850 h 1737364"/>
              <a:gd name="connsiteX134" fmla="*/ 424026 w 1979776"/>
              <a:gd name="connsiteY134" fmla="*/ 1241425 h 1737364"/>
              <a:gd name="connsiteX135" fmla="*/ 433551 w 1979776"/>
              <a:gd name="connsiteY135" fmla="*/ 1247775 h 1737364"/>
              <a:gd name="connsiteX136" fmla="*/ 439901 w 1979776"/>
              <a:gd name="connsiteY136" fmla="*/ 1257300 h 1737364"/>
              <a:gd name="connsiteX137" fmla="*/ 449426 w 1979776"/>
              <a:gd name="connsiteY137" fmla="*/ 1266825 h 1737364"/>
              <a:gd name="connsiteX138" fmla="*/ 452601 w 1979776"/>
              <a:gd name="connsiteY138" fmla="*/ 1282700 h 1737364"/>
              <a:gd name="connsiteX139" fmla="*/ 458951 w 1979776"/>
              <a:gd name="connsiteY139" fmla="*/ 1298575 h 1737364"/>
              <a:gd name="connsiteX140" fmla="*/ 462126 w 1979776"/>
              <a:gd name="connsiteY140" fmla="*/ 1308100 h 1737364"/>
              <a:gd name="connsiteX141" fmla="*/ 471651 w 1979776"/>
              <a:gd name="connsiteY141" fmla="*/ 1314450 h 1737364"/>
              <a:gd name="connsiteX142" fmla="*/ 478001 w 1979776"/>
              <a:gd name="connsiteY142" fmla="*/ 1327150 h 1737364"/>
              <a:gd name="connsiteX143" fmla="*/ 19213 w 1979776"/>
              <a:gd name="connsiteY143" fmla="*/ 1716087 h 1737364"/>
              <a:gd name="connsiteX144" fmla="*/ 81126 w 1979776"/>
              <a:gd name="connsiteY144" fmla="*/ 1673225 h 1737364"/>
              <a:gd name="connsiteX145" fmla="*/ 33501 w 1979776"/>
              <a:gd name="connsiteY145" fmla="*/ 1731962 h 1737364"/>
              <a:gd name="connsiteX146" fmla="*/ 76364 w 1979776"/>
              <a:gd name="connsiteY146" fmla="*/ 1736725 h 1737364"/>
              <a:gd name="connsiteX147" fmla="*/ 108114 w 1979776"/>
              <a:gd name="connsiteY147" fmla="*/ 1727200 h 1737364"/>
              <a:gd name="connsiteX148" fmla="*/ 149389 w 1979776"/>
              <a:gd name="connsiteY148" fmla="*/ 1717675 h 1737364"/>
              <a:gd name="connsiteX149" fmla="*/ 162089 w 1979776"/>
              <a:gd name="connsiteY149" fmla="*/ 1722438 h 1737364"/>
              <a:gd name="connsiteX150" fmla="*/ 228764 w 1979776"/>
              <a:gd name="connsiteY150" fmla="*/ 1706562 h 1737364"/>
              <a:gd name="connsiteX151" fmla="*/ 266863 w 1979776"/>
              <a:gd name="connsiteY151" fmla="*/ 1706563 h 1737364"/>
              <a:gd name="connsiteX152" fmla="*/ 374814 w 1979776"/>
              <a:gd name="connsiteY152" fmla="*/ 1709738 h 1737364"/>
              <a:gd name="connsiteX153" fmla="*/ 331951 w 1979776"/>
              <a:gd name="connsiteY153" fmla="*/ 1706562 h 1737364"/>
              <a:gd name="connsiteX154" fmla="*/ 414501 w 1979776"/>
              <a:gd name="connsiteY154" fmla="*/ 1639887 h 1737364"/>
              <a:gd name="connsiteX155" fmla="*/ 455776 w 1979776"/>
              <a:gd name="connsiteY155" fmla="*/ 1620838 h 1737364"/>
              <a:gd name="connsiteX156" fmla="*/ 484351 w 1979776"/>
              <a:gd name="connsiteY156" fmla="*/ 1635125 h 1737364"/>
              <a:gd name="connsiteX157" fmla="*/ 516101 w 1979776"/>
              <a:gd name="connsiteY157" fmla="*/ 1654175 h 1737364"/>
              <a:gd name="connsiteX158" fmla="*/ 549439 w 1979776"/>
              <a:gd name="connsiteY158" fmla="*/ 1619250 h 1737364"/>
              <a:gd name="connsiteX159" fmla="*/ 689139 w 1979776"/>
              <a:gd name="connsiteY159" fmla="*/ 1616075 h 1737364"/>
              <a:gd name="connsiteX160" fmla="*/ 716126 w 1979776"/>
              <a:gd name="connsiteY160" fmla="*/ 1539875 h 1737364"/>
              <a:gd name="connsiteX161" fmla="*/ 681201 w 1979776"/>
              <a:gd name="connsiteY161" fmla="*/ 1573212 h 1737364"/>
              <a:gd name="connsiteX162" fmla="*/ 747876 w 1979776"/>
              <a:gd name="connsiteY162" fmla="*/ 1581150 h 1737364"/>
              <a:gd name="connsiteX163" fmla="*/ 746288 w 1979776"/>
              <a:gd name="connsiteY163" fmla="*/ 1606550 h 1737364"/>
              <a:gd name="connsiteX164" fmla="*/ 755813 w 1979776"/>
              <a:gd name="connsiteY164" fmla="*/ 1606550 h 1737364"/>
              <a:gd name="connsiteX165" fmla="*/ 795501 w 1979776"/>
              <a:gd name="connsiteY165" fmla="*/ 1616075 h 1737364"/>
              <a:gd name="connsiteX166" fmla="*/ 814551 w 1979776"/>
              <a:gd name="connsiteY166" fmla="*/ 1631950 h 1737364"/>
              <a:gd name="connsiteX167" fmla="*/ 824076 w 1979776"/>
              <a:gd name="connsiteY167" fmla="*/ 1641475 h 1737364"/>
              <a:gd name="connsiteX168" fmla="*/ 833601 w 1979776"/>
              <a:gd name="connsiteY168" fmla="*/ 1644650 h 1737364"/>
              <a:gd name="connsiteX169" fmla="*/ 852651 w 1979776"/>
              <a:gd name="connsiteY169" fmla="*/ 1654175 h 1737364"/>
              <a:gd name="connsiteX170" fmla="*/ 855826 w 1979776"/>
              <a:gd name="connsiteY170" fmla="*/ 1663700 h 1737364"/>
              <a:gd name="connsiteX171" fmla="*/ 874876 w 1979776"/>
              <a:gd name="connsiteY171" fmla="*/ 1679575 h 1737364"/>
              <a:gd name="connsiteX172" fmla="*/ 903451 w 1979776"/>
              <a:gd name="connsiteY172" fmla="*/ 1685925 h 1737364"/>
              <a:gd name="connsiteX173" fmla="*/ 919326 w 1979776"/>
              <a:gd name="connsiteY173" fmla="*/ 1682750 h 1737364"/>
              <a:gd name="connsiteX174" fmla="*/ 925676 w 1979776"/>
              <a:gd name="connsiteY174" fmla="*/ 1673225 h 1737364"/>
              <a:gd name="connsiteX175" fmla="*/ 935201 w 1979776"/>
              <a:gd name="connsiteY175" fmla="*/ 1666875 h 1737364"/>
              <a:gd name="connsiteX176" fmla="*/ 938376 w 1979776"/>
              <a:gd name="connsiteY176" fmla="*/ 1657350 h 1737364"/>
              <a:gd name="connsiteX177" fmla="*/ 957426 w 1979776"/>
              <a:gd name="connsiteY177" fmla="*/ 1644650 h 1737364"/>
              <a:gd name="connsiteX178" fmla="*/ 973301 w 1979776"/>
              <a:gd name="connsiteY178" fmla="*/ 1625600 h 1737364"/>
              <a:gd name="connsiteX179" fmla="*/ 982826 w 1979776"/>
              <a:gd name="connsiteY179" fmla="*/ 1622425 h 1737364"/>
              <a:gd name="connsiteX180" fmla="*/ 992351 w 1979776"/>
              <a:gd name="connsiteY180" fmla="*/ 1616075 h 1737364"/>
              <a:gd name="connsiteX181" fmla="*/ 1008226 w 1979776"/>
              <a:gd name="connsiteY181" fmla="*/ 1603375 h 1737364"/>
              <a:gd name="connsiteX182" fmla="*/ 1017751 w 1979776"/>
              <a:gd name="connsiteY182" fmla="*/ 1593850 h 1737364"/>
              <a:gd name="connsiteX183" fmla="*/ 1027276 w 1979776"/>
              <a:gd name="connsiteY183" fmla="*/ 1587500 h 1737364"/>
              <a:gd name="connsiteX184" fmla="*/ 1039976 w 1979776"/>
              <a:gd name="connsiteY184" fmla="*/ 1568450 h 1737364"/>
              <a:gd name="connsiteX185" fmla="*/ 1046326 w 1979776"/>
              <a:gd name="connsiteY185" fmla="*/ 1558925 h 1737364"/>
              <a:gd name="connsiteX186" fmla="*/ 1068551 w 1979776"/>
              <a:gd name="connsiteY186" fmla="*/ 1543050 h 1737364"/>
              <a:gd name="connsiteX187" fmla="*/ 1087601 w 1979776"/>
              <a:gd name="connsiteY187" fmla="*/ 1530350 h 1737364"/>
              <a:gd name="connsiteX188" fmla="*/ 1097126 w 1979776"/>
              <a:gd name="connsiteY188" fmla="*/ 1527175 h 1737364"/>
              <a:gd name="connsiteX189" fmla="*/ 1106651 w 1979776"/>
              <a:gd name="connsiteY189" fmla="*/ 1508125 h 1737364"/>
              <a:gd name="connsiteX190" fmla="*/ 1116176 w 1979776"/>
              <a:gd name="connsiteY190" fmla="*/ 1501775 h 1737364"/>
              <a:gd name="connsiteX191" fmla="*/ 1122526 w 1979776"/>
              <a:gd name="connsiteY191" fmla="*/ 1473200 h 1737364"/>
              <a:gd name="connsiteX192" fmla="*/ 1116176 w 1979776"/>
              <a:gd name="connsiteY192" fmla="*/ 1454150 h 1737364"/>
              <a:gd name="connsiteX193" fmla="*/ 1113001 w 1979776"/>
              <a:gd name="connsiteY193" fmla="*/ 1444625 h 1737364"/>
              <a:gd name="connsiteX194" fmla="*/ 1116176 w 1979776"/>
              <a:gd name="connsiteY194" fmla="*/ 1435100 h 1737364"/>
              <a:gd name="connsiteX195" fmla="*/ 1144751 w 1979776"/>
              <a:gd name="connsiteY195" fmla="*/ 1425575 h 1737364"/>
              <a:gd name="connsiteX196" fmla="*/ 1163801 w 1979776"/>
              <a:gd name="connsiteY196" fmla="*/ 1419225 h 1737364"/>
              <a:gd name="connsiteX197" fmla="*/ 1173326 w 1979776"/>
              <a:gd name="connsiteY197" fmla="*/ 1416050 h 1737364"/>
              <a:gd name="connsiteX198" fmla="*/ 1186026 w 1979776"/>
              <a:gd name="connsiteY198" fmla="*/ 1412875 h 1737364"/>
              <a:gd name="connsiteX199" fmla="*/ 1205076 w 1979776"/>
              <a:gd name="connsiteY199" fmla="*/ 1406525 h 1737364"/>
              <a:gd name="connsiteX200" fmla="*/ 1227301 w 1979776"/>
              <a:gd name="connsiteY200" fmla="*/ 1397000 h 1737364"/>
              <a:gd name="connsiteX201" fmla="*/ 1233651 w 1979776"/>
              <a:gd name="connsiteY201" fmla="*/ 1374775 h 1737364"/>
              <a:gd name="connsiteX202" fmla="*/ 1236826 w 1979776"/>
              <a:gd name="connsiteY202" fmla="*/ 1336675 h 1737364"/>
              <a:gd name="connsiteX203" fmla="*/ 1240001 w 1979776"/>
              <a:gd name="connsiteY203" fmla="*/ 1327150 h 1737364"/>
              <a:gd name="connsiteX204" fmla="*/ 1246351 w 1979776"/>
              <a:gd name="connsiteY204" fmla="*/ 1301750 h 1737364"/>
              <a:gd name="connsiteX205" fmla="*/ 1252701 w 1979776"/>
              <a:gd name="connsiteY205" fmla="*/ 1263650 h 1737364"/>
              <a:gd name="connsiteX206" fmla="*/ 1236826 w 1979776"/>
              <a:gd name="connsiteY206" fmla="*/ 1155700 h 1737364"/>
              <a:gd name="connsiteX207" fmla="*/ 1220951 w 1979776"/>
              <a:gd name="connsiteY207" fmla="*/ 1152525 h 1737364"/>
              <a:gd name="connsiteX208" fmla="*/ 1208251 w 1979776"/>
              <a:gd name="connsiteY208" fmla="*/ 1139825 h 1737364"/>
              <a:gd name="connsiteX209" fmla="*/ 1192376 w 1979776"/>
              <a:gd name="connsiteY209" fmla="*/ 1130300 h 1737364"/>
              <a:gd name="connsiteX210" fmla="*/ 1195551 w 1979776"/>
              <a:gd name="connsiteY210" fmla="*/ 1120775 h 1737364"/>
              <a:gd name="connsiteX211" fmla="*/ 1201901 w 1979776"/>
              <a:gd name="connsiteY211" fmla="*/ 1111250 h 1737364"/>
              <a:gd name="connsiteX212" fmla="*/ 1227301 w 1979776"/>
              <a:gd name="connsiteY212" fmla="*/ 1101725 h 1737364"/>
              <a:gd name="connsiteX213" fmla="*/ 1236826 w 1979776"/>
              <a:gd name="connsiteY213" fmla="*/ 1095375 h 1737364"/>
              <a:gd name="connsiteX214" fmla="*/ 1240001 w 1979776"/>
              <a:gd name="connsiteY214" fmla="*/ 1085850 h 1737364"/>
              <a:gd name="connsiteX215" fmla="*/ 1236826 w 1979776"/>
              <a:gd name="connsiteY215" fmla="*/ 1019175 h 1737364"/>
              <a:gd name="connsiteX216" fmla="*/ 1211426 w 1979776"/>
              <a:gd name="connsiteY216" fmla="*/ 996950 h 1737364"/>
              <a:gd name="connsiteX217" fmla="*/ 1189201 w 1979776"/>
              <a:gd name="connsiteY217" fmla="*/ 974725 h 1737364"/>
              <a:gd name="connsiteX218" fmla="*/ 1179676 w 1979776"/>
              <a:gd name="connsiteY218" fmla="*/ 965200 h 1737364"/>
              <a:gd name="connsiteX219" fmla="*/ 1173326 w 1979776"/>
              <a:gd name="connsiteY219" fmla="*/ 955675 h 1737364"/>
              <a:gd name="connsiteX220" fmla="*/ 1179676 w 1979776"/>
              <a:gd name="connsiteY220" fmla="*/ 946150 h 1737364"/>
              <a:gd name="connsiteX221" fmla="*/ 1201901 w 1979776"/>
              <a:gd name="connsiteY221" fmla="*/ 933450 h 1737364"/>
              <a:gd name="connsiteX222" fmla="*/ 1211426 w 1979776"/>
              <a:gd name="connsiteY222" fmla="*/ 927100 h 1737364"/>
              <a:gd name="connsiteX223" fmla="*/ 1214601 w 1979776"/>
              <a:gd name="connsiteY223" fmla="*/ 917575 h 1737364"/>
              <a:gd name="connsiteX224" fmla="*/ 1208251 w 1979776"/>
              <a:gd name="connsiteY224" fmla="*/ 828675 h 1737364"/>
              <a:gd name="connsiteX225" fmla="*/ 1201901 w 1979776"/>
              <a:gd name="connsiteY225" fmla="*/ 803275 h 1737364"/>
              <a:gd name="connsiteX226" fmla="*/ 1189201 w 1979776"/>
              <a:gd name="connsiteY226" fmla="*/ 784225 h 1737364"/>
              <a:gd name="connsiteX227" fmla="*/ 1182851 w 1979776"/>
              <a:gd name="connsiteY227" fmla="*/ 768350 h 1737364"/>
              <a:gd name="connsiteX228" fmla="*/ 1166976 w 1979776"/>
              <a:gd name="connsiteY228" fmla="*/ 739775 h 1737364"/>
              <a:gd name="connsiteX229" fmla="*/ 1147926 w 1979776"/>
              <a:gd name="connsiteY229" fmla="*/ 720725 h 1737364"/>
              <a:gd name="connsiteX230" fmla="*/ 1138401 w 1979776"/>
              <a:gd name="connsiteY230" fmla="*/ 714375 h 1737364"/>
              <a:gd name="connsiteX231" fmla="*/ 1128876 w 1979776"/>
              <a:gd name="connsiteY231" fmla="*/ 704850 h 1737364"/>
              <a:gd name="connsiteX232" fmla="*/ 1144751 w 1979776"/>
              <a:gd name="connsiteY232" fmla="*/ 692150 h 1737364"/>
              <a:gd name="connsiteX233" fmla="*/ 1151101 w 1979776"/>
              <a:gd name="connsiteY233" fmla="*/ 682625 h 1737364"/>
              <a:gd name="connsiteX234" fmla="*/ 1170151 w 1979776"/>
              <a:gd name="connsiteY234" fmla="*/ 676275 h 1737364"/>
              <a:gd name="connsiteX235" fmla="*/ 1195551 w 1979776"/>
              <a:gd name="connsiteY235" fmla="*/ 663575 h 1737364"/>
              <a:gd name="connsiteX236" fmla="*/ 1208251 w 1979776"/>
              <a:gd name="connsiteY236" fmla="*/ 650875 h 1737364"/>
              <a:gd name="connsiteX237" fmla="*/ 1217776 w 1979776"/>
              <a:gd name="connsiteY237" fmla="*/ 647700 h 1737364"/>
              <a:gd name="connsiteX238" fmla="*/ 1236826 w 1979776"/>
              <a:gd name="connsiteY238" fmla="*/ 635000 h 1737364"/>
              <a:gd name="connsiteX239" fmla="*/ 1500351 w 1979776"/>
              <a:gd name="connsiteY239" fmla="*/ 625475 h 1737364"/>
              <a:gd name="connsiteX240" fmla="*/ 1519401 w 1979776"/>
              <a:gd name="connsiteY240" fmla="*/ 619125 h 1737364"/>
              <a:gd name="connsiteX241" fmla="*/ 1528926 w 1979776"/>
              <a:gd name="connsiteY241" fmla="*/ 600075 h 1737364"/>
              <a:gd name="connsiteX242" fmla="*/ 1535276 w 1979776"/>
              <a:gd name="connsiteY242" fmla="*/ 571500 h 1737364"/>
              <a:gd name="connsiteX243" fmla="*/ 1532101 w 1979776"/>
              <a:gd name="connsiteY243" fmla="*/ 558800 h 1737364"/>
              <a:gd name="connsiteX244" fmla="*/ 1528926 w 1979776"/>
              <a:gd name="connsiteY244" fmla="*/ 523875 h 1737364"/>
              <a:gd name="connsiteX245" fmla="*/ 1528926 w 1979776"/>
              <a:gd name="connsiteY245" fmla="*/ 485775 h 1737364"/>
              <a:gd name="connsiteX246" fmla="*/ 1557501 w 1979776"/>
              <a:gd name="connsiteY246" fmla="*/ 466725 h 1737364"/>
              <a:gd name="connsiteX247" fmla="*/ 1560676 w 1979776"/>
              <a:gd name="connsiteY247" fmla="*/ 457200 h 1737364"/>
              <a:gd name="connsiteX248" fmla="*/ 1570201 w 1979776"/>
              <a:gd name="connsiteY248" fmla="*/ 450850 h 1737364"/>
              <a:gd name="connsiteX249" fmla="*/ 1573376 w 1979776"/>
              <a:gd name="connsiteY249" fmla="*/ 441325 h 1737364"/>
              <a:gd name="connsiteX250" fmla="*/ 1582901 w 1979776"/>
              <a:gd name="connsiteY250" fmla="*/ 438150 h 1737364"/>
              <a:gd name="connsiteX251" fmla="*/ 1601951 w 1979776"/>
              <a:gd name="connsiteY251" fmla="*/ 425450 h 1737364"/>
              <a:gd name="connsiteX252" fmla="*/ 1621001 w 1979776"/>
              <a:gd name="connsiteY252" fmla="*/ 415925 h 1737364"/>
              <a:gd name="connsiteX253" fmla="*/ 1687676 w 1979776"/>
              <a:gd name="connsiteY253" fmla="*/ 400050 h 1737364"/>
              <a:gd name="connsiteX254" fmla="*/ 1728951 w 1979776"/>
              <a:gd name="connsiteY254" fmla="*/ 393700 h 1737364"/>
              <a:gd name="connsiteX255" fmla="*/ 1801976 w 1979776"/>
              <a:gd name="connsiteY255" fmla="*/ 387350 h 1737364"/>
              <a:gd name="connsiteX256" fmla="*/ 1840076 w 1979776"/>
              <a:gd name="connsiteY256" fmla="*/ 377825 h 1737364"/>
              <a:gd name="connsiteX257" fmla="*/ 1859126 w 1979776"/>
              <a:gd name="connsiteY257" fmla="*/ 374650 h 1737364"/>
              <a:gd name="connsiteX258" fmla="*/ 1871826 w 1979776"/>
              <a:gd name="connsiteY258" fmla="*/ 368300 h 1737364"/>
              <a:gd name="connsiteX259" fmla="*/ 1890876 w 1979776"/>
              <a:gd name="connsiteY259" fmla="*/ 358775 h 1737364"/>
              <a:gd name="connsiteX260" fmla="*/ 1916276 w 1979776"/>
              <a:gd name="connsiteY260" fmla="*/ 349250 h 1737364"/>
              <a:gd name="connsiteX261" fmla="*/ 1925801 w 1979776"/>
              <a:gd name="connsiteY261" fmla="*/ 342900 h 1737364"/>
              <a:gd name="connsiteX262" fmla="*/ 1938501 w 1979776"/>
              <a:gd name="connsiteY262" fmla="*/ 327025 h 1737364"/>
              <a:gd name="connsiteX263" fmla="*/ 1951201 w 1979776"/>
              <a:gd name="connsiteY263" fmla="*/ 307975 h 1737364"/>
              <a:gd name="connsiteX264" fmla="*/ 1957551 w 1979776"/>
              <a:gd name="connsiteY264" fmla="*/ 298450 h 1737364"/>
              <a:gd name="connsiteX265" fmla="*/ 1960726 w 1979776"/>
              <a:gd name="connsiteY265" fmla="*/ 288925 h 1737364"/>
              <a:gd name="connsiteX266" fmla="*/ 1976601 w 1979776"/>
              <a:gd name="connsiteY266" fmla="*/ 269875 h 1737364"/>
              <a:gd name="connsiteX267" fmla="*/ 1979776 w 1979776"/>
              <a:gd name="connsiteY267" fmla="*/ 254000 h 1737364"/>
              <a:gd name="connsiteX0" fmla="*/ 1981871 w 1981871"/>
              <a:gd name="connsiteY0" fmla="*/ 254000 h 1737364"/>
              <a:gd name="connsiteX1" fmla="*/ 1981871 w 1981871"/>
              <a:gd name="connsiteY1" fmla="*/ 254000 h 1737364"/>
              <a:gd name="connsiteX2" fmla="*/ 1953296 w 1981871"/>
              <a:gd name="connsiteY2" fmla="*/ 257175 h 1737364"/>
              <a:gd name="connsiteX3" fmla="*/ 1943771 w 1981871"/>
              <a:gd name="connsiteY3" fmla="*/ 254000 h 1737364"/>
              <a:gd name="connsiteX4" fmla="*/ 1927896 w 1981871"/>
              <a:gd name="connsiteY4" fmla="*/ 250825 h 1737364"/>
              <a:gd name="connsiteX5" fmla="*/ 1908846 w 1981871"/>
              <a:gd name="connsiteY5" fmla="*/ 244475 h 1737364"/>
              <a:gd name="connsiteX6" fmla="*/ 1886621 w 1981871"/>
              <a:gd name="connsiteY6" fmla="*/ 241300 h 1737364"/>
              <a:gd name="connsiteX7" fmla="*/ 1877096 w 1981871"/>
              <a:gd name="connsiteY7" fmla="*/ 238125 h 1737364"/>
              <a:gd name="connsiteX8" fmla="*/ 1848521 w 1981871"/>
              <a:gd name="connsiteY8" fmla="*/ 222250 h 1737364"/>
              <a:gd name="connsiteX9" fmla="*/ 1845346 w 1981871"/>
              <a:gd name="connsiteY9" fmla="*/ 212725 h 1737364"/>
              <a:gd name="connsiteX10" fmla="*/ 1838996 w 1981871"/>
              <a:gd name="connsiteY10" fmla="*/ 190500 h 1737364"/>
              <a:gd name="connsiteX11" fmla="*/ 1823121 w 1981871"/>
              <a:gd name="connsiteY11" fmla="*/ 171450 h 1737364"/>
              <a:gd name="connsiteX12" fmla="*/ 1816771 w 1981871"/>
              <a:gd name="connsiteY12" fmla="*/ 161925 h 1737364"/>
              <a:gd name="connsiteX13" fmla="*/ 1797721 w 1981871"/>
              <a:gd name="connsiteY13" fmla="*/ 155575 h 1737364"/>
              <a:gd name="connsiteX14" fmla="*/ 1756446 w 1981871"/>
              <a:gd name="connsiteY14" fmla="*/ 149225 h 1737364"/>
              <a:gd name="connsiteX15" fmla="*/ 1711996 w 1981871"/>
              <a:gd name="connsiteY15" fmla="*/ 136525 h 1737364"/>
              <a:gd name="connsiteX16" fmla="*/ 1692946 w 1981871"/>
              <a:gd name="connsiteY16" fmla="*/ 133350 h 1737364"/>
              <a:gd name="connsiteX17" fmla="*/ 1683421 w 1981871"/>
              <a:gd name="connsiteY17" fmla="*/ 127000 h 1737364"/>
              <a:gd name="connsiteX18" fmla="*/ 1670721 w 1981871"/>
              <a:gd name="connsiteY18" fmla="*/ 107950 h 1737364"/>
              <a:gd name="connsiteX19" fmla="*/ 1661196 w 1981871"/>
              <a:gd name="connsiteY19" fmla="*/ 104775 h 1737364"/>
              <a:gd name="connsiteX20" fmla="*/ 1658021 w 1981871"/>
              <a:gd name="connsiteY20" fmla="*/ 95250 h 1737364"/>
              <a:gd name="connsiteX21" fmla="*/ 1638971 w 1981871"/>
              <a:gd name="connsiteY21" fmla="*/ 88900 h 1737364"/>
              <a:gd name="connsiteX22" fmla="*/ 1613571 w 1981871"/>
              <a:gd name="connsiteY22" fmla="*/ 66675 h 1737364"/>
              <a:gd name="connsiteX23" fmla="*/ 1604046 w 1981871"/>
              <a:gd name="connsiteY23" fmla="*/ 63500 h 1737364"/>
              <a:gd name="connsiteX24" fmla="*/ 1584996 w 1981871"/>
              <a:gd name="connsiteY24" fmla="*/ 50800 h 1737364"/>
              <a:gd name="connsiteX25" fmla="*/ 1572296 w 1981871"/>
              <a:gd name="connsiteY25" fmla="*/ 41275 h 1737364"/>
              <a:gd name="connsiteX26" fmla="*/ 1559596 w 1981871"/>
              <a:gd name="connsiteY26" fmla="*/ 38100 h 1737364"/>
              <a:gd name="connsiteX27" fmla="*/ 1550071 w 1981871"/>
              <a:gd name="connsiteY27" fmla="*/ 31750 h 1737364"/>
              <a:gd name="connsiteX28" fmla="*/ 1524671 w 1981871"/>
              <a:gd name="connsiteY28" fmla="*/ 25400 h 1737364"/>
              <a:gd name="connsiteX29" fmla="*/ 1515146 w 1981871"/>
              <a:gd name="connsiteY29" fmla="*/ 22225 h 1737364"/>
              <a:gd name="connsiteX30" fmla="*/ 1502446 w 1981871"/>
              <a:gd name="connsiteY30" fmla="*/ 19050 h 1737364"/>
              <a:gd name="connsiteX31" fmla="*/ 1486571 w 1981871"/>
              <a:gd name="connsiteY31" fmla="*/ 15875 h 1737364"/>
              <a:gd name="connsiteX32" fmla="*/ 1467521 w 1981871"/>
              <a:gd name="connsiteY32" fmla="*/ 9525 h 1737364"/>
              <a:gd name="connsiteX33" fmla="*/ 1457996 w 1981871"/>
              <a:gd name="connsiteY33" fmla="*/ 6350 h 1737364"/>
              <a:gd name="connsiteX34" fmla="*/ 1416721 w 1981871"/>
              <a:gd name="connsiteY34" fmla="*/ 0 h 1737364"/>
              <a:gd name="connsiteX35" fmla="*/ 1369096 w 1981871"/>
              <a:gd name="connsiteY35" fmla="*/ 3175 h 1737364"/>
              <a:gd name="connsiteX36" fmla="*/ 1359571 w 1981871"/>
              <a:gd name="connsiteY36" fmla="*/ 6350 h 1737364"/>
              <a:gd name="connsiteX37" fmla="*/ 1327821 w 1981871"/>
              <a:gd name="connsiteY37" fmla="*/ 15875 h 1737364"/>
              <a:gd name="connsiteX38" fmla="*/ 1318296 w 1981871"/>
              <a:gd name="connsiteY38" fmla="*/ 19050 h 1737364"/>
              <a:gd name="connsiteX39" fmla="*/ 1299246 w 1981871"/>
              <a:gd name="connsiteY39" fmla="*/ 31750 h 1737364"/>
              <a:gd name="connsiteX40" fmla="*/ 1289721 w 1981871"/>
              <a:gd name="connsiteY40" fmla="*/ 50800 h 1737364"/>
              <a:gd name="connsiteX41" fmla="*/ 1286546 w 1981871"/>
              <a:gd name="connsiteY41" fmla="*/ 60325 h 1737364"/>
              <a:gd name="connsiteX42" fmla="*/ 1277021 w 1981871"/>
              <a:gd name="connsiteY42" fmla="*/ 66675 h 1737364"/>
              <a:gd name="connsiteX43" fmla="*/ 1264321 w 1981871"/>
              <a:gd name="connsiteY43" fmla="*/ 85725 h 1737364"/>
              <a:gd name="connsiteX44" fmla="*/ 1257971 w 1981871"/>
              <a:gd name="connsiteY44" fmla="*/ 95250 h 1737364"/>
              <a:gd name="connsiteX45" fmla="*/ 1248446 w 1981871"/>
              <a:gd name="connsiteY45" fmla="*/ 101600 h 1737364"/>
              <a:gd name="connsiteX46" fmla="*/ 1223046 w 1981871"/>
              <a:gd name="connsiteY46" fmla="*/ 139700 h 1737364"/>
              <a:gd name="connsiteX47" fmla="*/ 1216696 w 1981871"/>
              <a:gd name="connsiteY47" fmla="*/ 149225 h 1737364"/>
              <a:gd name="connsiteX48" fmla="*/ 1207171 w 1981871"/>
              <a:gd name="connsiteY48" fmla="*/ 155575 h 1737364"/>
              <a:gd name="connsiteX49" fmla="*/ 1200821 w 1981871"/>
              <a:gd name="connsiteY49" fmla="*/ 168275 h 1737364"/>
              <a:gd name="connsiteX50" fmla="*/ 1191296 w 1981871"/>
              <a:gd name="connsiteY50" fmla="*/ 187325 h 1737364"/>
              <a:gd name="connsiteX51" fmla="*/ 1181771 w 1981871"/>
              <a:gd name="connsiteY51" fmla="*/ 193675 h 1737364"/>
              <a:gd name="connsiteX52" fmla="*/ 1175421 w 1981871"/>
              <a:gd name="connsiteY52" fmla="*/ 203200 h 1737364"/>
              <a:gd name="connsiteX53" fmla="*/ 1172246 w 1981871"/>
              <a:gd name="connsiteY53" fmla="*/ 212725 h 1737364"/>
              <a:gd name="connsiteX54" fmla="*/ 1159546 w 1981871"/>
              <a:gd name="connsiteY54" fmla="*/ 231775 h 1737364"/>
              <a:gd name="connsiteX55" fmla="*/ 1162721 w 1981871"/>
              <a:gd name="connsiteY55" fmla="*/ 247650 h 1737364"/>
              <a:gd name="connsiteX56" fmla="*/ 1172246 w 1981871"/>
              <a:gd name="connsiteY56" fmla="*/ 257175 h 1737364"/>
              <a:gd name="connsiteX57" fmla="*/ 1178596 w 1981871"/>
              <a:gd name="connsiteY57" fmla="*/ 266700 h 1737364"/>
              <a:gd name="connsiteX58" fmla="*/ 1181771 w 1981871"/>
              <a:gd name="connsiteY58" fmla="*/ 279400 h 1737364"/>
              <a:gd name="connsiteX59" fmla="*/ 1188121 w 1981871"/>
              <a:gd name="connsiteY59" fmla="*/ 288925 h 1737364"/>
              <a:gd name="connsiteX60" fmla="*/ 1181771 w 1981871"/>
              <a:gd name="connsiteY60" fmla="*/ 317500 h 1737364"/>
              <a:gd name="connsiteX61" fmla="*/ 1175421 w 1981871"/>
              <a:gd name="connsiteY61" fmla="*/ 342900 h 1737364"/>
              <a:gd name="connsiteX62" fmla="*/ 1172246 w 1981871"/>
              <a:gd name="connsiteY62" fmla="*/ 355600 h 1737364"/>
              <a:gd name="connsiteX63" fmla="*/ 1169071 w 1981871"/>
              <a:gd name="connsiteY63" fmla="*/ 365125 h 1737364"/>
              <a:gd name="connsiteX64" fmla="*/ 1159546 w 1981871"/>
              <a:gd name="connsiteY64" fmla="*/ 371475 h 1737364"/>
              <a:gd name="connsiteX65" fmla="*/ 1153196 w 1981871"/>
              <a:gd name="connsiteY65" fmla="*/ 381000 h 1737364"/>
              <a:gd name="connsiteX66" fmla="*/ 1121446 w 1981871"/>
              <a:gd name="connsiteY66" fmla="*/ 400050 h 1737364"/>
              <a:gd name="connsiteX67" fmla="*/ 1111921 w 1981871"/>
              <a:gd name="connsiteY67" fmla="*/ 403225 h 1737364"/>
              <a:gd name="connsiteX68" fmla="*/ 1102396 w 1981871"/>
              <a:gd name="connsiteY68" fmla="*/ 409575 h 1737364"/>
              <a:gd name="connsiteX69" fmla="*/ 1096046 w 1981871"/>
              <a:gd name="connsiteY69" fmla="*/ 419100 h 1737364"/>
              <a:gd name="connsiteX70" fmla="*/ 1076996 w 1981871"/>
              <a:gd name="connsiteY70" fmla="*/ 431800 h 1737364"/>
              <a:gd name="connsiteX71" fmla="*/ 1070646 w 1981871"/>
              <a:gd name="connsiteY71" fmla="*/ 450850 h 1737364"/>
              <a:gd name="connsiteX72" fmla="*/ 1076996 w 1981871"/>
              <a:gd name="connsiteY72" fmla="*/ 469900 h 1737364"/>
              <a:gd name="connsiteX73" fmla="*/ 1048421 w 1981871"/>
              <a:gd name="connsiteY73" fmla="*/ 482600 h 1737364"/>
              <a:gd name="connsiteX74" fmla="*/ 1016671 w 1981871"/>
              <a:gd name="connsiteY74" fmla="*/ 514350 h 1737364"/>
              <a:gd name="connsiteX75" fmla="*/ 1007146 w 1981871"/>
              <a:gd name="connsiteY75" fmla="*/ 520700 h 1737364"/>
              <a:gd name="connsiteX76" fmla="*/ 997621 w 1981871"/>
              <a:gd name="connsiteY76" fmla="*/ 523875 h 1737364"/>
              <a:gd name="connsiteX77" fmla="*/ 978571 w 1981871"/>
              <a:gd name="connsiteY77" fmla="*/ 536575 h 1737364"/>
              <a:gd name="connsiteX78" fmla="*/ 956346 w 1981871"/>
              <a:gd name="connsiteY78" fmla="*/ 517525 h 1737364"/>
              <a:gd name="connsiteX79" fmla="*/ 943646 w 1981871"/>
              <a:gd name="connsiteY79" fmla="*/ 514350 h 1737364"/>
              <a:gd name="connsiteX80" fmla="*/ 934121 w 1981871"/>
              <a:gd name="connsiteY80" fmla="*/ 511175 h 1737364"/>
              <a:gd name="connsiteX81" fmla="*/ 880146 w 1981871"/>
              <a:gd name="connsiteY81" fmla="*/ 514350 h 1737364"/>
              <a:gd name="connsiteX82" fmla="*/ 867446 w 1981871"/>
              <a:gd name="connsiteY82" fmla="*/ 530225 h 1737364"/>
              <a:gd name="connsiteX83" fmla="*/ 857921 w 1981871"/>
              <a:gd name="connsiteY83" fmla="*/ 539750 h 1737364"/>
              <a:gd name="connsiteX84" fmla="*/ 854746 w 1981871"/>
              <a:gd name="connsiteY84" fmla="*/ 549275 h 1737364"/>
              <a:gd name="connsiteX85" fmla="*/ 835696 w 1981871"/>
              <a:gd name="connsiteY85" fmla="*/ 561975 h 1737364"/>
              <a:gd name="connsiteX86" fmla="*/ 816646 w 1981871"/>
              <a:gd name="connsiteY86" fmla="*/ 571500 h 1737364"/>
              <a:gd name="connsiteX87" fmla="*/ 803946 w 1981871"/>
              <a:gd name="connsiteY87" fmla="*/ 590550 h 1737364"/>
              <a:gd name="connsiteX88" fmla="*/ 807121 w 1981871"/>
              <a:gd name="connsiteY88" fmla="*/ 606425 h 1737364"/>
              <a:gd name="connsiteX89" fmla="*/ 810296 w 1981871"/>
              <a:gd name="connsiteY89" fmla="*/ 615950 h 1737364"/>
              <a:gd name="connsiteX90" fmla="*/ 813471 w 1981871"/>
              <a:gd name="connsiteY90" fmla="*/ 631825 h 1737364"/>
              <a:gd name="connsiteX91" fmla="*/ 803946 w 1981871"/>
              <a:gd name="connsiteY91" fmla="*/ 650875 h 1737364"/>
              <a:gd name="connsiteX92" fmla="*/ 794421 w 1981871"/>
              <a:gd name="connsiteY92" fmla="*/ 654050 h 1737364"/>
              <a:gd name="connsiteX93" fmla="*/ 784896 w 1981871"/>
              <a:gd name="connsiteY93" fmla="*/ 660400 h 1737364"/>
              <a:gd name="connsiteX94" fmla="*/ 765846 w 1981871"/>
              <a:gd name="connsiteY94" fmla="*/ 676275 h 1737364"/>
              <a:gd name="connsiteX95" fmla="*/ 762671 w 1981871"/>
              <a:gd name="connsiteY95" fmla="*/ 685800 h 1737364"/>
              <a:gd name="connsiteX96" fmla="*/ 749971 w 1981871"/>
              <a:gd name="connsiteY96" fmla="*/ 714375 h 1737364"/>
              <a:gd name="connsiteX97" fmla="*/ 743621 w 1981871"/>
              <a:gd name="connsiteY97" fmla="*/ 746125 h 1737364"/>
              <a:gd name="connsiteX98" fmla="*/ 737271 w 1981871"/>
              <a:gd name="connsiteY98" fmla="*/ 765175 h 1737364"/>
              <a:gd name="connsiteX99" fmla="*/ 730921 w 1981871"/>
              <a:gd name="connsiteY99" fmla="*/ 774700 h 1737364"/>
              <a:gd name="connsiteX100" fmla="*/ 724571 w 1981871"/>
              <a:gd name="connsiteY100" fmla="*/ 793750 h 1737364"/>
              <a:gd name="connsiteX101" fmla="*/ 718221 w 1981871"/>
              <a:gd name="connsiteY101" fmla="*/ 803275 h 1737364"/>
              <a:gd name="connsiteX102" fmla="*/ 705521 w 1981871"/>
              <a:gd name="connsiteY102" fmla="*/ 831850 h 1737364"/>
              <a:gd name="connsiteX103" fmla="*/ 708696 w 1981871"/>
              <a:gd name="connsiteY103" fmla="*/ 854075 h 1737364"/>
              <a:gd name="connsiteX104" fmla="*/ 718221 w 1981871"/>
              <a:gd name="connsiteY104" fmla="*/ 860425 h 1737364"/>
              <a:gd name="connsiteX105" fmla="*/ 740446 w 1981871"/>
              <a:gd name="connsiteY105" fmla="*/ 869950 h 1737364"/>
              <a:gd name="connsiteX106" fmla="*/ 756321 w 1981871"/>
              <a:gd name="connsiteY106" fmla="*/ 885825 h 1737364"/>
              <a:gd name="connsiteX107" fmla="*/ 762671 w 1981871"/>
              <a:gd name="connsiteY107" fmla="*/ 895350 h 1737364"/>
              <a:gd name="connsiteX108" fmla="*/ 775371 w 1981871"/>
              <a:gd name="connsiteY108" fmla="*/ 898525 h 1737364"/>
              <a:gd name="connsiteX109" fmla="*/ 788071 w 1981871"/>
              <a:gd name="connsiteY109" fmla="*/ 904875 h 1737364"/>
              <a:gd name="connsiteX110" fmla="*/ 807121 w 1981871"/>
              <a:gd name="connsiteY110" fmla="*/ 914400 h 1737364"/>
              <a:gd name="connsiteX111" fmla="*/ 810296 w 1981871"/>
              <a:gd name="connsiteY111" fmla="*/ 923925 h 1737364"/>
              <a:gd name="connsiteX112" fmla="*/ 765846 w 1981871"/>
              <a:gd name="connsiteY112" fmla="*/ 942975 h 1737364"/>
              <a:gd name="connsiteX113" fmla="*/ 568996 w 1981871"/>
              <a:gd name="connsiteY113" fmla="*/ 949325 h 1737364"/>
              <a:gd name="connsiteX114" fmla="*/ 543596 w 1981871"/>
              <a:gd name="connsiteY114" fmla="*/ 952500 h 1737364"/>
              <a:gd name="connsiteX115" fmla="*/ 524546 w 1981871"/>
              <a:gd name="connsiteY115" fmla="*/ 965200 h 1737364"/>
              <a:gd name="connsiteX116" fmla="*/ 505496 w 1981871"/>
              <a:gd name="connsiteY116" fmla="*/ 971550 h 1737364"/>
              <a:gd name="connsiteX117" fmla="*/ 483271 w 1981871"/>
              <a:gd name="connsiteY117" fmla="*/ 984250 h 1737364"/>
              <a:gd name="connsiteX118" fmla="*/ 473746 w 1981871"/>
              <a:gd name="connsiteY118" fmla="*/ 987425 h 1737364"/>
              <a:gd name="connsiteX119" fmla="*/ 454696 w 1981871"/>
              <a:gd name="connsiteY119" fmla="*/ 1000125 h 1737364"/>
              <a:gd name="connsiteX120" fmla="*/ 445171 w 1981871"/>
              <a:gd name="connsiteY120" fmla="*/ 1006475 h 1737364"/>
              <a:gd name="connsiteX121" fmla="*/ 435646 w 1981871"/>
              <a:gd name="connsiteY121" fmla="*/ 1009650 h 1737364"/>
              <a:gd name="connsiteX122" fmla="*/ 407071 w 1981871"/>
              <a:gd name="connsiteY122" fmla="*/ 1022350 h 1737364"/>
              <a:gd name="connsiteX123" fmla="*/ 356271 w 1981871"/>
              <a:gd name="connsiteY123" fmla="*/ 1025525 h 1737364"/>
              <a:gd name="connsiteX124" fmla="*/ 324521 w 1981871"/>
              <a:gd name="connsiteY124" fmla="*/ 1073150 h 1737364"/>
              <a:gd name="connsiteX125" fmla="*/ 311821 w 1981871"/>
              <a:gd name="connsiteY125" fmla="*/ 1092200 h 1737364"/>
              <a:gd name="connsiteX126" fmla="*/ 305471 w 1981871"/>
              <a:gd name="connsiteY126" fmla="*/ 1101725 h 1737364"/>
              <a:gd name="connsiteX127" fmla="*/ 314996 w 1981871"/>
              <a:gd name="connsiteY127" fmla="*/ 1120775 h 1737364"/>
              <a:gd name="connsiteX128" fmla="*/ 324521 w 1981871"/>
              <a:gd name="connsiteY128" fmla="*/ 1127125 h 1737364"/>
              <a:gd name="connsiteX129" fmla="*/ 337221 w 1981871"/>
              <a:gd name="connsiteY129" fmla="*/ 1149350 h 1737364"/>
              <a:gd name="connsiteX130" fmla="*/ 359446 w 1981871"/>
              <a:gd name="connsiteY130" fmla="*/ 1168400 h 1737364"/>
              <a:gd name="connsiteX131" fmla="*/ 378496 w 1981871"/>
              <a:gd name="connsiteY131" fmla="*/ 1184275 h 1737364"/>
              <a:gd name="connsiteX132" fmla="*/ 384846 w 1981871"/>
              <a:gd name="connsiteY132" fmla="*/ 1196975 h 1737364"/>
              <a:gd name="connsiteX133" fmla="*/ 407071 w 1981871"/>
              <a:gd name="connsiteY133" fmla="*/ 1212850 h 1737364"/>
              <a:gd name="connsiteX134" fmla="*/ 426121 w 1981871"/>
              <a:gd name="connsiteY134" fmla="*/ 1241425 h 1737364"/>
              <a:gd name="connsiteX135" fmla="*/ 435646 w 1981871"/>
              <a:gd name="connsiteY135" fmla="*/ 1247775 h 1737364"/>
              <a:gd name="connsiteX136" fmla="*/ 441996 w 1981871"/>
              <a:gd name="connsiteY136" fmla="*/ 1257300 h 1737364"/>
              <a:gd name="connsiteX137" fmla="*/ 451521 w 1981871"/>
              <a:gd name="connsiteY137" fmla="*/ 1266825 h 1737364"/>
              <a:gd name="connsiteX138" fmla="*/ 454696 w 1981871"/>
              <a:gd name="connsiteY138" fmla="*/ 1282700 h 1737364"/>
              <a:gd name="connsiteX139" fmla="*/ 461046 w 1981871"/>
              <a:gd name="connsiteY139" fmla="*/ 1298575 h 1737364"/>
              <a:gd name="connsiteX140" fmla="*/ 464221 w 1981871"/>
              <a:gd name="connsiteY140" fmla="*/ 1308100 h 1737364"/>
              <a:gd name="connsiteX141" fmla="*/ 473746 w 1981871"/>
              <a:gd name="connsiteY141" fmla="*/ 1314450 h 1737364"/>
              <a:gd name="connsiteX142" fmla="*/ 41946 w 1981871"/>
              <a:gd name="connsiteY142" fmla="*/ 1670050 h 1737364"/>
              <a:gd name="connsiteX143" fmla="*/ 21308 w 1981871"/>
              <a:gd name="connsiteY143" fmla="*/ 1716087 h 1737364"/>
              <a:gd name="connsiteX144" fmla="*/ 83221 w 1981871"/>
              <a:gd name="connsiteY144" fmla="*/ 1673225 h 1737364"/>
              <a:gd name="connsiteX145" fmla="*/ 35596 w 1981871"/>
              <a:gd name="connsiteY145" fmla="*/ 1731962 h 1737364"/>
              <a:gd name="connsiteX146" fmla="*/ 78459 w 1981871"/>
              <a:gd name="connsiteY146" fmla="*/ 1736725 h 1737364"/>
              <a:gd name="connsiteX147" fmla="*/ 110209 w 1981871"/>
              <a:gd name="connsiteY147" fmla="*/ 1727200 h 1737364"/>
              <a:gd name="connsiteX148" fmla="*/ 151484 w 1981871"/>
              <a:gd name="connsiteY148" fmla="*/ 1717675 h 1737364"/>
              <a:gd name="connsiteX149" fmla="*/ 164184 w 1981871"/>
              <a:gd name="connsiteY149" fmla="*/ 1722438 h 1737364"/>
              <a:gd name="connsiteX150" fmla="*/ 230859 w 1981871"/>
              <a:gd name="connsiteY150" fmla="*/ 1706562 h 1737364"/>
              <a:gd name="connsiteX151" fmla="*/ 268958 w 1981871"/>
              <a:gd name="connsiteY151" fmla="*/ 1706563 h 1737364"/>
              <a:gd name="connsiteX152" fmla="*/ 376909 w 1981871"/>
              <a:gd name="connsiteY152" fmla="*/ 1709738 h 1737364"/>
              <a:gd name="connsiteX153" fmla="*/ 334046 w 1981871"/>
              <a:gd name="connsiteY153" fmla="*/ 1706562 h 1737364"/>
              <a:gd name="connsiteX154" fmla="*/ 416596 w 1981871"/>
              <a:gd name="connsiteY154" fmla="*/ 1639887 h 1737364"/>
              <a:gd name="connsiteX155" fmla="*/ 457871 w 1981871"/>
              <a:gd name="connsiteY155" fmla="*/ 1620838 h 1737364"/>
              <a:gd name="connsiteX156" fmla="*/ 486446 w 1981871"/>
              <a:gd name="connsiteY156" fmla="*/ 1635125 h 1737364"/>
              <a:gd name="connsiteX157" fmla="*/ 518196 w 1981871"/>
              <a:gd name="connsiteY157" fmla="*/ 1654175 h 1737364"/>
              <a:gd name="connsiteX158" fmla="*/ 551534 w 1981871"/>
              <a:gd name="connsiteY158" fmla="*/ 1619250 h 1737364"/>
              <a:gd name="connsiteX159" fmla="*/ 691234 w 1981871"/>
              <a:gd name="connsiteY159" fmla="*/ 1616075 h 1737364"/>
              <a:gd name="connsiteX160" fmla="*/ 718221 w 1981871"/>
              <a:gd name="connsiteY160" fmla="*/ 1539875 h 1737364"/>
              <a:gd name="connsiteX161" fmla="*/ 683296 w 1981871"/>
              <a:gd name="connsiteY161" fmla="*/ 1573212 h 1737364"/>
              <a:gd name="connsiteX162" fmla="*/ 749971 w 1981871"/>
              <a:gd name="connsiteY162" fmla="*/ 1581150 h 1737364"/>
              <a:gd name="connsiteX163" fmla="*/ 748383 w 1981871"/>
              <a:gd name="connsiteY163" fmla="*/ 1606550 h 1737364"/>
              <a:gd name="connsiteX164" fmla="*/ 757908 w 1981871"/>
              <a:gd name="connsiteY164" fmla="*/ 1606550 h 1737364"/>
              <a:gd name="connsiteX165" fmla="*/ 797596 w 1981871"/>
              <a:gd name="connsiteY165" fmla="*/ 1616075 h 1737364"/>
              <a:gd name="connsiteX166" fmla="*/ 816646 w 1981871"/>
              <a:gd name="connsiteY166" fmla="*/ 1631950 h 1737364"/>
              <a:gd name="connsiteX167" fmla="*/ 826171 w 1981871"/>
              <a:gd name="connsiteY167" fmla="*/ 1641475 h 1737364"/>
              <a:gd name="connsiteX168" fmla="*/ 835696 w 1981871"/>
              <a:gd name="connsiteY168" fmla="*/ 1644650 h 1737364"/>
              <a:gd name="connsiteX169" fmla="*/ 854746 w 1981871"/>
              <a:gd name="connsiteY169" fmla="*/ 1654175 h 1737364"/>
              <a:gd name="connsiteX170" fmla="*/ 857921 w 1981871"/>
              <a:gd name="connsiteY170" fmla="*/ 1663700 h 1737364"/>
              <a:gd name="connsiteX171" fmla="*/ 876971 w 1981871"/>
              <a:gd name="connsiteY171" fmla="*/ 1679575 h 1737364"/>
              <a:gd name="connsiteX172" fmla="*/ 905546 w 1981871"/>
              <a:gd name="connsiteY172" fmla="*/ 1685925 h 1737364"/>
              <a:gd name="connsiteX173" fmla="*/ 921421 w 1981871"/>
              <a:gd name="connsiteY173" fmla="*/ 1682750 h 1737364"/>
              <a:gd name="connsiteX174" fmla="*/ 927771 w 1981871"/>
              <a:gd name="connsiteY174" fmla="*/ 1673225 h 1737364"/>
              <a:gd name="connsiteX175" fmla="*/ 937296 w 1981871"/>
              <a:gd name="connsiteY175" fmla="*/ 1666875 h 1737364"/>
              <a:gd name="connsiteX176" fmla="*/ 940471 w 1981871"/>
              <a:gd name="connsiteY176" fmla="*/ 1657350 h 1737364"/>
              <a:gd name="connsiteX177" fmla="*/ 959521 w 1981871"/>
              <a:gd name="connsiteY177" fmla="*/ 1644650 h 1737364"/>
              <a:gd name="connsiteX178" fmla="*/ 975396 w 1981871"/>
              <a:gd name="connsiteY178" fmla="*/ 1625600 h 1737364"/>
              <a:gd name="connsiteX179" fmla="*/ 984921 w 1981871"/>
              <a:gd name="connsiteY179" fmla="*/ 1622425 h 1737364"/>
              <a:gd name="connsiteX180" fmla="*/ 994446 w 1981871"/>
              <a:gd name="connsiteY180" fmla="*/ 1616075 h 1737364"/>
              <a:gd name="connsiteX181" fmla="*/ 1010321 w 1981871"/>
              <a:gd name="connsiteY181" fmla="*/ 1603375 h 1737364"/>
              <a:gd name="connsiteX182" fmla="*/ 1019846 w 1981871"/>
              <a:gd name="connsiteY182" fmla="*/ 1593850 h 1737364"/>
              <a:gd name="connsiteX183" fmla="*/ 1029371 w 1981871"/>
              <a:gd name="connsiteY183" fmla="*/ 1587500 h 1737364"/>
              <a:gd name="connsiteX184" fmla="*/ 1042071 w 1981871"/>
              <a:gd name="connsiteY184" fmla="*/ 1568450 h 1737364"/>
              <a:gd name="connsiteX185" fmla="*/ 1048421 w 1981871"/>
              <a:gd name="connsiteY185" fmla="*/ 1558925 h 1737364"/>
              <a:gd name="connsiteX186" fmla="*/ 1070646 w 1981871"/>
              <a:gd name="connsiteY186" fmla="*/ 1543050 h 1737364"/>
              <a:gd name="connsiteX187" fmla="*/ 1089696 w 1981871"/>
              <a:gd name="connsiteY187" fmla="*/ 1530350 h 1737364"/>
              <a:gd name="connsiteX188" fmla="*/ 1099221 w 1981871"/>
              <a:gd name="connsiteY188" fmla="*/ 1527175 h 1737364"/>
              <a:gd name="connsiteX189" fmla="*/ 1108746 w 1981871"/>
              <a:gd name="connsiteY189" fmla="*/ 1508125 h 1737364"/>
              <a:gd name="connsiteX190" fmla="*/ 1118271 w 1981871"/>
              <a:gd name="connsiteY190" fmla="*/ 1501775 h 1737364"/>
              <a:gd name="connsiteX191" fmla="*/ 1124621 w 1981871"/>
              <a:gd name="connsiteY191" fmla="*/ 1473200 h 1737364"/>
              <a:gd name="connsiteX192" fmla="*/ 1118271 w 1981871"/>
              <a:gd name="connsiteY192" fmla="*/ 1454150 h 1737364"/>
              <a:gd name="connsiteX193" fmla="*/ 1115096 w 1981871"/>
              <a:gd name="connsiteY193" fmla="*/ 1444625 h 1737364"/>
              <a:gd name="connsiteX194" fmla="*/ 1118271 w 1981871"/>
              <a:gd name="connsiteY194" fmla="*/ 1435100 h 1737364"/>
              <a:gd name="connsiteX195" fmla="*/ 1146846 w 1981871"/>
              <a:gd name="connsiteY195" fmla="*/ 1425575 h 1737364"/>
              <a:gd name="connsiteX196" fmla="*/ 1165896 w 1981871"/>
              <a:gd name="connsiteY196" fmla="*/ 1419225 h 1737364"/>
              <a:gd name="connsiteX197" fmla="*/ 1175421 w 1981871"/>
              <a:gd name="connsiteY197" fmla="*/ 1416050 h 1737364"/>
              <a:gd name="connsiteX198" fmla="*/ 1188121 w 1981871"/>
              <a:gd name="connsiteY198" fmla="*/ 1412875 h 1737364"/>
              <a:gd name="connsiteX199" fmla="*/ 1207171 w 1981871"/>
              <a:gd name="connsiteY199" fmla="*/ 1406525 h 1737364"/>
              <a:gd name="connsiteX200" fmla="*/ 1229396 w 1981871"/>
              <a:gd name="connsiteY200" fmla="*/ 1397000 h 1737364"/>
              <a:gd name="connsiteX201" fmla="*/ 1235746 w 1981871"/>
              <a:gd name="connsiteY201" fmla="*/ 1374775 h 1737364"/>
              <a:gd name="connsiteX202" fmla="*/ 1238921 w 1981871"/>
              <a:gd name="connsiteY202" fmla="*/ 1336675 h 1737364"/>
              <a:gd name="connsiteX203" fmla="*/ 1242096 w 1981871"/>
              <a:gd name="connsiteY203" fmla="*/ 1327150 h 1737364"/>
              <a:gd name="connsiteX204" fmla="*/ 1248446 w 1981871"/>
              <a:gd name="connsiteY204" fmla="*/ 1301750 h 1737364"/>
              <a:gd name="connsiteX205" fmla="*/ 1254796 w 1981871"/>
              <a:gd name="connsiteY205" fmla="*/ 1263650 h 1737364"/>
              <a:gd name="connsiteX206" fmla="*/ 1238921 w 1981871"/>
              <a:gd name="connsiteY206" fmla="*/ 1155700 h 1737364"/>
              <a:gd name="connsiteX207" fmla="*/ 1223046 w 1981871"/>
              <a:gd name="connsiteY207" fmla="*/ 1152525 h 1737364"/>
              <a:gd name="connsiteX208" fmla="*/ 1210346 w 1981871"/>
              <a:gd name="connsiteY208" fmla="*/ 1139825 h 1737364"/>
              <a:gd name="connsiteX209" fmla="*/ 1194471 w 1981871"/>
              <a:gd name="connsiteY209" fmla="*/ 1130300 h 1737364"/>
              <a:gd name="connsiteX210" fmla="*/ 1197646 w 1981871"/>
              <a:gd name="connsiteY210" fmla="*/ 1120775 h 1737364"/>
              <a:gd name="connsiteX211" fmla="*/ 1203996 w 1981871"/>
              <a:gd name="connsiteY211" fmla="*/ 1111250 h 1737364"/>
              <a:gd name="connsiteX212" fmla="*/ 1229396 w 1981871"/>
              <a:gd name="connsiteY212" fmla="*/ 1101725 h 1737364"/>
              <a:gd name="connsiteX213" fmla="*/ 1238921 w 1981871"/>
              <a:gd name="connsiteY213" fmla="*/ 1095375 h 1737364"/>
              <a:gd name="connsiteX214" fmla="*/ 1242096 w 1981871"/>
              <a:gd name="connsiteY214" fmla="*/ 1085850 h 1737364"/>
              <a:gd name="connsiteX215" fmla="*/ 1238921 w 1981871"/>
              <a:gd name="connsiteY215" fmla="*/ 1019175 h 1737364"/>
              <a:gd name="connsiteX216" fmla="*/ 1213521 w 1981871"/>
              <a:gd name="connsiteY216" fmla="*/ 996950 h 1737364"/>
              <a:gd name="connsiteX217" fmla="*/ 1191296 w 1981871"/>
              <a:gd name="connsiteY217" fmla="*/ 974725 h 1737364"/>
              <a:gd name="connsiteX218" fmla="*/ 1181771 w 1981871"/>
              <a:gd name="connsiteY218" fmla="*/ 965200 h 1737364"/>
              <a:gd name="connsiteX219" fmla="*/ 1175421 w 1981871"/>
              <a:gd name="connsiteY219" fmla="*/ 955675 h 1737364"/>
              <a:gd name="connsiteX220" fmla="*/ 1181771 w 1981871"/>
              <a:gd name="connsiteY220" fmla="*/ 946150 h 1737364"/>
              <a:gd name="connsiteX221" fmla="*/ 1203996 w 1981871"/>
              <a:gd name="connsiteY221" fmla="*/ 933450 h 1737364"/>
              <a:gd name="connsiteX222" fmla="*/ 1213521 w 1981871"/>
              <a:gd name="connsiteY222" fmla="*/ 927100 h 1737364"/>
              <a:gd name="connsiteX223" fmla="*/ 1216696 w 1981871"/>
              <a:gd name="connsiteY223" fmla="*/ 917575 h 1737364"/>
              <a:gd name="connsiteX224" fmla="*/ 1210346 w 1981871"/>
              <a:gd name="connsiteY224" fmla="*/ 828675 h 1737364"/>
              <a:gd name="connsiteX225" fmla="*/ 1203996 w 1981871"/>
              <a:gd name="connsiteY225" fmla="*/ 803275 h 1737364"/>
              <a:gd name="connsiteX226" fmla="*/ 1191296 w 1981871"/>
              <a:gd name="connsiteY226" fmla="*/ 784225 h 1737364"/>
              <a:gd name="connsiteX227" fmla="*/ 1184946 w 1981871"/>
              <a:gd name="connsiteY227" fmla="*/ 768350 h 1737364"/>
              <a:gd name="connsiteX228" fmla="*/ 1169071 w 1981871"/>
              <a:gd name="connsiteY228" fmla="*/ 739775 h 1737364"/>
              <a:gd name="connsiteX229" fmla="*/ 1150021 w 1981871"/>
              <a:gd name="connsiteY229" fmla="*/ 720725 h 1737364"/>
              <a:gd name="connsiteX230" fmla="*/ 1140496 w 1981871"/>
              <a:gd name="connsiteY230" fmla="*/ 714375 h 1737364"/>
              <a:gd name="connsiteX231" fmla="*/ 1130971 w 1981871"/>
              <a:gd name="connsiteY231" fmla="*/ 704850 h 1737364"/>
              <a:gd name="connsiteX232" fmla="*/ 1146846 w 1981871"/>
              <a:gd name="connsiteY232" fmla="*/ 692150 h 1737364"/>
              <a:gd name="connsiteX233" fmla="*/ 1153196 w 1981871"/>
              <a:gd name="connsiteY233" fmla="*/ 682625 h 1737364"/>
              <a:gd name="connsiteX234" fmla="*/ 1172246 w 1981871"/>
              <a:gd name="connsiteY234" fmla="*/ 676275 h 1737364"/>
              <a:gd name="connsiteX235" fmla="*/ 1197646 w 1981871"/>
              <a:gd name="connsiteY235" fmla="*/ 663575 h 1737364"/>
              <a:gd name="connsiteX236" fmla="*/ 1210346 w 1981871"/>
              <a:gd name="connsiteY236" fmla="*/ 650875 h 1737364"/>
              <a:gd name="connsiteX237" fmla="*/ 1219871 w 1981871"/>
              <a:gd name="connsiteY237" fmla="*/ 647700 h 1737364"/>
              <a:gd name="connsiteX238" fmla="*/ 1238921 w 1981871"/>
              <a:gd name="connsiteY238" fmla="*/ 635000 h 1737364"/>
              <a:gd name="connsiteX239" fmla="*/ 1502446 w 1981871"/>
              <a:gd name="connsiteY239" fmla="*/ 625475 h 1737364"/>
              <a:gd name="connsiteX240" fmla="*/ 1521496 w 1981871"/>
              <a:gd name="connsiteY240" fmla="*/ 619125 h 1737364"/>
              <a:gd name="connsiteX241" fmla="*/ 1531021 w 1981871"/>
              <a:gd name="connsiteY241" fmla="*/ 600075 h 1737364"/>
              <a:gd name="connsiteX242" fmla="*/ 1537371 w 1981871"/>
              <a:gd name="connsiteY242" fmla="*/ 571500 h 1737364"/>
              <a:gd name="connsiteX243" fmla="*/ 1534196 w 1981871"/>
              <a:gd name="connsiteY243" fmla="*/ 558800 h 1737364"/>
              <a:gd name="connsiteX244" fmla="*/ 1531021 w 1981871"/>
              <a:gd name="connsiteY244" fmla="*/ 523875 h 1737364"/>
              <a:gd name="connsiteX245" fmla="*/ 1531021 w 1981871"/>
              <a:gd name="connsiteY245" fmla="*/ 485775 h 1737364"/>
              <a:gd name="connsiteX246" fmla="*/ 1559596 w 1981871"/>
              <a:gd name="connsiteY246" fmla="*/ 466725 h 1737364"/>
              <a:gd name="connsiteX247" fmla="*/ 1562771 w 1981871"/>
              <a:gd name="connsiteY247" fmla="*/ 457200 h 1737364"/>
              <a:gd name="connsiteX248" fmla="*/ 1572296 w 1981871"/>
              <a:gd name="connsiteY248" fmla="*/ 450850 h 1737364"/>
              <a:gd name="connsiteX249" fmla="*/ 1575471 w 1981871"/>
              <a:gd name="connsiteY249" fmla="*/ 441325 h 1737364"/>
              <a:gd name="connsiteX250" fmla="*/ 1584996 w 1981871"/>
              <a:gd name="connsiteY250" fmla="*/ 438150 h 1737364"/>
              <a:gd name="connsiteX251" fmla="*/ 1604046 w 1981871"/>
              <a:gd name="connsiteY251" fmla="*/ 425450 h 1737364"/>
              <a:gd name="connsiteX252" fmla="*/ 1623096 w 1981871"/>
              <a:gd name="connsiteY252" fmla="*/ 415925 h 1737364"/>
              <a:gd name="connsiteX253" fmla="*/ 1689771 w 1981871"/>
              <a:gd name="connsiteY253" fmla="*/ 400050 h 1737364"/>
              <a:gd name="connsiteX254" fmla="*/ 1731046 w 1981871"/>
              <a:gd name="connsiteY254" fmla="*/ 393700 h 1737364"/>
              <a:gd name="connsiteX255" fmla="*/ 1804071 w 1981871"/>
              <a:gd name="connsiteY255" fmla="*/ 387350 h 1737364"/>
              <a:gd name="connsiteX256" fmla="*/ 1842171 w 1981871"/>
              <a:gd name="connsiteY256" fmla="*/ 377825 h 1737364"/>
              <a:gd name="connsiteX257" fmla="*/ 1861221 w 1981871"/>
              <a:gd name="connsiteY257" fmla="*/ 374650 h 1737364"/>
              <a:gd name="connsiteX258" fmla="*/ 1873921 w 1981871"/>
              <a:gd name="connsiteY258" fmla="*/ 368300 h 1737364"/>
              <a:gd name="connsiteX259" fmla="*/ 1892971 w 1981871"/>
              <a:gd name="connsiteY259" fmla="*/ 358775 h 1737364"/>
              <a:gd name="connsiteX260" fmla="*/ 1918371 w 1981871"/>
              <a:gd name="connsiteY260" fmla="*/ 349250 h 1737364"/>
              <a:gd name="connsiteX261" fmla="*/ 1927896 w 1981871"/>
              <a:gd name="connsiteY261" fmla="*/ 342900 h 1737364"/>
              <a:gd name="connsiteX262" fmla="*/ 1940596 w 1981871"/>
              <a:gd name="connsiteY262" fmla="*/ 327025 h 1737364"/>
              <a:gd name="connsiteX263" fmla="*/ 1953296 w 1981871"/>
              <a:gd name="connsiteY263" fmla="*/ 307975 h 1737364"/>
              <a:gd name="connsiteX264" fmla="*/ 1959646 w 1981871"/>
              <a:gd name="connsiteY264" fmla="*/ 298450 h 1737364"/>
              <a:gd name="connsiteX265" fmla="*/ 1962821 w 1981871"/>
              <a:gd name="connsiteY265" fmla="*/ 288925 h 1737364"/>
              <a:gd name="connsiteX266" fmla="*/ 1978696 w 1981871"/>
              <a:gd name="connsiteY266" fmla="*/ 269875 h 1737364"/>
              <a:gd name="connsiteX267" fmla="*/ 1981871 w 1981871"/>
              <a:gd name="connsiteY267" fmla="*/ 254000 h 1737364"/>
              <a:gd name="connsiteX0" fmla="*/ 2103453 w 2103453"/>
              <a:gd name="connsiteY0" fmla="*/ 254000 h 1752760"/>
              <a:gd name="connsiteX1" fmla="*/ 2103453 w 2103453"/>
              <a:gd name="connsiteY1" fmla="*/ 254000 h 1752760"/>
              <a:gd name="connsiteX2" fmla="*/ 2074878 w 2103453"/>
              <a:gd name="connsiteY2" fmla="*/ 257175 h 1752760"/>
              <a:gd name="connsiteX3" fmla="*/ 2065353 w 2103453"/>
              <a:gd name="connsiteY3" fmla="*/ 254000 h 1752760"/>
              <a:gd name="connsiteX4" fmla="*/ 2049478 w 2103453"/>
              <a:gd name="connsiteY4" fmla="*/ 250825 h 1752760"/>
              <a:gd name="connsiteX5" fmla="*/ 2030428 w 2103453"/>
              <a:gd name="connsiteY5" fmla="*/ 244475 h 1752760"/>
              <a:gd name="connsiteX6" fmla="*/ 2008203 w 2103453"/>
              <a:gd name="connsiteY6" fmla="*/ 241300 h 1752760"/>
              <a:gd name="connsiteX7" fmla="*/ 1998678 w 2103453"/>
              <a:gd name="connsiteY7" fmla="*/ 238125 h 1752760"/>
              <a:gd name="connsiteX8" fmla="*/ 1970103 w 2103453"/>
              <a:gd name="connsiteY8" fmla="*/ 222250 h 1752760"/>
              <a:gd name="connsiteX9" fmla="*/ 1966928 w 2103453"/>
              <a:gd name="connsiteY9" fmla="*/ 212725 h 1752760"/>
              <a:gd name="connsiteX10" fmla="*/ 1960578 w 2103453"/>
              <a:gd name="connsiteY10" fmla="*/ 190500 h 1752760"/>
              <a:gd name="connsiteX11" fmla="*/ 1944703 w 2103453"/>
              <a:gd name="connsiteY11" fmla="*/ 171450 h 1752760"/>
              <a:gd name="connsiteX12" fmla="*/ 1938353 w 2103453"/>
              <a:gd name="connsiteY12" fmla="*/ 161925 h 1752760"/>
              <a:gd name="connsiteX13" fmla="*/ 1919303 w 2103453"/>
              <a:gd name="connsiteY13" fmla="*/ 155575 h 1752760"/>
              <a:gd name="connsiteX14" fmla="*/ 1878028 w 2103453"/>
              <a:gd name="connsiteY14" fmla="*/ 149225 h 1752760"/>
              <a:gd name="connsiteX15" fmla="*/ 1833578 w 2103453"/>
              <a:gd name="connsiteY15" fmla="*/ 136525 h 1752760"/>
              <a:gd name="connsiteX16" fmla="*/ 1814528 w 2103453"/>
              <a:gd name="connsiteY16" fmla="*/ 133350 h 1752760"/>
              <a:gd name="connsiteX17" fmla="*/ 1805003 w 2103453"/>
              <a:gd name="connsiteY17" fmla="*/ 127000 h 1752760"/>
              <a:gd name="connsiteX18" fmla="*/ 1792303 w 2103453"/>
              <a:gd name="connsiteY18" fmla="*/ 107950 h 1752760"/>
              <a:gd name="connsiteX19" fmla="*/ 1782778 w 2103453"/>
              <a:gd name="connsiteY19" fmla="*/ 104775 h 1752760"/>
              <a:gd name="connsiteX20" fmla="*/ 1779603 w 2103453"/>
              <a:gd name="connsiteY20" fmla="*/ 95250 h 1752760"/>
              <a:gd name="connsiteX21" fmla="*/ 1760553 w 2103453"/>
              <a:gd name="connsiteY21" fmla="*/ 88900 h 1752760"/>
              <a:gd name="connsiteX22" fmla="*/ 1735153 w 2103453"/>
              <a:gd name="connsiteY22" fmla="*/ 66675 h 1752760"/>
              <a:gd name="connsiteX23" fmla="*/ 1725628 w 2103453"/>
              <a:gd name="connsiteY23" fmla="*/ 63500 h 1752760"/>
              <a:gd name="connsiteX24" fmla="*/ 1706578 w 2103453"/>
              <a:gd name="connsiteY24" fmla="*/ 50800 h 1752760"/>
              <a:gd name="connsiteX25" fmla="*/ 1693878 w 2103453"/>
              <a:gd name="connsiteY25" fmla="*/ 41275 h 1752760"/>
              <a:gd name="connsiteX26" fmla="*/ 1681178 w 2103453"/>
              <a:gd name="connsiteY26" fmla="*/ 38100 h 1752760"/>
              <a:gd name="connsiteX27" fmla="*/ 1671653 w 2103453"/>
              <a:gd name="connsiteY27" fmla="*/ 31750 h 1752760"/>
              <a:gd name="connsiteX28" fmla="*/ 1646253 w 2103453"/>
              <a:gd name="connsiteY28" fmla="*/ 25400 h 1752760"/>
              <a:gd name="connsiteX29" fmla="*/ 1636728 w 2103453"/>
              <a:gd name="connsiteY29" fmla="*/ 22225 h 1752760"/>
              <a:gd name="connsiteX30" fmla="*/ 1624028 w 2103453"/>
              <a:gd name="connsiteY30" fmla="*/ 19050 h 1752760"/>
              <a:gd name="connsiteX31" fmla="*/ 1608153 w 2103453"/>
              <a:gd name="connsiteY31" fmla="*/ 15875 h 1752760"/>
              <a:gd name="connsiteX32" fmla="*/ 1589103 w 2103453"/>
              <a:gd name="connsiteY32" fmla="*/ 9525 h 1752760"/>
              <a:gd name="connsiteX33" fmla="*/ 1579578 w 2103453"/>
              <a:gd name="connsiteY33" fmla="*/ 6350 h 1752760"/>
              <a:gd name="connsiteX34" fmla="*/ 1538303 w 2103453"/>
              <a:gd name="connsiteY34" fmla="*/ 0 h 1752760"/>
              <a:gd name="connsiteX35" fmla="*/ 1490678 w 2103453"/>
              <a:gd name="connsiteY35" fmla="*/ 3175 h 1752760"/>
              <a:gd name="connsiteX36" fmla="*/ 1481153 w 2103453"/>
              <a:gd name="connsiteY36" fmla="*/ 6350 h 1752760"/>
              <a:gd name="connsiteX37" fmla="*/ 1449403 w 2103453"/>
              <a:gd name="connsiteY37" fmla="*/ 15875 h 1752760"/>
              <a:gd name="connsiteX38" fmla="*/ 1439878 w 2103453"/>
              <a:gd name="connsiteY38" fmla="*/ 19050 h 1752760"/>
              <a:gd name="connsiteX39" fmla="*/ 1420828 w 2103453"/>
              <a:gd name="connsiteY39" fmla="*/ 31750 h 1752760"/>
              <a:gd name="connsiteX40" fmla="*/ 1411303 w 2103453"/>
              <a:gd name="connsiteY40" fmla="*/ 50800 h 1752760"/>
              <a:gd name="connsiteX41" fmla="*/ 1408128 w 2103453"/>
              <a:gd name="connsiteY41" fmla="*/ 60325 h 1752760"/>
              <a:gd name="connsiteX42" fmla="*/ 1398603 w 2103453"/>
              <a:gd name="connsiteY42" fmla="*/ 66675 h 1752760"/>
              <a:gd name="connsiteX43" fmla="*/ 1385903 w 2103453"/>
              <a:gd name="connsiteY43" fmla="*/ 85725 h 1752760"/>
              <a:gd name="connsiteX44" fmla="*/ 1379553 w 2103453"/>
              <a:gd name="connsiteY44" fmla="*/ 95250 h 1752760"/>
              <a:gd name="connsiteX45" fmla="*/ 1370028 w 2103453"/>
              <a:gd name="connsiteY45" fmla="*/ 101600 h 1752760"/>
              <a:gd name="connsiteX46" fmla="*/ 1344628 w 2103453"/>
              <a:gd name="connsiteY46" fmla="*/ 139700 h 1752760"/>
              <a:gd name="connsiteX47" fmla="*/ 1338278 w 2103453"/>
              <a:gd name="connsiteY47" fmla="*/ 149225 h 1752760"/>
              <a:gd name="connsiteX48" fmla="*/ 1328753 w 2103453"/>
              <a:gd name="connsiteY48" fmla="*/ 155575 h 1752760"/>
              <a:gd name="connsiteX49" fmla="*/ 1322403 w 2103453"/>
              <a:gd name="connsiteY49" fmla="*/ 168275 h 1752760"/>
              <a:gd name="connsiteX50" fmla="*/ 1312878 w 2103453"/>
              <a:gd name="connsiteY50" fmla="*/ 187325 h 1752760"/>
              <a:gd name="connsiteX51" fmla="*/ 1303353 w 2103453"/>
              <a:gd name="connsiteY51" fmla="*/ 193675 h 1752760"/>
              <a:gd name="connsiteX52" fmla="*/ 1297003 w 2103453"/>
              <a:gd name="connsiteY52" fmla="*/ 203200 h 1752760"/>
              <a:gd name="connsiteX53" fmla="*/ 1293828 w 2103453"/>
              <a:gd name="connsiteY53" fmla="*/ 212725 h 1752760"/>
              <a:gd name="connsiteX54" fmla="*/ 1281128 w 2103453"/>
              <a:gd name="connsiteY54" fmla="*/ 231775 h 1752760"/>
              <a:gd name="connsiteX55" fmla="*/ 1284303 w 2103453"/>
              <a:gd name="connsiteY55" fmla="*/ 247650 h 1752760"/>
              <a:gd name="connsiteX56" fmla="*/ 1293828 w 2103453"/>
              <a:gd name="connsiteY56" fmla="*/ 257175 h 1752760"/>
              <a:gd name="connsiteX57" fmla="*/ 1300178 w 2103453"/>
              <a:gd name="connsiteY57" fmla="*/ 266700 h 1752760"/>
              <a:gd name="connsiteX58" fmla="*/ 1303353 w 2103453"/>
              <a:gd name="connsiteY58" fmla="*/ 279400 h 1752760"/>
              <a:gd name="connsiteX59" fmla="*/ 1309703 w 2103453"/>
              <a:gd name="connsiteY59" fmla="*/ 288925 h 1752760"/>
              <a:gd name="connsiteX60" fmla="*/ 1303353 w 2103453"/>
              <a:gd name="connsiteY60" fmla="*/ 317500 h 1752760"/>
              <a:gd name="connsiteX61" fmla="*/ 1297003 w 2103453"/>
              <a:gd name="connsiteY61" fmla="*/ 342900 h 1752760"/>
              <a:gd name="connsiteX62" fmla="*/ 1293828 w 2103453"/>
              <a:gd name="connsiteY62" fmla="*/ 355600 h 1752760"/>
              <a:gd name="connsiteX63" fmla="*/ 1290653 w 2103453"/>
              <a:gd name="connsiteY63" fmla="*/ 365125 h 1752760"/>
              <a:gd name="connsiteX64" fmla="*/ 1281128 w 2103453"/>
              <a:gd name="connsiteY64" fmla="*/ 371475 h 1752760"/>
              <a:gd name="connsiteX65" fmla="*/ 1274778 w 2103453"/>
              <a:gd name="connsiteY65" fmla="*/ 381000 h 1752760"/>
              <a:gd name="connsiteX66" fmla="*/ 1243028 w 2103453"/>
              <a:gd name="connsiteY66" fmla="*/ 400050 h 1752760"/>
              <a:gd name="connsiteX67" fmla="*/ 1233503 w 2103453"/>
              <a:gd name="connsiteY67" fmla="*/ 403225 h 1752760"/>
              <a:gd name="connsiteX68" fmla="*/ 1223978 w 2103453"/>
              <a:gd name="connsiteY68" fmla="*/ 409575 h 1752760"/>
              <a:gd name="connsiteX69" fmla="*/ 1217628 w 2103453"/>
              <a:gd name="connsiteY69" fmla="*/ 419100 h 1752760"/>
              <a:gd name="connsiteX70" fmla="*/ 1198578 w 2103453"/>
              <a:gd name="connsiteY70" fmla="*/ 431800 h 1752760"/>
              <a:gd name="connsiteX71" fmla="*/ 1192228 w 2103453"/>
              <a:gd name="connsiteY71" fmla="*/ 450850 h 1752760"/>
              <a:gd name="connsiteX72" fmla="*/ 1198578 w 2103453"/>
              <a:gd name="connsiteY72" fmla="*/ 469900 h 1752760"/>
              <a:gd name="connsiteX73" fmla="*/ 1170003 w 2103453"/>
              <a:gd name="connsiteY73" fmla="*/ 482600 h 1752760"/>
              <a:gd name="connsiteX74" fmla="*/ 1138253 w 2103453"/>
              <a:gd name="connsiteY74" fmla="*/ 514350 h 1752760"/>
              <a:gd name="connsiteX75" fmla="*/ 1128728 w 2103453"/>
              <a:gd name="connsiteY75" fmla="*/ 520700 h 1752760"/>
              <a:gd name="connsiteX76" fmla="*/ 1119203 w 2103453"/>
              <a:gd name="connsiteY76" fmla="*/ 523875 h 1752760"/>
              <a:gd name="connsiteX77" fmla="*/ 1100153 w 2103453"/>
              <a:gd name="connsiteY77" fmla="*/ 536575 h 1752760"/>
              <a:gd name="connsiteX78" fmla="*/ 1077928 w 2103453"/>
              <a:gd name="connsiteY78" fmla="*/ 517525 h 1752760"/>
              <a:gd name="connsiteX79" fmla="*/ 1065228 w 2103453"/>
              <a:gd name="connsiteY79" fmla="*/ 514350 h 1752760"/>
              <a:gd name="connsiteX80" fmla="*/ 1055703 w 2103453"/>
              <a:gd name="connsiteY80" fmla="*/ 511175 h 1752760"/>
              <a:gd name="connsiteX81" fmla="*/ 1001728 w 2103453"/>
              <a:gd name="connsiteY81" fmla="*/ 514350 h 1752760"/>
              <a:gd name="connsiteX82" fmla="*/ 989028 w 2103453"/>
              <a:gd name="connsiteY82" fmla="*/ 530225 h 1752760"/>
              <a:gd name="connsiteX83" fmla="*/ 979503 w 2103453"/>
              <a:gd name="connsiteY83" fmla="*/ 539750 h 1752760"/>
              <a:gd name="connsiteX84" fmla="*/ 976328 w 2103453"/>
              <a:gd name="connsiteY84" fmla="*/ 549275 h 1752760"/>
              <a:gd name="connsiteX85" fmla="*/ 957278 w 2103453"/>
              <a:gd name="connsiteY85" fmla="*/ 561975 h 1752760"/>
              <a:gd name="connsiteX86" fmla="*/ 938228 w 2103453"/>
              <a:gd name="connsiteY86" fmla="*/ 571500 h 1752760"/>
              <a:gd name="connsiteX87" fmla="*/ 925528 w 2103453"/>
              <a:gd name="connsiteY87" fmla="*/ 590550 h 1752760"/>
              <a:gd name="connsiteX88" fmla="*/ 928703 w 2103453"/>
              <a:gd name="connsiteY88" fmla="*/ 606425 h 1752760"/>
              <a:gd name="connsiteX89" fmla="*/ 931878 w 2103453"/>
              <a:gd name="connsiteY89" fmla="*/ 615950 h 1752760"/>
              <a:gd name="connsiteX90" fmla="*/ 935053 w 2103453"/>
              <a:gd name="connsiteY90" fmla="*/ 631825 h 1752760"/>
              <a:gd name="connsiteX91" fmla="*/ 925528 w 2103453"/>
              <a:gd name="connsiteY91" fmla="*/ 650875 h 1752760"/>
              <a:gd name="connsiteX92" fmla="*/ 916003 w 2103453"/>
              <a:gd name="connsiteY92" fmla="*/ 654050 h 1752760"/>
              <a:gd name="connsiteX93" fmla="*/ 906478 w 2103453"/>
              <a:gd name="connsiteY93" fmla="*/ 660400 h 1752760"/>
              <a:gd name="connsiteX94" fmla="*/ 887428 w 2103453"/>
              <a:gd name="connsiteY94" fmla="*/ 676275 h 1752760"/>
              <a:gd name="connsiteX95" fmla="*/ 884253 w 2103453"/>
              <a:gd name="connsiteY95" fmla="*/ 685800 h 1752760"/>
              <a:gd name="connsiteX96" fmla="*/ 871553 w 2103453"/>
              <a:gd name="connsiteY96" fmla="*/ 714375 h 1752760"/>
              <a:gd name="connsiteX97" fmla="*/ 865203 w 2103453"/>
              <a:gd name="connsiteY97" fmla="*/ 746125 h 1752760"/>
              <a:gd name="connsiteX98" fmla="*/ 858853 w 2103453"/>
              <a:gd name="connsiteY98" fmla="*/ 765175 h 1752760"/>
              <a:gd name="connsiteX99" fmla="*/ 852503 w 2103453"/>
              <a:gd name="connsiteY99" fmla="*/ 774700 h 1752760"/>
              <a:gd name="connsiteX100" fmla="*/ 846153 w 2103453"/>
              <a:gd name="connsiteY100" fmla="*/ 793750 h 1752760"/>
              <a:gd name="connsiteX101" fmla="*/ 839803 w 2103453"/>
              <a:gd name="connsiteY101" fmla="*/ 803275 h 1752760"/>
              <a:gd name="connsiteX102" fmla="*/ 827103 w 2103453"/>
              <a:gd name="connsiteY102" fmla="*/ 831850 h 1752760"/>
              <a:gd name="connsiteX103" fmla="*/ 830278 w 2103453"/>
              <a:gd name="connsiteY103" fmla="*/ 854075 h 1752760"/>
              <a:gd name="connsiteX104" fmla="*/ 839803 w 2103453"/>
              <a:gd name="connsiteY104" fmla="*/ 860425 h 1752760"/>
              <a:gd name="connsiteX105" fmla="*/ 862028 w 2103453"/>
              <a:gd name="connsiteY105" fmla="*/ 869950 h 1752760"/>
              <a:gd name="connsiteX106" fmla="*/ 877903 w 2103453"/>
              <a:gd name="connsiteY106" fmla="*/ 885825 h 1752760"/>
              <a:gd name="connsiteX107" fmla="*/ 884253 w 2103453"/>
              <a:gd name="connsiteY107" fmla="*/ 895350 h 1752760"/>
              <a:gd name="connsiteX108" fmla="*/ 896953 w 2103453"/>
              <a:gd name="connsiteY108" fmla="*/ 898525 h 1752760"/>
              <a:gd name="connsiteX109" fmla="*/ 909653 w 2103453"/>
              <a:gd name="connsiteY109" fmla="*/ 904875 h 1752760"/>
              <a:gd name="connsiteX110" fmla="*/ 928703 w 2103453"/>
              <a:gd name="connsiteY110" fmla="*/ 914400 h 1752760"/>
              <a:gd name="connsiteX111" fmla="*/ 931878 w 2103453"/>
              <a:gd name="connsiteY111" fmla="*/ 923925 h 1752760"/>
              <a:gd name="connsiteX112" fmla="*/ 887428 w 2103453"/>
              <a:gd name="connsiteY112" fmla="*/ 942975 h 1752760"/>
              <a:gd name="connsiteX113" fmla="*/ 690578 w 2103453"/>
              <a:gd name="connsiteY113" fmla="*/ 949325 h 1752760"/>
              <a:gd name="connsiteX114" fmla="*/ 665178 w 2103453"/>
              <a:gd name="connsiteY114" fmla="*/ 952500 h 1752760"/>
              <a:gd name="connsiteX115" fmla="*/ 646128 w 2103453"/>
              <a:gd name="connsiteY115" fmla="*/ 965200 h 1752760"/>
              <a:gd name="connsiteX116" fmla="*/ 627078 w 2103453"/>
              <a:gd name="connsiteY116" fmla="*/ 971550 h 1752760"/>
              <a:gd name="connsiteX117" fmla="*/ 604853 w 2103453"/>
              <a:gd name="connsiteY117" fmla="*/ 984250 h 1752760"/>
              <a:gd name="connsiteX118" fmla="*/ 595328 w 2103453"/>
              <a:gd name="connsiteY118" fmla="*/ 987425 h 1752760"/>
              <a:gd name="connsiteX119" fmla="*/ 576278 w 2103453"/>
              <a:gd name="connsiteY119" fmla="*/ 1000125 h 1752760"/>
              <a:gd name="connsiteX120" fmla="*/ 566753 w 2103453"/>
              <a:gd name="connsiteY120" fmla="*/ 1006475 h 1752760"/>
              <a:gd name="connsiteX121" fmla="*/ 557228 w 2103453"/>
              <a:gd name="connsiteY121" fmla="*/ 1009650 h 1752760"/>
              <a:gd name="connsiteX122" fmla="*/ 528653 w 2103453"/>
              <a:gd name="connsiteY122" fmla="*/ 1022350 h 1752760"/>
              <a:gd name="connsiteX123" fmla="*/ 477853 w 2103453"/>
              <a:gd name="connsiteY123" fmla="*/ 1025525 h 1752760"/>
              <a:gd name="connsiteX124" fmla="*/ 446103 w 2103453"/>
              <a:gd name="connsiteY124" fmla="*/ 1073150 h 1752760"/>
              <a:gd name="connsiteX125" fmla="*/ 433403 w 2103453"/>
              <a:gd name="connsiteY125" fmla="*/ 1092200 h 1752760"/>
              <a:gd name="connsiteX126" fmla="*/ 427053 w 2103453"/>
              <a:gd name="connsiteY126" fmla="*/ 1101725 h 1752760"/>
              <a:gd name="connsiteX127" fmla="*/ 436578 w 2103453"/>
              <a:gd name="connsiteY127" fmla="*/ 1120775 h 1752760"/>
              <a:gd name="connsiteX128" fmla="*/ 446103 w 2103453"/>
              <a:gd name="connsiteY128" fmla="*/ 1127125 h 1752760"/>
              <a:gd name="connsiteX129" fmla="*/ 458803 w 2103453"/>
              <a:gd name="connsiteY129" fmla="*/ 1149350 h 1752760"/>
              <a:gd name="connsiteX130" fmla="*/ 481028 w 2103453"/>
              <a:gd name="connsiteY130" fmla="*/ 1168400 h 1752760"/>
              <a:gd name="connsiteX131" fmla="*/ 500078 w 2103453"/>
              <a:gd name="connsiteY131" fmla="*/ 1184275 h 1752760"/>
              <a:gd name="connsiteX132" fmla="*/ 506428 w 2103453"/>
              <a:gd name="connsiteY132" fmla="*/ 1196975 h 1752760"/>
              <a:gd name="connsiteX133" fmla="*/ 528653 w 2103453"/>
              <a:gd name="connsiteY133" fmla="*/ 1212850 h 1752760"/>
              <a:gd name="connsiteX134" fmla="*/ 547703 w 2103453"/>
              <a:gd name="connsiteY134" fmla="*/ 1241425 h 1752760"/>
              <a:gd name="connsiteX135" fmla="*/ 557228 w 2103453"/>
              <a:gd name="connsiteY135" fmla="*/ 1247775 h 1752760"/>
              <a:gd name="connsiteX136" fmla="*/ 563578 w 2103453"/>
              <a:gd name="connsiteY136" fmla="*/ 1257300 h 1752760"/>
              <a:gd name="connsiteX137" fmla="*/ 573103 w 2103453"/>
              <a:gd name="connsiteY137" fmla="*/ 1266825 h 1752760"/>
              <a:gd name="connsiteX138" fmla="*/ 576278 w 2103453"/>
              <a:gd name="connsiteY138" fmla="*/ 1282700 h 1752760"/>
              <a:gd name="connsiteX139" fmla="*/ 582628 w 2103453"/>
              <a:gd name="connsiteY139" fmla="*/ 1298575 h 1752760"/>
              <a:gd name="connsiteX140" fmla="*/ 585803 w 2103453"/>
              <a:gd name="connsiteY140" fmla="*/ 1308100 h 1752760"/>
              <a:gd name="connsiteX141" fmla="*/ 15 w 2103453"/>
              <a:gd name="connsiteY141" fmla="*/ 1752600 h 1752760"/>
              <a:gd name="connsiteX142" fmla="*/ 163528 w 2103453"/>
              <a:gd name="connsiteY142" fmla="*/ 1670050 h 1752760"/>
              <a:gd name="connsiteX143" fmla="*/ 142890 w 2103453"/>
              <a:gd name="connsiteY143" fmla="*/ 1716087 h 1752760"/>
              <a:gd name="connsiteX144" fmla="*/ 204803 w 2103453"/>
              <a:gd name="connsiteY144" fmla="*/ 1673225 h 1752760"/>
              <a:gd name="connsiteX145" fmla="*/ 157178 w 2103453"/>
              <a:gd name="connsiteY145" fmla="*/ 1731962 h 1752760"/>
              <a:gd name="connsiteX146" fmla="*/ 200041 w 2103453"/>
              <a:gd name="connsiteY146" fmla="*/ 1736725 h 1752760"/>
              <a:gd name="connsiteX147" fmla="*/ 231791 w 2103453"/>
              <a:gd name="connsiteY147" fmla="*/ 1727200 h 1752760"/>
              <a:gd name="connsiteX148" fmla="*/ 273066 w 2103453"/>
              <a:gd name="connsiteY148" fmla="*/ 1717675 h 1752760"/>
              <a:gd name="connsiteX149" fmla="*/ 285766 w 2103453"/>
              <a:gd name="connsiteY149" fmla="*/ 1722438 h 1752760"/>
              <a:gd name="connsiteX150" fmla="*/ 352441 w 2103453"/>
              <a:gd name="connsiteY150" fmla="*/ 1706562 h 1752760"/>
              <a:gd name="connsiteX151" fmla="*/ 390540 w 2103453"/>
              <a:gd name="connsiteY151" fmla="*/ 1706563 h 1752760"/>
              <a:gd name="connsiteX152" fmla="*/ 498491 w 2103453"/>
              <a:gd name="connsiteY152" fmla="*/ 1709738 h 1752760"/>
              <a:gd name="connsiteX153" fmla="*/ 455628 w 2103453"/>
              <a:gd name="connsiteY153" fmla="*/ 1706562 h 1752760"/>
              <a:gd name="connsiteX154" fmla="*/ 538178 w 2103453"/>
              <a:gd name="connsiteY154" fmla="*/ 1639887 h 1752760"/>
              <a:gd name="connsiteX155" fmla="*/ 579453 w 2103453"/>
              <a:gd name="connsiteY155" fmla="*/ 1620838 h 1752760"/>
              <a:gd name="connsiteX156" fmla="*/ 608028 w 2103453"/>
              <a:gd name="connsiteY156" fmla="*/ 1635125 h 1752760"/>
              <a:gd name="connsiteX157" fmla="*/ 639778 w 2103453"/>
              <a:gd name="connsiteY157" fmla="*/ 1654175 h 1752760"/>
              <a:gd name="connsiteX158" fmla="*/ 673116 w 2103453"/>
              <a:gd name="connsiteY158" fmla="*/ 1619250 h 1752760"/>
              <a:gd name="connsiteX159" fmla="*/ 812816 w 2103453"/>
              <a:gd name="connsiteY159" fmla="*/ 1616075 h 1752760"/>
              <a:gd name="connsiteX160" fmla="*/ 839803 w 2103453"/>
              <a:gd name="connsiteY160" fmla="*/ 1539875 h 1752760"/>
              <a:gd name="connsiteX161" fmla="*/ 804878 w 2103453"/>
              <a:gd name="connsiteY161" fmla="*/ 1573212 h 1752760"/>
              <a:gd name="connsiteX162" fmla="*/ 871553 w 2103453"/>
              <a:gd name="connsiteY162" fmla="*/ 1581150 h 1752760"/>
              <a:gd name="connsiteX163" fmla="*/ 869965 w 2103453"/>
              <a:gd name="connsiteY163" fmla="*/ 1606550 h 1752760"/>
              <a:gd name="connsiteX164" fmla="*/ 879490 w 2103453"/>
              <a:gd name="connsiteY164" fmla="*/ 1606550 h 1752760"/>
              <a:gd name="connsiteX165" fmla="*/ 919178 w 2103453"/>
              <a:gd name="connsiteY165" fmla="*/ 1616075 h 1752760"/>
              <a:gd name="connsiteX166" fmla="*/ 938228 w 2103453"/>
              <a:gd name="connsiteY166" fmla="*/ 1631950 h 1752760"/>
              <a:gd name="connsiteX167" fmla="*/ 947753 w 2103453"/>
              <a:gd name="connsiteY167" fmla="*/ 1641475 h 1752760"/>
              <a:gd name="connsiteX168" fmla="*/ 957278 w 2103453"/>
              <a:gd name="connsiteY168" fmla="*/ 1644650 h 1752760"/>
              <a:gd name="connsiteX169" fmla="*/ 976328 w 2103453"/>
              <a:gd name="connsiteY169" fmla="*/ 1654175 h 1752760"/>
              <a:gd name="connsiteX170" fmla="*/ 979503 w 2103453"/>
              <a:gd name="connsiteY170" fmla="*/ 1663700 h 1752760"/>
              <a:gd name="connsiteX171" fmla="*/ 998553 w 2103453"/>
              <a:gd name="connsiteY171" fmla="*/ 1679575 h 1752760"/>
              <a:gd name="connsiteX172" fmla="*/ 1027128 w 2103453"/>
              <a:gd name="connsiteY172" fmla="*/ 1685925 h 1752760"/>
              <a:gd name="connsiteX173" fmla="*/ 1043003 w 2103453"/>
              <a:gd name="connsiteY173" fmla="*/ 1682750 h 1752760"/>
              <a:gd name="connsiteX174" fmla="*/ 1049353 w 2103453"/>
              <a:gd name="connsiteY174" fmla="*/ 1673225 h 1752760"/>
              <a:gd name="connsiteX175" fmla="*/ 1058878 w 2103453"/>
              <a:gd name="connsiteY175" fmla="*/ 1666875 h 1752760"/>
              <a:gd name="connsiteX176" fmla="*/ 1062053 w 2103453"/>
              <a:gd name="connsiteY176" fmla="*/ 1657350 h 1752760"/>
              <a:gd name="connsiteX177" fmla="*/ 1081103 w 2103453"/>
              <a:gd name="connsiteY177" fmla="*/ 1644650 h 1752760"/>
              <a:gd name="connsiteX178" fmla="*/ 1096978 w 2103453"/>
              <a:gd name="connsiteY178" fmla="*/ 1625600 h 1752760"/>
              <a:gd name="connsiteX179" fmla="*/ 1106503 w 2103453"/>
              <a:gd name="connsiteY179" fmla="*/ 1622425 h 1752760"/>
              <a:gd name="connsiteX180" fmla="*/ 1116028 w 2103453"/>
              <a:gd name="connsiteY180" fmla="*/ 1616075 h 1752760"/>
              <a:gd name="connsiteX181" fmla="*/ 1131903 w 2103453"/>
              <a:gd name="connsiteY181" fmla="*/ 1603375 h 1752760"/>
              <a:gd name="connsiteX182" fmla="*/ 1141428 w 2103453"/>
              <a:gd name="connsiteY182" fmla="*/ 1593850 h 1752760"/>
              <a:gd name="connsiteX183" fmla="*/ 1150953 w 2103453"/>
              <a:gd name="connsiteY183" fmla="*/ 1587500 h 1752760"/>
              <a:gd name="connsiteX184" fmla="*/ 1163653 w 2103453"/>
              <a:gd name="connsiteY184" fmla="*/ 1568450 h 1752760"/>
              <a:gd name="connsiteX185" fmla="*/ 1170003 w 2103453"/>
              <a:gd name="connsiteY185" fmla="*/ 1558925 h 1752760"/>
              <a:gd name="connsiteX186" fmla="*/ 1192228 w 2103453"/>
              <a:gd name="connsiteY186" fmla="*/ 1543050 h 1752760"/>
              <a:gd name="connsiteX187" fmla="*/ 1211278 w 2103453"/>
              <a:gd name="connsiteY187" fmla="*/ 1530350 h 1752760"/>
              <a:gd name="connsiteX188" fmla="*/ 1220803 w 2103453"/>
              <a:gd name="connsiteY188" fmla="*/ 1527175 h 1752760"/>
              <a:gd name="connsiteX189" fmla="*/ 1230328 w 2103453"/>
              <a:gd name="connsiteY189" fmla="*/ 1508125 h 1752760"/>
              <a:gd name="connsiteX190" fmla="*/ 1239853 w 2103453"/>
              <a:gd name="connsiteY190" fmla="*/ 1501775 h 1752760"/>
              <a:gd name="connsiteX191" fmla="*/ 1246203 w 2103453"/>
              <a:gd name="connsiteY191" fmla="*/ 1473200 h 1752760"/>
              <a:gd name="connsiteX192" fmla="*/ 1239853 w 2103453"/>
              <a:gd name="connsiteY192" fmla="*/ 1454150 h 1752760"/>
              <a:gd name="connsiteX193" fmla="*/ 1236678 w 2103453"/>
              <a:gd name="connsiteY193" fmla="*/ 1444625 h 1752760"/>
              <a:gd name="connsiteX194" fmla="*/ 1239853 w 2103453"/>
              <a:gd name="connsiteY194" fmla="*/ 1435100 h 1752760"/>
              <a:gd name="connsiteX195" fmla="*/ 1268428 w 2103453"/>
              <a:gd name="connsiteY195" fmla="*/ 1425575 h 1752760"/>
              <a:gd name="connsiteX196" fmla="*/ 1287478 w 2103453"/>
              <a:gd name="connsiteY196" fmla="*/ 1419225 h 1752760"/>
              <a:gd name="connsiteX197" fmla="*/ 1297003 w 2103453"/>
              <a:gd name="connsiteY197" fmla="*/ 1416050 h 1752760"/>
              <a:gd name="connsiteX198" fmla="*/ 1309703 w 2103453"/>
              <a:gd name="connsiteY198" fmla="*/ 1412875 h 1752760"/>
              <a:gd name="connsiteX199" fmla="*/ 1328753 w 2103453"/>
              <a:gd name="connsiteY199" fmla="*/ 1406525 h 1752760"/>
              <a:gd name="connsiteX200" fmla="*/ 1350978 w 2103453"/>
              <a:gd name="connsiteY200" fmla="*/ 1397000 h 1752760"/>
              <a:gd name="connsiteX201" fmla="*/ 1357328 w 2103453"/>
              <a:gd name="connsiteY201" fmla="*/ 1374775 h 1752760"/>
              <a:gd name="connsiteX202" fmla="*/ 1360503 w 2103453"/>
              <a:gd name="connsiteY202" fmla="*/ 1336675 h 1752760"/>
              <a:gd name="connsiteX203" fmla="*/ 1363678 w 2103453"/>
              <a:gd name="connsiteY203" fmla="*/ 1327150 h 1752760"/>
              <a:gd name="connsiteX204" fmla="*/ 1370028 w 2103453"/>
              <a:gd name="connsiteY204" fmla="*/ 1301750 h 1752760"/>
              <a:gd name="connsiteX205" fmla="*/ 1376378 w 2103453"/>
              <a:gd name="connsiteY205" fmla="*/ 1263650 h 1752760"/>
              <a:gd name="connsiteX206" fmla="*/ 1360503 w 2103453"/>
              <a:gd name="connsiteY206" fmla="*/ 1155700 h 1752760"/>
              <a:gd name="connsiteX207" fmla="*/ 1344628 w 2103453"/>
              <a:gd name="connsiteY207" fmla="*/ 1152525 h 1752760"/>
              <a:gd name="connsiteX208" fmla="*/ 1331928 w 2103453"/>
              <a:gd name="connsiteY208" fmla="*/ 1139825 h 1752760"/>
              <a:gd name="connsiteX209" fmla="*/ 1316053 w 2103453"/>
              <a:gd name="connsiteY209" fmla="*/ 1130300 h 1752760"/>
              <a:gd name="connsiteX210" fmla="*/ 1319228 w 2103453"/>
              <a:gd name="connsiteY210" fmla="*/ 1120775 h 1752760"/>
              <a:gd name="connsiteX211" fmla="*/ 1325578 w 2103453"/>
              <a:gd name="connsiteY211" fmla="*/ 1111250 h 1752760"/>
              <a:gd name="connsiteX212" fmla="*/ 1350978 w 2103453"/>
              <a:gd name="connsiteY212" fmla="*/ 1101725 h 1752760"/>
              <a:gd name="connsiteX213" fmla="*/ 1360503 w 2103453"/>
              <a:gd name="connsiteY213" fmla="*/ 1095375 h 1752760"/>
              <a:gd name="connsiteX214" fmla="*/ 1363678 w 2103453"/>
              <a:gd name="connsiteY214" fmla="*/ 1085850 h 1752760"/>
              <a:gd name="connsiteX215" fmla="*/ 1360503 w 2103453"/>
              <a:gd name="connsiteY215" fmla="*/ 1019175 h 1752760"/>
              <a:gd name="connsiteX216" fmla="*/ 1335103 w 2103453"/>
              <a:gd name="connsiteY216" fmla="*/ 996950 h 1752760"/>
              <a:gd name="connsiteX217" fmla="*/ 1312878 w 2103453"/>
              <a:gd name="connsiteY217" fmla="*/ 974725 h 1752760"/>
              <a:gd name="connsiteX218" fmla="*/ 1303353 w 2103453"/>
              <a:gd name="connsiteY218" fmla="*/ 965200 h 1752760"/>
              <a:gd name="connsiteX219" fmla="*/ 1297003 w 2103453"/>
              <a:gd name="connsiteY219" fmla="*/ 955675 h 1752760"/>
              <a:gd name="connsiteX220" fmla="*/ 1303353 w 2103453"/>
              <a:gd name="connsiteY220" fmla="*/ 946150 h 1752760"/>
              <a:gd name="connsiteX221" fmla="*/ 1325578 w 2103453"/>
              <a:gd name="connsiteY221" fmla="*/ 933450 h 1752760"/>
              <a:gd name="connsiteX222" fmla="*/ 1335103 w 2103453"/>
              <a:gd name="connsiteY222" fmla="*/ 927100 h 1752760"/>
              <a:gd name="connsiteX223" fmla="*/ 1338278 w 2103453"/>
              <a:gd name="connsiteY223" fmla="*/ 917575 h 1752760"/>
              <a:gd name="connsiteX224" fmla="*/ 1331928 w 2103453"/>
              <a:gd name="connsiteY224" fmla="*/ 828675 h 1752760"/>
              <a:gd name="connsiteX225" fmla="*/ 1325578 w 2103453"/>
              <a:gd name="connsiteY225" fmla="*/ 803275 h 1752760"/>
              <a:gd name="connsiteX226" fmla="*/ 1312878 w 2103453"/>
              <a:gd name="connsiteY226" fmla="*/ 784225 h 1752760"/>
              <a:gd name="connsiteX227" fmla="*/ 1306528 w 2103453"/>
              <a:gd name="connsiteY227" fmla="*/ 768350 h 1752760"/>
              <a:gd name="connsiteX228" fmla="*/ 1290653 w 2103453"/>
              <a:gd name="connsiteY228" fmla="*/ 739775 h 1752760"/>
              <a:gd name="connsiteX229" fmla="*/ 1271603 w 2103453"/>
              <a:gd name="connsiteY229" fmla="*/ 720725 h 1752760"/>
              <a:gd name="connsiteX230" fmla="*/ 1262078 w 2103453"/>
              <a:gd name="connsiteY230" fmla="*/ 714375 h 1752760"/>
              <a:gd name="connsiteX231" fmla="*/ 1252553 w 2103453"/>
              <a:gd name="connsiteY231" fmla="*/ 704850 h 1752760"/>
              <a:gd name="connsiteX232" fmla="*/ 1268428 w 2103453"/>
              <a:gd name="connsiteY232" fmla="*/ 692150 h 1752760"/>
              <a:gd name="connsiteX233" fmla="*/ 1274778 w 2103453"/>
              <a:gd name="connsiteY233" fmla="*/ 682625 h 1752760"/>
              <a:gd name="connsiteX234" fmla="*/ 1293828 w 2103453"/>
              <a:gd name="connsiteY234" fmla="*/ 676275 h 1752760"/>
              <a:gd name="connsiteX235" fmla="*/ 1319228 w 2103453"/>
              <a:gd name="connsiteY235" fmla="*/ 663575 h 1752760"/>
              <a:gd name="connsiteX236" fmla="*/ 1331928 w 2103453"/>
              <a:gd name="connsiteY236" fmla="*/ 650875 h 1752760"/>
              <a:gd name="connsiteX237" fmla="*/ 1341453 w 2103453"/>
              <a:gd name="connsiteY237" fmla="*/ 647700 h 1752760"/>
              <a:gd name="connsiteX238" fmla="*/ 1360503 w 2103453"/>
              <a:gd name="connsiteY238" fmla="*/ 635000 h 1752760"/>
              <a:gd name="connsiteX239" fmla="*/ 1624028 w 2103453"/>
              <a:gd name="connsiteY239" fmla="*/ 625475 h 1752760"/>
              <a:gd name="connsiteX240" fmla="*/ 1643078 w 2103453"/>
              <a:gd name="connsiteY240" fmla="*/ 619125 h 1752760"/>
              <a:gd name="connsiteX241" fmla="*/ 1652603 w 2103453"/>
              <a:gd name="connsiteY241" fmla="*/ 600075 h 1752760"/>
              <a:gd name="connsiteX242" fmla="*/ 1658953 w 2103453"/>
              <a:gd name="connsiteY242" fmla="*/ 571500 h 1752760"/>
              <a:gd name="connsiteX243" fmla="*/ 1655778 w 2103453"/>
              <a:gd name="connsiteY243" fmla="*/ 558800 h 1752760"/>
              <a:gd name="connsiteX244" fmla="*/ 1652603 w 2103453"/>
              <a:gd name="connsiteY244" fmla="*/ 523875 h 1752760"/>
              <a:gd name="connsiteX245" fmla="*/ 1652603 w 2103453"/>
              <a:gd name="connsiteY245" fmla="*/ 485775 h 1752760"/>
              <a:gd name="connsiteX246" fmla="*/ 1681178 w 2103453"/>
              <a:gd name="connsiteY246" fmla="*/ 466725 h 1752760"/>
              <a:gd name="connsiteX247" fmla="*/ 1684353 w 2103453"/>
              <a:gd name="connsiteY247" fmla="*/ 457200 h 1752760"/>
              <a:gd name="connsiteX248" fmla="*/ 1693878 w 2103453"/>
              <a:gd name="connsiteY248" fmla="*/ 450850 h 1752760"/>
              <a:gd name="connsiteX249" fmla="*/ 1697053 w 2103453"/>
              <a:gd name="connsiteY249" fmla="*/ 441325 h 1752760"/>
              <a:gd name="connsiteX250" fmla="*/ 1706578 w 2103453"/>
              <a:gd name="connsiteY250" fmla="*/ 438150 h 1752760"/>
              <a:gd name="connsiteX251" fmla="*/ 1725628 w 2103453"/>
              <a:gd name="connsiteY251" fmla="*/ 425450 h 1752760"/>
              <a:gd name="connsiteX252" fmla="*/ 1744678 w 2103453"/>
              <a:gd name="connsiteY252" fmla="*/ 415925 h 1752760"/>
              <a:gd name="connsiteX253" fmla="*/ 1811353 w 2103453"/>
              <a:gd name="connsiteY253" fmla="*/ 400050 h 1752760"/>
              <a:gd name="connsiteX254" fmla="*/ 1852628 w 2103453"/>
              <a:gd name="connsiteY254" fmla="*/ 393700 h 1752760"/>
              <a:gd name="connsiteX255" fmla="*/ 1925653 w 2103453"/>
              <a:gd name="connsiteY255" fmla="*/ 387350 h 1752760"/>
              <a:gd name="connsiteX256" fmla="*/ 1963753 w 2103453"/>
              <a:gd name="connsiteY256" fmla="*/ 377825 h 1752760"/>
              <a:gd name="connsiteX257" fmla="*/ 1982803 w 2103453"/>
              <a:gd name="connsiteY257" fmla="*/ 374650 h 1752760"/>
              <a:gd name="connsiteX258" fmla="*/ 1995503 w 2103453"/>
              <a:gd name="connsiteY258" fmla="*/ 368300 h 1752760"/>
              <a:gd name="connsiteX259" fmla="*/ 2014553 w 2103453"/>
              <a:gd name="connsiteY259" fmla="*/ 358775 h 1752760"/>
              <a:gd name="connsiteX260" fmla="*/ 2039953 w 2103453"/>
              <a:gd name="connsiteY260" fmla="*/ 349250 h 1752760"/>
              <a:gd name="connsiteX261" fmla="*/ 2049478 w 2103453"/>
              <a:gd name="connsiteY261" fmla="*/ 342900 h 1752760"/>
              <a:gd name="connsiteX262" fmla="*/ 2062178 w 2103453"/>
              <a:gd name="connsiteY262" fmla="*/ 327025 h 1752760"/>
              <a:gd name="connsiteX263" fmla="*/ 2074878 w 2103453"/>
              <a:gd name="connsiteY263" fmla="*/ 307975 h 1752760"/>
              <a:gd name="connsiteX264" fmla="*/ 2081228 w 2103453"/>
              <a:gd name="connsiteY264" fmla="*/ 298450 h 1752760"/>
              <a:gd name="connsiteX265" fmla="*/ 2084403 w 2103453"/>
              <a:gd name="connsiteY265" fmla="*/ 288925 h 1752760"/>
              <a:gd name="connsiteX266" fmla="*/ 2100278 w 2103453"/>
              <a:gd name="connsiteY266" fmla="*/ 269875 h 1752760"/>
              <a:gd name="connsiteX267" fmla="*/ 2103453 w 2103453"/>
              <a:gd name="connsiteY267" fmla="*/ 254000 h 1752760"/>
              <a:gd name="connsiteX0" fmla="*/ 2103453 w 2103453"/>
              <a:gd name="connsiteY0" fmla="*/ 254000 h 1753671"/>
              <a:gd name="connsiteX1" fmla="*/ 2103453 w 2103453"/>
              <a:gd name="connsiteY1" fmla="*/ 254000 h 1753671"/>
              <a:gd name="connsiteX2" fmla="*/ 2074878 w 2103453"/>
              <a:gd name="connsiteY2" fmla="*/ 257175 h 1753671"/>
              <a:gd name="connsiteX3" fmla="*/ 2065353 w 2103453"/>
              <a:gd name="connsiteY3" fmla="*/ 254000 h 1753671"/>
              <a:gd name="connsiteX4" fmla="*/ 2049478 w 2103453"/>
              <a:gd name="connsiteY4" fmla="*/ 250825 h 1753671"/>
              <a:gd name="connsiteX5" fmla="*/ 2030428 w 2103453"/>
              <a:gd name="connsiteY5" fmla="*/ 244475 h 1753671"/>
              <a:gd name="connsiteX6" fmla="*/ 2008203 w 2103453"/>
              <a:gd name="connsiteY6" fmla="*/ 241300 h 1753671"/>
              <a:gd name="connsiteX7" fmla="*/ 1998678 w 2103453"/>
              <a:gd name="connsiteY7" fmla="*/ 238125 h 1753671"/>
              <a:gd name="connsiteX8" fmla="*/ 1970103 w 2103453"/>
              <a:gd name="connsiteY8" fmla="*/ 222250 h 1753671"/>
              <a:gd name="connsiteX9" fmla="*/ 1966928 w 2103453"/>
              <a:gd name="connsiteY9" fmla="*/ 212725 h 1753671"/>
              <a:gd name="connsiteX10" fmla="*/ 1960578 w 2103453"/>
              <a:gd name="connsiteY10" fmla="*/ 190500 h 1753671"/>
              <a:gd name="connsiteX11" fmla="*/ 1944703 w 2103453"/>
              <a:gd name="connsiteY11" fmla="*/ 171450 h 1753671"/>
              <a:gd name="connsiteX12" fmla="*/ 1938353 w 2103453"/>
              <a:gd name="connsiteY12" fmla="*/ 161925 h 1753671"/>
              <a:gd name="connsiteX13" fmla="*/ 1919303 w 2103453"/>
              <a:gd name="connsiteY13" fmla="*/ 155575 h 1753671"/>
              <a:gd name="connsiteX14" fmla="*/ 1878028 w 2103453"/>
              <a:gd name="connsiteY14" fmla="*/ 149225 h 1753671"/>
              <a:gd name="connsiteX15" fmla="*/ 1833578 w 2103453"/>
              <a:gd name="connsiteY15" fmla="*/ 136525 h 1753671"/>
              <a:gd name="connsiteX16" fmla="*/ 1814528 w 2103453"/>
              <a:gd name="connsiteY16" fmla="*/ 133350 h 1753671"/>
              <a:gd name="connsiteX17" fmla="*/ 1805003 w 2103453"/>
              <a:gd name="connsiteY17" fmla="*/ 127000 h 1753671"/>
              <a:gd name="connsiteX18" fmla="*/ 1792303 w 2103453"/>
              <a:gd name="connsiteY18" fmla="*/ 107950 h 1753671"/>
              <a:gd name="connsiteX19" fmla="*/ 1782778 w 2103453"/>
              <a:gd name="connsiteY19" fmla="*/ 104775 h 1753671"/>
              <a:gd name="connsiteX20" fmla="*/ 1779603 w 2103453"/>
              <a:gd name="connsiteY20" fmla="*/ 95250 h 1753671"/>
              <a:gd name="connsiteX21" fmla="*/ 1760553 w 2103453"/>
              <a:gd name="connsiteY21" fmla="*/ 88900 h 1753671"/>
              <a:gd name="connsiteX22" fmla="*/ 1735153 w 2103453"/>
              <a:gd name="connsiteY22" fmla="*/ 66675 h 1753671"/>
              <a:gd name="connsiteX23" fmla="*/ 1725628 w 2103453"/>
              <a:gd name="connsiteY23" fmla="*/ 63500 h 1753671"/>
              <a:gd name="connsiteX24" fmla="*/ 1706578 w 2103453"/>
              <a:gd name="connsiteY24" fmla="*/ 50800 h 1753671"/>
              <a:gd name="connsiteX25" fmla="*/ 1693878 w 2103453"/>
              <a:gd name="connsiteY25" fmla="*/ 41275 h 1753671"/>
              <a:gd name="connsiteX26" fmla="*/ 1681178 w 2103453"/>
              <a:gd name="connsiteY26" fmla="*/ 38100 h 1753671"/>
              <a:gd name="connsiteX27" fmla="*/ 1671653 w 2103453"/>
              <a:gd name="connsiteY27" fmla="*/ 31750 h 1753671"/>
              <a:gd name="connsiteX28" fmla="*/ 1646253 w 2103453"/>
              <a:gd name="connsiteY28" fmla="*/ 25400 h 1753671"/>
              <a:gd name="connsiteX29" fmla="*/ 1636728 w 2103453"/>
              <a:gd name="connsiteY29" fmla="*/ 22225 h 1753671"/>
              <a:gd name="connsiteX30" fmla="*/ 1624028 w 2103453"/>
              <a:gd name="connsiteY30" fmla="*/ 19050 h 1753671"/>
              <a:gd name="connsiteX31" fmla="*/ 1608153 w 2103453"/>
              <a:gd name="connsiteY31" fmla="*/ 15875 h 1753671"/>
              <a:gd name="connsiteX32" fmla="*/ 1589103 w 2103453"/>
              <a:gd name="connsiteY32" fmla="*/ 9525 h 1753671"/>
              <a:gd name="connsiteX33" fmla="*/ 1579578 w 2103453"/>
              <a:gd name="connsiteY33" fmla="*/ 6350 h 1753671"/>
              <a:gd name="connsiteX34" fmla="*/ 1538303 w 2103453"/>
              <a:gd name="connsiteY34" fmla="*/ 0 h 1753671"/>
              <a:gd name="connsiteX35" fmla="*/ 1490678 w 2103453"/>
              <a:gd name="connsiteY35" fmla="*/ 3175 h 1753671"/>
              <a:gd name="connsiteX36" fmla="*/ 1481153 w 2103453"/>
              <a:gd name="connsiteY36" fmla="*/ 6350 h 1753671"/>
              <a:gd name="connsiteX37" fmla="*/ 1449403 w 2103453"/>
              <a:gd name="connsiteY37" fmla="*/ 15875 h 1753671"/>
              <a:gd name="connsiteX38" fmla="*/ 1439878 w 2103453"/>
              <a:gd name="connsiteY38" fmla="*/ 19050 h 1753671"/>
              <a:gd name="connsiteX39" fmla="*/ 1420828 w 2103453"/>
              <a:gd name="connsiteY39" fmla="*/ 31750 h 1753671"/>
              <a:gd name="connsiteX40" fmla="*/ 1411303 w 2103453"/>
              <a:gd name="connsiteY40" fmla="*/ 50800 h 1753671"/>
              <a:gd name="connsiteX41" fmla="*/ 1408128 w 2103453"/>
              <a:gd name="connsiteY41" fmla="*/ 60325 h 1753671"/>
              <a:gd name="connsiteX42" fmla="*/ 1398603 w 2103453"/>
              <a:gd name="connsiteY42" fmla="*/ 66675 h 1753671"/>
              <a:gd name="connsiteX43" fmla="*/ 1385903 w 2103453"/>
              <a:gd name="connsiteY43" fmla="*/ 85725 h 1753671"/>
              <a:gd name="connsiteX44" fmla="*/ 1379553 w 2103453"/>
              <a:gd name="connsiteY44" fmla="*/ 95250 h 1753671"/>
              <a:gd name="connsiteX45" fmla="*/ 1370028 w 2103453"/>
              <a:gd name="connsiteY45" fmla="*/ 101600 h 1753671"/>
              <a:gd name="connsiteX46" fmla="*/ 1344628 w 2103453"/>
              <a:gd name="connsiteY46" fmla="*/ 139700 h 1753671"/>
              <a:gd name="connsiteX47" fmla="*/ 1338278 w 2103453"/>
              <a:gd name="connsiteY47" fmla="*/ 149225 h 1753671"/>
              <a:gd name="connsiteX48" fmla="*/ 1328753 w 2103453"/>
              <a:gd name="connsiteY48" fmla="*/ 155575 h 1753671"/>
              <a:gd name="connsiteX49" fmla="*/ 1322403 w 2103453"/>
              <a:gd name="connsiteY49" fmla="*/ 168275 h 1753671"/>
              <a:gd name="connsiteX50" fmla="*/ 1312878 w 2103453"/>
              <a:gd name="connsiteY50" fmla="*/ 187325 h 1753671"/>
              <a:gd name="connsiteX51" fmla="*/ 1303353 w 2103453"/>
              <a:gd name="connsiteY51" fmla="*/ 193675 h 1753671"/>
              <a:gd name="connsiteX52" fmla="*/ 1297003 w 2103453"/>
              <a:gd name="connsiteY52" fmla="*/ 203200 h 1753671"/>
              <a:gd name="connsiteX53" fmla="*/ 1293828 w 2103453"/>
              <a:gd name="connsiteY53" fmla="*/ 212725 h 1753671"/>
              <a:gd name="connsiteX54" fmla="*/ 1281128 w 2103453"/>
              <a:gd name="connsiteY54" fmla="*/ 231775 h 1753671"/>
              <a:gd name="connsiteX55" fmla="*/ 1284303 w 2103453"/>
              <a:gd name="connsiteY55" fmla="*/ 247650 h 1753671"/>
              <a:gd name="connsiteX56" fmla="*/ 1293828 w 2103453"/>
              <a:gd name="connsiteY56" fmla="*/ 257175 h 1753671"/>
              <a:gd name="connsiteX57" fmla="*/ 1300178 w 2103453"/>
              <a:gd name="connsiteY57" fmla="*/ 266700 h 1753671"/>
              <a:gd name="connsiteX58" fmla="*/ 1303353 w 2103453"/>
              <a:gd name="connsiteY58" fmla="*/ 279400 h 1753671"/>
              <a:gd name="connsiteX59" fmla="*/ 1309703 w 2103453"/>
              <a:gd name="connsiteY59" fmla="*/ 288925 h 1753671"/>
              <a:gd name="connsiteX60" fmla="*/ 1303353 w 2103453"/>
              <a:gd name="connsiteY60" fmla="*/ 317500 h 1753671"/>
              <a:gd name="connsiteX61" fmla="*/ 1297003 w 2103453"/>
              <a:gd name="connsiteY61" fmla="*/ 342900 h 1753671"/>
              <a:gd name="connsiteX62" fmla="*/ 1293828 w 2103453"/>
              <a:gd name="connsiteY62" fmla="*/ 355600 h 1753671"/>
              <a:gd name="connsiteX63" fmla="*/ 1290653 w 2103453"/>
              <a:gd name="connsiteY63" fmla="*/ 365125 h 1753671"/>
              <a:gd name="connsiteX64" fmla="*/ 1281128 w 2103453"/>
              <a:gd name="connsiteY64" fmla="*/ 371475 h 1753671"/>
              <a:gd name="connsiteX65" fmla="*/ 1274778 w 2103453"/>
              <a:gd name="connsiteY65" fmla="*/ 381000 h 1753671"/>
              <a:gd name="connsiteX66" fmla="*/ 1243028 w 2103453"/>
              <a:gd name="connsiteY66" fmla="*/ 400050 h 1753671"/>
              <a:gd name="connsiteX67" fmla="*/ 1233503 w 2103453"/>
              <a:gd name="connsiteY67" fmla="*/ 403225 h 1753671"/>
              <a:gd name="connsiteX68" fmla="*/ 1223978 w 2103453"/>
              <a:gd name="connsiteY68" fmla="*/ 409575 h 1753671"/>
              <a:gd name="connsiteX69" fmla="*/ 1217628 w 2103453"/>
              <a:gd name="connsiteY69" fmla="*/ 419100 h 1753671"/>
              <a:gd name="connsiteX70" fmla="*/ 1198578 w 2103453"/>
              <a:gd name="connsiteY70" fmla="*/ 431800 h 1753671"/>
              <a:gd name="connsiteX71" fmla="*/ 1192228 w 2103453"/>
              <a:gd name="connsiteY71" fmla="*/ 450850 h 1753671"/>
              <a:gd name="connsiteX72" fmla="*/ 1198578 w 2103453"/>
              <a:gd name="connsiteY72" fmla="*/ 469900 h 1753671"/>
              <a:gd name="connsiteX73" fmla="*/ 1170003 w 2103453"/>
              <a:gd name="connsiteY73" fmla="*/ 482600 h 1753671"/>
              <a:gd name="connsiteX74" fmla="*/ 1138253 w 2103453"/>
              <a:gd name="connsiteY74" fmla="*/ 514350 h 1753671"/>
              <a:gd name="connsiteX75" fmla="*/ 1128728 w 2103453"/>
              <a:gd name="connsiteY75" fmla="*/ 520700 h 1753671"/>
              <a:gd name="connsiteX76" fmla="*/ 1119203 w 2103453"/>
              <a:gd name="connsiteY76" fmla="*/ 523875 h 1753671"/>
              <a:gd name="connsiteX77" fmla="*/ 1100153 w 2103453"/>
              <a:gd name="connsiteY77" fmla="*/ 536575 h 1753671"/>
              <a:gd name="connsiteX78" fmla="*/ 1077928 w 2103453"/>
              <a:gd name="connsiteY78" fmla="*/ 517525 h 1753671"/>
              <a:gd name="connsiteX79" fmla="*/ 1065228 w 2103453"/>
              <a:gd name="connsiteY79" fmla="*/ 514350 h 1753671"/>
              <a:gd name="connsiteX80" fmla="*/ 1055703 w 2103453"/>
              <a:gd name="connsiteY80" fmla="*/ 511175 h 1753671"/>
              <a:gd name="connsiteX81" fmla="*/ 1001728 w 2103453"/>
              <a:gd name="connsiteY81" fmla="*/ 514350 h 1753671"/>
              <a:gd name="connsiteX82" fmla="*/ 989028 w 2103453"/>
              <a:gd name="connsiteY82" fmla="*/ 530225 h 1753671"/>
              <a:gd name="connsiteX83" fmla="*/ 979503 w 2103453"/>
              <a:gd name="connsiteY83" fmla="*/ 539750 h 1753671"/>
              <a:gd name="connsiteX84" fmla="*/ 976328 w 2103453"/>
              <a:gd name="connsiteY84" fmla="*/ 549275 h 1753671"/>
              <a:gd name="connsiteX85" fmla="*/ 957278 w 2103453"/>
              <a:gd name="connsiteY85" fmla="*/ 561975 h 1753671"/>
              <a:gd name="connsiteX86" fmla="*/ 938228 w 2103453"/>
              <a:gd name="connsiteY86" fmla="*/ 571500 h 1753671"/>
              <a:gd name="connsiteX87" fmla="*/ 925528 w 2103453"/>
              <a:gd name="connsiteY87" fmla="*/ 590550 h 1753671"/>
              <a:gd name="connsiteX88" fmla="*/ 928703 w 2103453"/>
              <a:gd name="connsiteY88" fmla="*/ 606425 h 1753671"/>
              <a:gd name="connsiteX89" fmla="*/ 931878 w 2103453"/>
              <a:gd name="connsiteY89" fmla="*/ 615950 h 1753671"/>
              <a:gd name="connsiteX90" fmla="*/ 935053 w 2103453"/>
              <a:gd name="connsiteY90" fmla="*/ 631825 h 1753671"/>
              <a:gd name="connsiteX91" fmla="*/ 925528 w 2103453"/>
              <a:gd name="connsiteY91" fmla="*/ 650875 h 1753671"/>
              <a:gd name="connsiteX92" fmla="*/ 916003 w 2103453"/>
              <a:gd name="connsiteY92" fmla="*/ 654050 h 1753671"/>
              <a:gd name="connsiteX93" fmla="*/ 906478 w 2103453"/>
              <a:gd name="connsiteY93" fmla="*/ 660400 h 1753671"/>
              <a:gd name="connsiteX94" fmla="*/ 887428 w 2103453"/>
              <a:gd name="connsiteY94" fmla="*/ 676275 h 1753671"/>
              <a:gd name="connsiteX95" fmla="*/ 884253 w 2103453"/>
              <a:gd name="connsiteY95" fmla="*/ 685800 h 1753671"/>
              <a:gd name="connsiteX96" fmla="*/ 871553 w 2103453"/>
              <a:gd name="connsiteY96" fmla="*/ 714375 h 1753671"/>
              <a:gd name="connsiteX97" fmla="*/ 865203 w 2103453"/>
              <a:gd name="connsiteY97" fmla="*/ 746125 h 1753671"/>
              <a:gd name="connsiteX98" fmla="*/ 858853 w 2103453"/>
              <a:gd name="connsiteY98" fmla="*/ 765175 h 1753671"/>
              <a:gd name="connsiteX99" fmla="*/ 852503 w 2103453"/>
              <a:gd name="connsiteY99" fmla="*/ 774700 h 1753671"/>
              <a:gd name="connsiteX100" fmla="*/ 846153 w 2103453"/>
              <a:gd name="connsiteY100" fmla="*/ 793750 h 1753671"/>
              <a:gd name="connsiteX101" fmla="*/ 839803 w 2103453"/>
              <a:gd name="connsiteY101" fmla="*/ 803275 h 1753671"/>
              <a:gd name="connsiteX102" fmla="*/ 827103 w 2103453"/>
              <a:gd name="connsiteY102" fmla="*/ 831850 h 1753671"/>
              <a:gd name="connsiteX103" fmla="*/ 830278 w 2103453"/>
              <a:gd name="connsiteY103" fmla="*/ 854075 h 1753671"/>
              <a:gd name="connsiteX104" fmla="*/ 839803 w 2103453"/>
              <a:gd name="connsiteY104" fmla="*/ 860425 h 1753671"/>
              <a:gd name="connsiteX105" fmla="*/ 862028 w 2103453"/>
              <a:gd name="connsiteY105" fmla="*/ 869950 h 1753671"/>
              <a:gd name="connsiteX106" fmla="*/ 877903 w 2103453"/>
              <a:gd name="connsiteY106" fmla="*/ 885825 h 1753671"/>
              <a:gd name="connsiteX107" fmla="*/ 884253 w 2103453"/>
              <a:gd name="connsiteY107" fmla="*/ 895350 h 1753671"/>
              <a:gd name="connsiteX108" fmla="*/ 896953 w 2103453"/>
              <a:gd name="connsiteY108" fmla="*/ 898525 h 1753671"/>
              <a:gd name="connsiteX109" fmla="*/ 909653 w 2103453"/>
              <a:gd name="connsiteY109" fmla="*/ 904875 h 1753671"/>
              <a:gd name="connsiteX110" fmla="*/ 928703 w 2103453"/>
              <a:gd name="connsiteY110" fmla="*/ 914400 h 1753671"/>
              <a:gd name="connsiteX111" fmla="*/ 931878 w 2103453"/>
              <a:gd name="connsiteY111" fmla="*/ 923925 h 1753671"/>
              <a:gd name="connsiteX112" fmla="*/ 887428 w 2103453"/>
              <a:gd name="connsiteY112" fmla="*/ 942975 h 1753671"/>
              <a:gd name="connsiteX113" fmla="*/ 690578 w 2103453"/>
              <a:gd name="connsiteY113" fmla="*/ 949325 h 1753671"/>
              <a:gd name="connsiteX114" fmla="*/ 665178 w 2103453"/>
              <a:gd name="connsiteY114" fmla="*/ 952500 h 1753671"/>
              <a:gd name="connsiteX115" fmla="*/ 646128 w 2103453"/>
              <a:gd name="connsiteY115" fmla="*/ 965200 h 1753671"/>
              <a:gd name="connsiteX116" fmla="*/ 627078 w 2103453"/>
              <a:gd name="connsiteY116" fmla="*/ 971550 h 1753671"/>
              <a:gd name="connsiteX117" fmla="*/ 604853 w 2103453"/>
              <a:gd name="connsiteY117" fmla="*/ 984250 h 1753671"/>
              <a:gd name="connsiteX118" fmla="*/ 595328 w 2103453"/>
              <a:gd name="connsiteY118" fmla="*/ 987425 h 1753671"/>
              <a:gd name="connsiteX119" fmla="*/ 576278 w 2103453"/>
              <a:gd name="connsiteY119" fmla="*/ 1000125 h 1753671"/>
              <a:gd name="connsiteX120" fmla="*/ 566753 w 2103453"/>
              <a:gd name="connsiteY120" fmla="*/ 1006475 h 1753671"/>
              <a:gd name="connsiteX121" fmla="*/ 557228 w 2103453"/>
              <a:gd name="connsiteY121" fmla="*/ 1009650 h 1753671"/>
              <a:gd name="connsiteX122" fmla="*/ 528653 w 2103453"/>
              <a:gd name="connsiteY122" fmla="*/ 1022350 h 1753671"/>
              <a:gd name="connsiteX123" fmla="*/ 477853 w 2103453"/>
              <a:gd name="connsiteY123" fmla="*/ 1025525 h 1753671"/>
              <a:gd name="connsiteX124" fmla="*/ 446103 w 2103453"/>
              <a:gd name="connsiteY124" fmla="*/ 1073150 h 1753671"/>
              <a:gd name="connsiteX125" fmla="*/ 433403 w 2103453"/>
              <a:gd name="connsiteY125" fmla="*/ 1092200 h 1753671"/>
              <a:gd name="connsiteX126" fmla="*/ 427053 w 2103453"/>
              <a:gd name="connsiteY126" fmla="*/ 1101725 h 1753671"/>
              <a:gd name="connsiteX127" fmla="*/ 436578 w 2103453"/>
              <a:gd name="connsiteY127" fmla="*/ 1120775 h 1753671"/>
              <a:gd name="connsiteX128" fmla="*/ 446103 w 2103453"/>
              <a:gd name="connsiteY128" fmla="*/ 1127125 h 1753671"/>
              <a:gd name="connsiteX129" fmla="*/ 458803 w 2103453"/>
              <a:gd name="connsiteY129" fmla="*/ 1149350 h 1753671"/>
              <a:gd name="connsiteX130" fmla="*/ 481028 w 2103453"/>
              <a:gd name="connsiteY130" fmla="*/ 1168400 h 1753671"/>
              <a:gd name="connsiteX131" fmla="*/ 500078 w 2103453"/>
              <a:gd name="connsiteY131" fmla="*/ 1184275 h 1753671"/>
              <a:gd name="connsiteX132" fmla="*/ 506428 w 2103453"/>
              <a:gd name="connsiteY132" fmla="*/ 1196975 h 1753671"/>
              <a:gd name="connsiteX133" fmla="*/ 528653 w 2103453"/>
              <a:gd name="connsiteY133" fmla="*/ 1212850 h 1753671"/>
              <a:gd name="connsiteX134" fmla="*/ 547703 w 2103453"/>
              <a:gd name="connsiteY134" fmla="*/ 1241425 h 1753671"/>
              <a:gd name="connsiteX135" fmla="*/ 557228 w 2103453"/>
              <a:gd name="connsiteY135" fmla="*/ 1247775 h 1753671"/>
              <a:gd name="connsiteX136" fmla="*/ 563578 w 2103453"/>
              <a:gd name="connsiteY136" fmla="*/ 1257300 h 1753671"/>
              <a:gd name="connsiteX137" fmla="*/ 573103 w 2103453"/>
              <a:gd name="connsiteY137" fmla="*/ 1266825 h 1753671"/>
              <a:gd name="connsiteX138" fmla="*/ 576278 w 2103453"/>
              <a:gd name="connsiteY138" fmla="*/ 1282700 h 1753671"/>
              <a:gd name="connsiteX139" fmla="*/ 582628 w 2103453"/>
              <a:gd name="connsiteY139" fmla="*/ 1298575 h 1753671"/>
              <a:gd name="connsiteX140" fmla="*/ 585803 w 2103453"/>
              <a:gd name="connsiteY140" fmla="*/ 1308100 h 1753671"/>
              <a:gd name="connsiteX141" fmla="*/ 15 w 2103453"/>
              <a:gd name="connsiteY141" fmla="*/ 1752600 h 1753671"/>
              <a:gd name="connsiteX142" fmla="*/ 111141 w 2103453"/>
              <a:gd name="connsiteY142" fmla="*/ 1741487 h 1753671"/>
              <a:gd name="connsiteX143" fmla="*/ 142890 w 2103453"/>
              <a:gd name="connsiteY143" fmla="*/ 1716087 h 1753671"/>
              <a:gd name="connsiteX144" fmla="*/ 204803 w 2103453"/>
              <a:gd name="connsiteY144" fmla="*/ 1673225 h 1753671"/>
              <a:gd name="connsiteX145" fmla="*/ 157178 w 2103453"/>
              <a:gd name="connsiteY145" fmla="*/ 1731962 h 1753671"/>
              <a:gd name="connsiteX146" fmla="*/ 200041 w 2103453"/>
              <a:gd name="connsiteY146" fmla="*/ 1736725 h 1753671"/>
              <a:gd name="connsiteX147" fmla="*/ 231791 w 2103453"/>
              <a:gd name="connsiteY147" fmla="*/ 1727200 h 1753671"/>
              <a:gd name="connsiteX148" fmla="*/ 273066 w 2103453"/>
              <a:gd name="connsiteY148" fmla="*/ 1717675 h 1753671"/>
              <a:gd name="connsiteX149" fmla="*/ 285766 w 2103453"/>
              <a:gd name="connsiteY149" fmla="*/ 1722438 h 1753671"/>
              <a:gd name="connsiteX150" fmla="*/ 352441 w 2103453"/>
              <a:gd name="connsiteY150" fmla="*/ 1706562 h 1753671"/>
              <a:gd name="connsiteX151" fmla="*/ 390540 w 2103453"/>
              <a:gd name="connsiteY151" fmla="*/ 1706563 h 1753671"/>
              <a:gd name="connsiteX152" fmla="*/ 498491 w 2103453"/>
              <a:gd name="connsiteY152" fmla="*/ 1709738 h 1753671"/>
              <a:gd name="connsiteX153" fmla="*/ 455628 w 2103453"/>
              <a:gd name="connsiteY153" fmla="*/ 1706562 h 1753671"/>
              <a:gd name="connsiteX154" fmla="*/ 538178 w 2103453"/>
              <a:gd name="connsiteY154" fmla="*/ 1639887 h 1753671"/>
              <a:gd name="connsiteX155" fmla="*/ 579453 w 2103453"/>
              <a:gd name="connsiteY155" fmla="*/ 1620838 h 1753671"/>
              <a:gd name="connsiteX156" fmla="*/ 608028 w 2103453"/>
              <a:gd name="connsiteY156" fmla="*/ 1635125 h 1753671"/>
              <a:gd name="connsiteX157" fmla="*/ 639778 w 2103453"/>
              <a:gd name="connsiteY157" fmla="*/ 1654175 h 1753671"/>
              <a:gd name="connsiteX158" fmla="*/ 673116 w 2103453"/>
              <a:gd name="connsiteY158" fmla="*/ 1619250 h 1753671"/>
              <a:gd name="connsiteX159" fmla="*/ 812816 w 2103453"/>
              <a:gd name="connsiteY159" fmla="*/ 1616075 h 1753671"/>
              <a:gd name="connsiteX160" fmla="*/ 839803 w 2103453"/>
              <a:gd name="connsiteY160" fmla="*/ 1539875 h 1753671"/>
              <a:gd name="connsiteX161" fmla="*/ 804878 w 2103453"/>
              <a:gd name="connsiteY161" fmla="*/ 1573212 h 1753671"/>
              <a:gd name="connsiteX162" fmla="*/ 871553 w 2103453"/>
              <a:gd name="connsiteY162" fmla="*/ 1581150 h 1753671"/>
              <a:gd name="connsiteX163" fmla="*/ 869965 w 2103453"/>
              <a:gd name="connsiteY163" fmla="*/ 1606550 h 1753671"/>
              <a:gd name="connsiteX164" fmla="*/ 879490 w 2103453"/>
              <a:gd name="connsiteY164" fmla="*/ 1606550 h 1753671"/>
              <a:gd name="connsiteX165" fmla="*/ 919178 w 2103453"/>
              <a:gd name="connsiteY165" fmla="*/ 1616075 h 1753671"/>
              <a:gd name="connsiteX166" fmla="*/ 938228 w 2103453"/>
              <a:gd name="connsiteY166" fmla="*/ 1631950 h 1753671"/>
              <a:gd name="connsiteX167" fmla="*/ 947753 w 2103453"/>
              <a:gd name="connsiteY167" fmla="*/ 1641475 h 1753671"/>
              <a:gd name="connsiteX168" fmla="*/ 957278 w 2103453"/>
              <a:gd name="connsiteY168" fmla="*/ 1644650 h 1753671"/>
              <a:gd name="connsiteX169" fmla="*/ 976328 w 2103453"/>
              <a:gd name="connsiteY169" fmla="*/ 1654175 h 1753671"/>
              <a:gd name="connsiteX170" fmla="*/ 979503 w 2103453"/>
              <a:gd name="connsiteY170" fmla="*/ 1663700 h 1753671"/>
              <a:gd name="connsiteX171" fmla="*/ 998553 w 2103453"/>
              <a:gd name="connsiteY171" fmla="*/ 1679575 h 1753671"/>
              <a:gd name="connsiteX172" fmla="*/ 1027128 w 2103453"/>
              <a:gd name="connsiteY172" fmla="*/ 1685925 h 1753671"/>
              <a:gd name="connsiteX173" fmla="*/ 1043003 w 2103453"/>
              <a:gd name="connsiteY173" fmla="*/ 1682750 h 1753671"/>
              <a:gd name="connsiteX174" fmla="*/ 1049353 w 2103453"/>
              <a:gd name="connsiteY174" fmla="*/ 1673225 h 1753671"/>
              <a:gd name="connsiteX175" fmla="*/ 1058878 w 2103453"/>
              <a:gd name="connsiteY175" fmla="*/ 1666875 h 1753671"/>
              <a:gd name="connsiteX176" fmla="*/ 1062053 w 2103453"/>
              <a:gd name="connsiteY176" fmla="*/ 1657350 h 1753671"/>
              <a:gd name="connsiteX177" fmla="*/ 1081103 w 2103453"/>
              <a:gd name="connsiteY177" fmla="*/ 1644650 h 1753671"/>
              <a:gd name="connsiteX178" fmla="*/ 1096978 w 2103453"/>
              <a:gd name="connsiteY178" fmla="*/ 1625600 h 1753671"/>
              <a:gd name="connsiteX179" fmla="*/ 1106503 w 2103453"/>
              <a:gd name="connsiteY179" fmla="*/ 1622425 h 1753671"/>
              <a:gd name="connsiteX180" fmla="*/ 1116028 w 2103453"/>
              <a:gd name="connsiteY180" fmla="*/ 1616075 h 1753671"/>
              <a:gd name="connsiteX181" fmla="*/ 1131903 w 2103453"/>
              <a:gd name="connsiteY181" fmla="*/ 1603375 h 1753671"/>
              <a:gd name="connsiteX182" fmla="*/ 1141428 w 2103453"/>
              <a:gd name="connsiteY182" fmla="*/ 1593850 h 1753671"/>
              <a:gd name="connsiteX183" fmla="*/ 1150953 w 2103453"/>
              <a:gd name="connsiteY183" fmla="*/ 1587500 h 1753671"/>
              <a:gd name="connsiteX184" fmla="*/ 1163653 w 2103453"/>
              <a:gd name="connsiteY184" fmla="*/ 1568450 h 1753671"/>
              <a:gd name="connsiteX185" fmla="*/ 1170003 w 2103453"/>
              <a:gd name="connsiteY185" fmla="*/ 1558925 h 1753671"/>
              <a:gd name="connsiteX186" fmla="*/ 1192228 w 2103453"/>
              <a:gd name="connsiteY186" fmla="*/ 1543050 h 1753671"/>
              <a:gd name="connsiteX187" fmla="*/ 1211278 w 2103453"/>
              <a:gd name="connsiteY187" fmla="*/ 1530350 h 1753671"/>
              <a:gd name="connsiteX188" fmla="*/ 1220803 w 2103453"/>
              <a:gd name="connsiteY188" fmla="*/ 1527175 h 1753671"/>
              <a:gd name="connsiteX189" fmla="*/ 1230328 w 2103453"/>
              <a:gd name="connsiteY189" fmla="*/ 1508125 h 1753671"/>
              <a:gd name="connsiteX190" fmla="*/ 1239853 w 2103453"/>
              <a:gd name="connsiteY190" fmla="*/ 1501775 h 1753671"/>
              <a:gd name="connsiteX191" fmla="*/ 1246203 w 2103453"/>
              <a:gd name="connsiteY191" fmla="*/ 1473200 h 1753671"/>
              <a:gd name="connsiteX192" fmla="*/ 1239853 w 2103453"/>
              <a:gd name="connsiteY192" fmla="*/ 1454150 h 1753671"/>
              <a:gd name="connsiteX193" fmla="*/ 1236678 w 2103453"/>
              <a:gd name="connsiteY193" fmla="*/ 1444625 h 1753671"/>
              <a:gd name="connsiteX194" fmla="*/ 1239853 w 2103453"/>
              <a:gd name="connsiteY194" fmla="*/ 1435100 h 1753671"/>
              <a:gd name="connsiteX195" fmla="*/ 1268428 w 2103453"/>
              <a:gd name="connsiteY195" fmla="*/ 1425575 h 1753671"/>
              <a:gd name="connsiteX196" fmla="*/ 1287478 w 2103453"/>
              <a:gd name="connsiteY196" fmla="*/ 1419225 h 1753671"/>
              <a:gd name="connsiteX197" fmla="*/ 1297003 w 2103453"/>
              <a:gd name="connsiteY197" fmla="*/ 1416050 h 1753671"/>
              <a:gd name="connsiteX198" fmla="*/ 1309703 w 2103453"/>
              <a:gd name="connsiteY198" fmla="*/ 1412875 h 1753671"/>
              <a:gd name="connsiteX199" fmla="*/ 1328753 w 2103453"/>
              <a:gd name="connsiteY199" fmla="*/ 1406525 h 1753671"/>
              <a:gd name="connsiteX200" fmla="*/ 1350978 w 2103453"/>
              <a:gd name="connsiteY200" fmla="*/ 1397000 h 1753671"/>
              <a:gd name="connsiteX201" fmla="*/ 1357328 w 2103453"/>
              <a:gd name="connsiteY201" fmla="*/ 1374775 h 1753671"/>
              <a:gd name="connsiteX202" fmla="*/ 1360503 w 2103453"/>
              <a:gd name="connsiteY202" fmla="*/ 1336675 h 1753671"/>
              <a:gd name="connsiteX203" fmla="*/ 1363678 w 2103453"/>
              <a:gd name="connsiteY203" fmla="*/ 1327150 h 1753671"/>
              <a:gd name="connsiteX204" fmla="*/ 1370028 w 2103453"/>
              <a:gd name="connsiteY204" fmla="*/ 1301750 h 1753671"/>
              <a:gd name="connsiteX205" fmla="*/ 1376378 w 2103453"/>
              <a:gd name="connsiteY205" fmla="*/ 1263650 h 1753671"/>
              <a:gd name="connsiteX206" fmla="*/ 1360503 w 2103453"/>
              <a:gd name="connsiteY206" fmla="*/ 1155700 h 1753671"/>
              <a:gd name="connsiteX207" fmla="*/ 1344628 w 2103453"/>
              <a:gd name="connsiteY207" fmla="*/ 1152525 h 1753671"/>
              <a:gd name="connsiteX208" fmla="*/ 1331928 w 2103453"/>
              <a:gd name="connsiteY208" fmla="*/ 1139825 h 1753671"/>
              <a:gd name="connsiteX209" fmla="*/ 1316053 w 2103453"/>
              <a:gd name="connsiteY209" fmla="*/ 1130300 h 1753671"/>
              <a:gd name="connsiteX210" fmla="*/ 1319228 w 2103453"/>
              <a:gd name="connsiteY210" fmla="*/ 1120775 h 1753671"/>
              <a:gd name="connsiteX211" fmla="*/ 1325578 w 2103453"/>
              <a:gd name="connsiteY211" fmla="*/ 1111250 h 1753671"/>
              <a:gd name="connsiteX212" fmla="*/ 1350978 w 2103453"/>
              <a:gd name="connsiteY212" fmla="*/ 1101725 h 1753671"/>
              <a:gd name="connsiteX213" fmla="*/ 1360503 w 2103453"/>
              <a:gd name="connsiteY213" fmla="*/ 1095375 h 1753671"/>
              <a:gd name="connsiteX214" fmla="*/ 1363678 w 2103453"/>
              <a:gd name="connsiteY214" fmla="*/ 1085850 h 1753671"/>
              <a:gd name="connsiteX215" fmla="*/ 1360503 w 2103453"/>
              <a:gd name="connsiteY215" fmla="*/ 1019175 h 1753671"/>
              <a:gd name="connsiteX216" fmla="*/ 1335103 w 2103453"/>
              <a:gd name="connsiteY216" fmla="*/ 996950 h 1753671"/>
              <a:gd name="connsiteX217" fmla="*/ 1312878 w 2103453"/>
              <a:gd name="connsiteY217" fmla="*/ 974725 h 1753671"/>
              <a:gd name="connsiteX218" fmla="*/ 1303353 w 2103453"/>
              <a:gd name="connsiteY218" fmla="*/ 965200 h 1753671"/>
              <a:gd name="connsiteX219" fmla="*/ 1297003 w 2103453"/>
              <a:gd name="connsiteY219" fmla="*/ 955675 h 1753671"/>
              <a:gd name="connsiteX220" fmla="*/ 1303353 w 2103453"/>
              <a:gd name="connsiteY220" fmla="*/ 946150 h 1753671"/>
              <a:gd name="connsiteX221" fmla="*/ 1325578 w 2103453"/>
              <a:gd name="connsiteY221" fmla="*/ 933450 h 1753671"/>
              <a:gd name="connsiteX222" fmla="*/ 1335103 w 2103453"/>
              <a:gd name="connsiteY222" fmla="*/ 927100 h 1753671"/>
              <a:gd name="connsiteX223" fmla="*/ 1338278 w 2103453"/>
              <a:gd name="connsiteY223" fmla="*/ 917575 h 1753671"/>
              <a:gd name="connsiteX224" fmla="*/ 1331928 w 2103453"/>
              <a:gd name="connsiteY224" fmla="*/ 828675 h 1753671"/>
              <a:gd name="connsiteX225" fmla="*/ 1325578 w 2103453"/>
              <a:gd name="connsiteY225" fmla="*/ 803275 h 1753671"/>
              <a:gd name="connsiteX226" fmla="*/ 1312878 w 2103453"/>
              <a:gd name="connsiteY226" fmla="*/ 784225 h 1753671"/>
              <a:gd name="connsiteX227" fmla="*/ 1306528 w 2103453"/>
              <a:gd name="connsiteY227" fmla="*/ 768350 h 1753671"/>
              <a:gd name="connsiteX228" fmla="*/ 1290653 w 2103453"/>
              <a:gd name="connsiteY228" fmla="*/ 739775 h 1753671"/>
              <a:gd name="connsiteX229" fmla="*/ 1271603 w 2103453"/>
              <a:gd name="connsiteY229" fmla="*/ 720725 h 1753671"/>
              <a:gd name="connsiteX230" fmla="*/ 1262078 w 2103453"/>
              <a:gd name="connsiteY230" fmla="*/ 714375 h 1753671"/>
              <a:gd name="connsiteX231" fmla="*/ 1252553 w 2103453"/>
              <a:gd name="connsiteY231" fmla="*/ 704850 h 1753671"/>
              <a:gd name="connsiteX232" fmla="*/ 1268428 w 2103453"/>
              <a:gd name="connsiteY232" fmla="*/ 692150 h 1753671"/>
              <a:gd name="connsiteX233" fmla="*/ 1274778 w 2103453"/>
              <a:gd name="connsiteY233" fmla="*/ 682625 h 1753671"/>
              <a:gd name="connsiteX234" fmla="*/ 1293828 w 2103453"/>
              <a:gd name="connsiteY234" fmla="*/ 676275 h 1753671"/>
              <a:gd name="connsiteX235" fmla="*/ 1319228 w 2103453"/>
              <a:gd name="connsiteY235" fmla="*/ 663575 h 1753671"/>
              <a:gd name="connsiteX236" fmla="*/ 1331928 w 2103453"/>
              <a:gd name="connsiteY236" fmla="*/ 650875 h 1753671"/>
              <a:gd name="connsiteX237" fmla="*/ 1341453 w 2103453"/>
              <a:gd name="connsiteY237" fmla="*/ 647700 h 1753671"/>
              <a:gd name="connsiteX238" fmla="*/ 1360503 w 2103453"/>
              <a:gd name="connsiteY238" fmla="*/ 635000 h 1753671"/>
              <a:gd name="connsiteX239" fmla="*/ 1624028 w 2103453"/>
              <a:gd name="connsiteY239" fmla="*/ 625475 h 1753671"/>
              <a:gd name="connsiteX240" fmla="*/ 1643078 w 2103453"/>
              <a:gd name="connsiteY240" fmla="*/ 619125 h 1753671"/>
              <a:gd name="connsiteX241" fmla="*/ 1652603 w 2103453"/>
              <a:gd name="connsiteY241" fmla="*/ 600075 h 1753671"/>
              <a:gd name="connsiteX242" fmla="*/ 1658953 w 2103453"/>
              <a:gd name="connsiteY242" fmla="*/ 571500 h 1753671"/>
              <a:gd name="connsiteX243" fmla="*/ 1655778 w 2103453"/>
              <a:gd name="connsiteY243" fmla="*/ 558800 h 1753671"/>
              <a:gd name="connsiteX244" fmla="*/ 1652603 w 2103453"/>
              <a:gd name="connsiteY244" fmla="*/ 523875 h 1753671"/>
              <a:gd name="connsiteX245" fmla="*/ 1652603 w 2103453"/>
              <a:gd name="connsiteY245" fmla="*/ 485775 h 1753671"/>
              <a:gd name="connsiteX246" fmla="*/ 1681178 w 2103453"/>
              <a:gd name="connsiteY246" fmla="*/ 466725 h 1753671"/>
              <a:gd name="connsiteX247" fmla="*/ 1684353 w 2103453"/>
              <a:gd name="connsiteY247" fmla="*/ 457200 h 1753671"/>
              <a:gd name="connsiteX248" fmla="*/ 1693878 w 2103453"/>
              <a:gd name="connsiteY248" fmla="*/ 450850 h 1753671"/>
              <a:gd name="connsiteX249" fmla="*/ 1697053 w 2103453"/>
              <a:gd name="connsiteY249" fmla="*/ 441325 h 1753671"/>
              <a:gd name="connsiteX250" fmla="*/ 1706578 w 2103453"/>
              <a:gd name="connsiteY250" fmla="*/ 438150 h 1753671"/>
              <a:gd name="connsiteX251" fmla="*/ 1725628 w 2103453"/>
              <a:gd name="connsiteY251" fmla="*/ 425450 h 1753671"/>
              <a:gd name="connsiteX252" fmla="*/ 1744678 w 2103453"/>
              <a:gd name="connsiteY252" fmla="*/ 415925 h 1753671"/>
              <a:gd name="connsiteX253" fmla="*/ 1811353 w 2103453"/>
              <a:gd name="connsiteY253" fmla="*/ 400050 h 1753671"/>
              <a:gd name="connsiteX254" fmla="*/ 1852628 w 2103453"/>
              <a:gd name="connsiteY254" fmla="*/ 393700 h 1753671"/>
              <a:gd name="connsiteX255" fmla="*/ 1925653 w 2103453"/>
              <a:gd name="connsiteY255" fmla="*/ 387350 h 1753671"/>
              <a:gd name="connsiteX256" fmla="*/ 1963753 w 2103453"/>
              <a:gd name="connsiteY256" fmla="*/ 377825 h 1753671"/>
              <a:gd name="connsiteX257" fmla="*/ 1982803 w 2103453"/>
              <a:gd name="connsiteY257" fmla="*/ 374650 h 1753671"/>
              <a:gd name="connsiteX258" fmla="*/ 1995503 w 2103453"/>
              <a:gd name="connsiteY258" fmla="*/ 368300 h 1753671"/>
              <a:gd name="connsiteX259" fmla="*/ 2014553 w 2103453"/>
              <a:gd name="connsiteY259" fmla="*/ 358775 h 1753671"/>
              <a:gd name="connsiteX260" fmla="*/ 2039953 w 2103453"/>
              <a:gd name="connsiteY260" fmla="*/ 349250 h 1753671"/>
              <a:gd name="connsiteX261" fmla="*/ 2049478 w 2103453"/>
              <a:gd name="connsiteY261" fmla="*/ 342900 h 1753671"/>
              <a:gd name="connsiteX262" fmla="*/ 2062178 w 2103453"/>
              <a:gd name="connsiteY262" fmla="*/ 327025 h 1753671"/>
              <a:gd name="connsiteX263" fmla="*/ 2074878 w 2103453"/>
              <a:gd name="connsiteY263" fmla="*/ 307975 h 1753671"/>
              <a:gd name="connsiteX264" fmla="*/ 2081228 w 2103453"/>
              <a:gd name="connsiteY264" fmla="*/ 298450 h 1753671"/>
              <a:gd name="connsiteX265" fmla="*/ 2084403 w 2103453"/>
              <a:gd name="connsiteY265" fmla="*/ 288925 h 1753671"/>
              <a:gd name="connsiteX266" fmla="*/ 2100278 w 2103453"/>
              <a:gd name="connsiteY266" fmla="*/ 269875 h 1753671"/>
              <a:gd name="connsiteX267" fmla="*/ 2103453 w 2103453"/>
              <a:gd name="connsiteY267" fmla="*/ 254000 h 1753671"/>
              <a:gd name="connsiteX0" fmla="*/ 2103453 w 2103453"/>
              <a:gd name="connsiteY0" fmla="*/ 254000 h 1753671"/>
              <a:gd name="connsiteX1" fmla="*/ 2103453 w 2103453"/>
              <a:gd name="connsiteY1" fmla="*/ 254000 h 1753671"/>
              <a:gd name="connsiteX2" fmla="*/ 2074878 w 2103453"/>
              <a:gd name="connsiteY2" fmla="*/ 257175 h 1753671"/>
              <a:gd name="connsiteX3" fmla="*/ 2065353 w 2103453"/>
              <a:gd name="connsiteY3" fmla="*/ 254000 h 1753671"/>
              <a:gd name="connsiteX4" fmla="*/ 2049478 w 2103453"/>
              <a:gd name="connsiteY4" fmla="*/ 250825 h 1753671"/>
              <a:gd name="connsiteX5" fmla="*/ 2030428 w 2103453"/>
              <a:gd name="connsiteY5" fmla="*/ 244475 h 1753671"/>
              <a:gd name="connsiteX6" fmla="*/ 2008203 w 2103453"/>
              <a:gd name="connsiteY6" fmla="*/ 241300 h 1753671"/>
              <a:gd name="connsiteX7" fmla="*/ 1998678 w 2103453"/>
              <a:gd name="connsiteY7" fmla="*/ 238125 h 1753671"/>
              <a:gd name="connsiteX8" fmla="*/ 1970103 w 2103453"/>
              <a:gd name="connsiteY8" fmla="*/ 222250 h 1753671"/>
              <a:gd name="connsiteX9" fmla="*/ 1966928 w 2103453"/>
              <a:gd name="connsiteY9" fmla="*/ 212725 h 1753671"/>
              <a:gd name="connsiteX10" fmla="*/ 1960578 w 2103453"/>
              <a:gd name="connsiteY10" fmla="*/ 190500 h 1753671"/>
              <a:gd name="connsiteX11" fmla="*/ 1944703 w 2103453"/>
              <a:gd name="connsiteY11" fmla="*/ 171450 h 1753671"/>
              <a:gd name="connsiteX12" fmla="*/ 1938353 w 2103453"/>
              <a:gd name="connsiteY12" fmla="*/ 161925 h 1753671"/>
              <a:gd name="connsiteX13" fmla="*/ 1919303 w 2103453"/>
              <a:gd name="connsiteY13" fmla="*/ 155575 h 1753671"/>
              <a:gd name="connsiteX14" fmla="*/ 1878028 w 2103453"/>
              <a:gd name="connsiteY14" fmla="*/ 149225 h 1753671"/>
              <a:gd name="connsiteX15" fmla="*/ 1833578 w 2103453"/>
              <a:gd name="connsiteY15" fmla="*/ 136525 h 1753671"/>
              <a:gd name="connsiteX16" fmla="*/ 1814528 w 2103453"/>
              <a:gd name="connsiteY16" fmla="*/ 133350 h 1753671"/>
              <a:gd name="connsiteX17" fmla="*/ 1805003 w 2103453"/>
              <a:gd name="connsiteY17" fmla="*/ 127000 h 1753671"/>
              <a:gd name="connsiteX18" fmla="*/ 1792303 w 2103453"/>
              <a:gd name="connsiteY18" fmla="*/ 107950 h 1753671"/>
              <a:gd name="connsiteX19" fmla="*/ 1782778 w 2103453"/>
              <a:gd name="connsiteY19" fmla="*/ 104775 h 1753671"/>
              <a:gd name="connsiteX20" fmla="*/ 1779603 w 2103453"/>
              <a:gd name="connsiteY20" fmla="*/ 95250 h 1753671"/>
              <a:gd name="connsiteX21" fmla="*/ 1760553 w 2103453"/>
              <a:gd name="connsiteY21" fmla="*/ 88900 h 1753671"/>
              <a:gd name="connsiteX22" fmla="*/ 1735153 w 2103453"/>
              <a:gd name="connsiteY22" fmla="*/ 66675 h 1753671"/>
              <a:gd name="connsiteX23" fmla="*/ 1725628 w 2103453"/>
              <a:gd name="connsiteY23" fmla="*/ 63500 h 1753671"/>
              <a:gd name="connsiteX24" fmla="*/ 1706578 w 2103453"/>
              <a:gd name="connsiteY24" fmla="*/ 50800 h 1753671"/>
              <a:gd name="connsiteX25" fmla="*/ 1693878 w 2103453"/>
              <a:gd name="connsiteY25" fmla="*/ 41275 h 1753671"/>
              <a:gd name="connsiteX26" fmla="*/ 1681178 w 2103453"/>
              <a:gd name="connsiteY26" fmla="*/ 38100 h 1753671"/>
              <a:gd name="connsiteX27" fmla="*/ 1671653 w 2103453"/>
              <a:gd name="connsiteY27" fmla="*/ 31750 h 1753671"/>
              <a:gd name="connsiteX28" fmla="*/ 1646253 w 2103453"/>
              <a:gd name="connsiteY28" fmla="*/ 25400 h 1753671"/>
              <a:gd name="connsiteX29" fmla="*/ 1636728 w 2103453"/>
              <a:gd name="connsiteY29" fmla="*/ 22225 h 1753671"/>
              <a:gd name="connsiteX30" fmla="*/ 1624028 w 2103453"/>
              <a:gd name="connsiteY30" fmla="*/ 19050 h 1753671"/>
              <a:gd name="connsiteX31" fmla="*/ 1608153 w 2103453"/>
              <a:gd name="connsiteY31" fmla="*/ 15875 h 1753671"/>
              <a:gd name="connsiteX32" fmla="*/ 1589103 w 2103453"/>
              <a:gd name="connsiteY32" fmla="*/ 9525 h 1753671"/>
              <a:gd name="connsiteX33" fmla="*/ 1579578 w 2103453"/>
              <a:gd name="connsiteY33" fmla="*/ 6350 h 1753671"/>
              <a:gd name="connsiteX34" fmla="*/ 1538303 w 2103453"/>
              <a:gd name="connsiteY34" fmla="*/ 0 h 1753671"/>
              <a:gd name="connsiteX35" fmla="*/ 1490678 w 2103453"/>
              <a:gd name="connsiteY35" fmla="*/ 3175 h 1753671"/>
              <a:gd name="connsiteX36" fmla="*/ 1481153 w 2103453"/>
              <a:gd name="connsiteY36" fmla="*/ 6350 h 1753671"/>
              <a:gd name="connsiteX37" fmla="*/ 1449403 w 2103453"/>
              <a:gd name="connsiteY37" fmla="*/ 15875 h 1753671"/>
              <a:gd name="connsiteX38" fmla="*/ 1439878 w 2103453"/>
              <a:gd name="connsiteY38" fmla="*/ 19050 h 1753671"/>
              <a:gd name="connsiteX39" fmla="*/ 1420828 w 2103453"/>
              <a:gd name="connsiteY39" fmla="*/ 31750 h 1753671"/>
              <a:gd name="connsiteX40" fmla="*/ 1411303 w 2103453"/>
              <a:gd name="connsiteY40" fmla="*/ 50800 h 1753671"/>
              <a:gd name="connsiteX41" fmla="*/ 1408128 w 2103453"/>
              <a:gd name="connsiteY41" fmla="*/ 60325 h 1753671"/>
              <a:gd name="connsiteX42" fmla="*/ 1398603 w 2103453"/>
              <a:gd name="connsiteY42" fmla="*/ 66675 h 1753671"/>
              <a:gd name="connsiteX43" fmla="*/ 1385903 w 2103453"/>
              <a:gd name="connsiteY43" fmla="*/ 85725 h 1753671"/>
              <a:gd name="connsiteX44" fmla="*/ 1379553 w 2103453"/>
              <a:gd name="connsiteY44" fmla="*/ 95250 h 1753671"/>
              <a:gd name="connsiteX45" fmla="*/ 1370028 w 2103453"/>
              <a:gd name="connsiteY45" fmla="*/ 101600 h 1753671"/>
              <a:gd name="connsiteX46" fmla="*/ 1344628 w 2103453"/>
              <a:gd name="connsiteY46" fmla="*/ 139700 h 1753671"/>
              <a:gd name="connsiteX47" fmla="*/ 1338278 w 2103453"/>
              <a:gd name="connsiteY47" fmla="*/ 149225 h 1753671"/>
              <a:gd name="connsiteX48" fmla="*/ 1328753 w 2103453"/>
              <a:gd name="connsiteY48" fmla="*/ 155575 h 1753671"/>
              <a:gd name="connsiteX49" fmla="*/ 1322403 w 2103453"/>
              <a:gd name="connsiteY49" fmla="*/ 168275 h 1753671"/>
              <a:gd name="connsiteX50" fmla="*/ 1312878 w 2103453"/>
              <a:gd name="connsiteY50" fmla="*/ 187325 h 1753671"/>
              <a:gd name="connsiteX51" fmla="*/ 1303353 w 2103453"/>
              <a:gd name="connsiteY51" fmla="*/ 193675 h 1753671"/>
              <a:gd name="connsiteX52" fmla="*/ 1297003 w 2103453"/>
              <a:gd name="connsiteY52" fmla="*/ 203200 h 1753671"/>
              <a:gd name="connsiteX53" fmla="*/ 1293828 w 2103453"/>
              <a:gd name="connsiteY53" fmla="*/ 212725 h 1753671"/>
              <a:gd name="connsiteX54" fmla="*/ 1281128 w 2103453"/>
              <a:gd name="connsiteY54" fmla="*/ 231775 h 1753671"/>
              <a:gd name="connsiteX55" fmla="*/ 1284303 w 2103453"/>
              <a:gd name="connsiteY55" fmla="*/ 247650 h 1753671"/>
              <a:gd name="connsiteX56" fmla="*/ 1293828 w 2103453"/>
              <a:gd name="connsiteY56" fmla="*/ 257175 h 1753671"/>
              <a:gd name="connsiteX57" fmla="*/ 1300178 w 2103453"/>
              <a:gd name="connsiteY57" fmla="*/ 266700 h 1753671"/>
              <a:gd name="connsiteX58" fmla="*/ 1303353 w 2103453"/>
              <a:gd name="connsiteY58" fmla="*/ 279400 h 1753671"/>
              <a:gd name="connsiteX59" fmla="*/ 1309703 w 2103453"/>
              <a:gd name="connsiteY59" fmla="*/ 288925 h 1753671"/>
              <a:gd name="connsiteX60" fmla="*/ 1303353 w 2103453"/>
              <a:gd name="connsiteY60" fmla="*/ 317500 h 1753671"/>
              <a:gd name="connsiteX61" fmla="*/ 1297003 w 2103453"/>
              <a:gd name="connsiteY61" fmla="*/ 342900 h 1753671"/>
              <a:gd name="connsiteX62" fmla="*/ 1293828 w 2103453"/>
              <a:gd name="connsiteY62" fmla="*/ 355600 h 1753671"/>
              <a:gd name="connsiteX63" fmla="*/ 1290653 w 2103453"/>
              <a:gd name="connsiteY63" fmla="*/ 365125 h 1753671"/>
              <a:gd name="connsiteX64" fmla="*/ 1281128 w 2103453"/>
              <a:gd name="connsiteY64" fmla="*/ 371475 h 1753671"/>
              <a:gd name="connsiteX65" fmla="*/ 1274778 w 2103453"/>
              <a:gd name="connsiteY65" fmla="*/ 381000 h 1753671"/>
              <a:gd name="connsiteX66" fmla="*/ 1243028 w 2103453"/>
              <a:gd name="connsiteY66" fmla="*/ 400050 h 1753671"/>
              <a:gd name="connsiteX67" fmla="*/ 1233503 w 2103453"/>
              <a:gd name="connsiteY67" fmla="*/ 403225 h 1753671"/>
              <a:gd name="connsiteX68" fmla="*/ 1223978 w 2103453"/>
              <a:gd name="connsiteY68" fmla="*/ 409575 h 1753671"/>
              <a:gd name="connsiteX69" fmla="*/ 1217628 w 2103453"/>
              <a:gd name="connsiteY69" fmla="*/ 419100 h 1753671"/>
              <a:gd name="connsiteX70" fmla="*/ 1198578 w 2103453"/>
              <a:gd name="connsiteY70" fmla="*/ 431800 h 1753671"/>
              <a:gd name="connsiteX71" fmla="*/ 1192228 w 2103453"/>
              <a:gd name="connsiteY71" fmla="*/ 450850 h 1753671"/>
              <a:gd name="connsiteX72" fmla="*/ 1198578 w 2103453"/>
              <a:gd name="connsiteY72" fmla="*/ 469900 h 1753671"/>
              <a:gd name="connsiteX73" fmla="*/ 1170003 w 2103453"/>
              <a:gd name="connsiteY73" fmla="*/ 482600 h 1753671"/>
              <a:gd name="connsiteX74" fmla="*/ 1138253 w 2103453"/>
              <a:gd name="connsiteY74" fmla="*/ 514350 h 1753671"/>
              <a:gd name="connsiteX75" fmla="*/ 1128728 w 2103453"/>
              <a:gd name="connsiteY75" fmla="*/ 520700 h 1753671"/>
              <a:gd name="connsiteX76" fmla="*/ 1119203 w 2103453"/>
              <a:gd name="connsiteY76" fmla="*/ 523875 h 1753671"/>
              <a:gd name="connsiteX77" fmla="*/ 1100153 w 2103453"/>
              <a:gd name="connsiteY77" fmla="*/ 536575 h 1753671"/>
              <a:gd name="connsiteX78" fmla="*/ 1077928 w 2103453"/>
              <a:gd name="connsiteY78" fmla="*/ 517525 h 1753671"/>
              <a:gd name="connsiteX79" fmla="*/ 1065228 w 2103453"/>
              <a:gd name="connsiteY79" fmla="*/ 514350 h 1753671"/>
              <a:gd name="connsiteX80" fmla="*/ 1055703 w 2103453"/>
              <a:gd name="connsiteY80" fmla="*/ 511175 h 1753671"/>
              <a:gd name="connsiteX81" fmla="*/ 1001728 w 2103453"/>
              <a:gd name="connsiteY81" fmla="*/ 514350 h 1753671"/>
              <a:gd name="connsiteX82" fmla="*/ 989028 w 2103453"/>
              <a:gd name="connsiteY82" fmla="*/ 530225 h 1753671"/>
              <a:gd name="connsiteX83" fmla="*/ 979503 w 2103453"/>
              <a:gd name="connsiteY83" fmla="*/ 539750 h 1753671"/>
              <a:gd name="connsiteX84" fmla="*/ 976328 w 2103453"/>
              <a:gd name="connsiteY84" fmla="*/ 549275 h 1753671"/>
              <a:gd name="connsiteX85" fmla="*/ 957278 w 2103453"/>
              <a:gd name="connsiteY85" fmla="*/ 561975 h 1753671"/>
              <a:gd name="connsiteX86" fmla="*/ 938228 w 2103453"/>
              <a:gd name="connsiteY86" fmla="*/ 571500 h 1753671"/>
              <a:gd name="connsiteX87" fmla="*/ 925528 w 2103453"/>
              <a:gd name="connsiteY87" fmla="*/ 590550 h 1753671"/>
              <a:gd name="connsiteX88" fmla="*/ 928703 w 2103453"/>
              <a:gd name="connsiteY88" fmla="*/ 606425 h 1753671"/>
              <a:gd name="connsiteX89" fmla="*/ 931878 w 2103453"/>
              <a:gd name="connsiteY89" fmla="*/ 615950 h 1753671"/>
              <a:gd name="connsiteX90" fmla="*/ 935053 w 2103453"/>
              <a:gd name="connsiteY90" fmla="*/ 631825 h 1753671"/>
              <a:gd name="connsiteX91" fmla="*/ 925528 w 2103453"/>
              <a:gd name="connsiteY91" fmla="*/ 650875 h 1753671"/>
              <a:gd name="connsiteX92" fmla="*/ 916003 w 2103453"/>
              <a:gd name="connsiteY92" fmla="*/ 654050 h 1753671"/>
              <a:gd name="connsiteX93" fmla="*/ 906478 w 2103453"/>
              <a:gd name="connsiteY93" fmla="*/ 660400 h 1753671"/>
              <a:gd name="connsiteX94" fmla="*/ 887428 w 2103453"/>
              <a:gd name="connsiteY94" fmla="*/ 676275 h 1753671"/>
              <a:gd name="connsiteX95" fmla="*/ 884253 w 2103453"/>
              <a:gd name="connsiteY95" fmla="*/ 685800 h 1753671"/>
              <a:gd name="connsiteX96" fmla="*/ 871553 w 2103453"/>
              <a:gd name="connsiteY96" fmla="*/ 714375 h 1753671"/>
              <a:gd name="connsiteX97" fmla="*/ 865203 w 2103453"/>
              <a:gd name="connsiteY97" fmla="*/ 746125 h 1753671"/>
              <a:gd name="connsiteX98" fmla="*/ 858853 w 2103453"/>
              <a:gd name="connsiteY98" fmla="*/ 765175 h 1753671"/>
              <a:gd name="connsiteX99" fmla="*/ 852503 w 2103453"/>
              <a:gd name="connsiteY99" fmla="*/ 774700 h 1753671"/>
              <a:gd name="connsiteX100" fmla="*/ 846153 w 2103453"/>
              <a:gd name="connsiteY100" fmla="*/ 793750 h 1753671"/>
              <a:gd name="connsiteX101" fmla="*/ 839803 w 2103453"/>
              <a:gd name="connsiteY101" fmla="*/ 803275 h 1753671"/>
              <a:gd name="connsiteX102" fmla="*/ 827103 w 2103453"/>
              <a:gd name="connsiteY102" fmla="*/ 831850 h 1753671"/>
              <a:gd name="connsiteX103" fmla="*/ 830278 w 2103453"/>
              <a:gd name="connsiteY103" fmla="*/ 854075 h 1753671"/>
              <a:gd name="connsiteX104" fmla="*/ 839803 w 2103453"/>
              <a:gd name="connsiteY104" fmla="*/ 860425 h 1753671"/>
              <a:gd name="connsiteX105" fmla="*/ 862028 w 2103453"/>
              <a:gd name="connsiteY105" fmla="*/ 869950 h 1753671"/>
              <a:gd name="connsiteX106" fmla="*/ 877903 w 2103453"/>
              <a:gd name="connsiteY106" fmla="*/ 885825 h 1753671"/>
              <a:gd name="connsiteX107" fmla="*/ 884253 w 2103453"/>
              <a:gd name="connsiteY107" fmla="*/ 895350 h 1753671"/>
              <a:gd name="connsiteX108" fmla="*/ 896953 w 2103453"/>
              <a:gd name="connsiteY108" fmla="*/ 898525 h 1753671"/>
              <a:gd name="connsiteX109" fmla="*/ 909653 w 2103453"/>
              <a:gd name="connsiteY109" fmla="*/ 904875 h 1753671"/>
              <a:gd name="connsiteX110" fmla="*/ 928703 w 2103453"/>
              <a:gd name="connsiteY110" fmla="*/ 914400 h 1753671"/>
              <a:gd name="connsiteX111" fmla="*/ 931878 w 2103453"/>
              <a:gd name="connsiteY111" fmla="*/ 923925 h 1753671"/>
              <a:gd name="connsiteX112" fmla="*/ 887428 w 2103453"/>
              <a:gd name="connsiteY112" fmla="*/ 942975 h 1753671"/>
              <a:gd name="connsiteX113" fmla="*/ 690578 w 2103453"/>
              <a:gd name="connsiteY113" fmla="*/ 949325 h 1753671"/>
              <a:gd name="connsiteX114" fmla="*/ 665178 w 2103453"/>
              <a:gd name="connsiteY114" fmla="*/ 952500 h 1753671"/>
              <a:gd name="connsiteX115" fmla="*/ 646128 w 2103453"/>
              <a:gd name="connsiteY115" fmla="*/ 965200 h 1753671"/>
              <a:gd name="connsiteX116" fmla="*/ 627078 w 2103453"/>
              <a:gd name="connsiteY116" fmla="*/ 971550 h 1753671"/>
              <a:gd name="connsiteX117" fmla="*/ 604853 w 2103453"/>
              <a:gd name="connsiteY117" fmla="*/ 984250 h 1753671"/>
              <a:gd name="connsiteX118" fmla="*/ 595328 w 2103453"/>
              <a:gd name="connsiteY118" fmla="*/ 987425 h 1753671"/>
              <a:gd name="connsiteX119" fmla="*/ 576278 w 2103453"/>
              <a:gd name="connsiteY119" fmla="*/ 1000125 h 1753671"/>
              <a:gd name="connsiteX120" fmla="*/ 566753 w 2103453"/>
              <a:gd name="connsiteY120" fmla="*/ 1006475 h 1753671"/>
              <a:gd name="connsiteX121" fmla="*/ 557228 w 2103453"/>
              <a:gd name="connsiteY121" fmla="*/ 1009650 h 1753671"/>
              <a:gd name="connsiteX122" fmla="*/ 528653 w 2103453"/>
              <a:gd name="connsiteY122" fmla="*/ 1022350 h 1753671"/>
              <a:gd name="connsiteX123" fmla="*/ 477853 w 2103453"/>
              <a:gd name="connsiteY123" fmla="*/ 1025525 h 1753671"/>
              <a:gd name="connsiteX124" fmla="*/ 446103 w 2103453"/>
              <a:gd name="connsiteY124" fmla="*/ 1073150 h 1753671"/>
              <a:gd name="connsiteX125" fmla="*/ 433403 w 2103453"/>
              <a:gd name="connsiteY125" fmla="*/ 1092200 h 1753671"/>
              <a:gd name="connsiteX126" fmla="*/ 427053 w 2103453"/>
              <a:gd name="connsiteY126" fmla="*/ 1101725 h 1753671"/>
              <a:gd name="connsiteX127" fmla="*/ 436578 w 2103453"/>
              <a:gd name="connsiteY127" fmla="*/ 1120775 h 1753671"/>
              <a:gd name="connsiteX128" fmla="*/ 446103 w 2103453"/>
              <a:gd name="connsiteY128" fmla="*/ 1127125 h 1753671"/>
              <a:gd name="connsiteX129" fmla="*/ 458803 w 2103453"/>
              <a:gd name="connsiteY129" fmla="*/ 1149350 h 1753671"/>
              <a:gd name="connsiteX130" fmla="*/ 481028 w 2103453"/>
              <a:gd name="connsiteY130" fmla="*/ 1168400 h 1753671"/>
              <a:gd name="connsiteX131" fmla="*/ 500078 w 2103453"/>
              <a:gd name="connsiteY131" fmla="*/ 1184275 h 1753671"/>
              <a:gd name="connsiteX132" fmla="*/ 506428 w 2103453"/>
              <a:gd name="connsiteY132" fmla="*/ 1196975 h 1753671"/>
              <a:gd name="connsiteX133" fmla="*/ 528653 w 2103453"/>
              <a:gd name="connsiteY133" fmla="*/ 1212850 h 1753671"/>
              <a:gd name="connsiteX134" fmla="*/ 547703 w 2103453"/>
              <a:gd name="connsiteY134" fmla="*/ 1241425 h 1753671"/>
              <a:gd name="connsiteX135" fmla="*/ 557228 w 2103453"/>
              <a:gd name="connsiteY135" fmla="*/ 1247775 h 1753671"/>
              <a:gd name="connsiteX136" fmla="*/ 563578 w 2103453"/>
              <a:gd name="connsiteY136" fmla="*/ 1257300 h 1753671"/>
              <a:gd name="connsiteX137" fmla="*/ 573103 w 2103453"/>
              <a:gd name="connsiteY137" fmla="*/ 1266825 h 1753671"/>
              <a:gd name="connsiteX138" fmla="*/ 576278 w 2103453"/>
              <a:gd name="connsiteY138" fmla="*/ 1282700 h 1753671"/>
              <a:gd name="connsiteX139" fmla="*/ 582628 w 2103453"/>
              <a:gd name="connsiteY139" fmla="*/ 1298575 h 1753671"/>
              <a:gd name="connsiteX140" fmla="*/ 585803 w 2103453"/>
              <a:gd name="connsiteY140" fmla="*/ 1308100 h 1753671"/>
              <a:gd name="connsiteX141" fmla="*/ 15 w 2103453"/>
              <a:gd name="connsiteY141" fmla="*/ 1752600 h 1753671"/>
              <a:gd name="connsiteX142" fmla="*/ 111141 w 2103453"/>
              <a:gd name="connsiteY142" fmla="*/ 1741487 h 1753671"/>
              <a:gd name="connsiteX143" fmla="*/ 142890 w 2103453"/>
              <a:gd name="connsiteY143" fmla="*/ 1716087 h 1753671"/>
              <a:gd name="connsiteX144" fmla="*/ 147653 w 2103453"/>
              <a:gd name="connsiteY144" fmla="*/ 1725612 h 1753671"/>
              <a:gd name="connsiteX145" fmla="*/ 157178 w 2103453"/>
              <a:gd name="connsiteY145" fmla="*/ 1731962 h 1753671"/>
              <a:gd name="connsiteX146" fmla="*/ 200041 w 2103453"/>
              <a:gd name="connsiteY146" fmla="*/ 1736725 h 1753671"/>
              <a:gd name="connsiteX147" fmla="*/ 231791 w 2103453"/>
              <a:gd name="connsiteY147" fmla="*/ 1727200 h 1753671"/>
              <a:gd name="connsiteX148" fmla="*/ 273066 w 2103453"/>
              <a:gd name="connsiteY148" fmla="*/ 1717675 h 1753671"/>
              <a:gd name="connsiteX149" fmla="*/ 285766 w 2103453"/>
              <a:gd name="connsiteY149" fmla="*/ 1722438 h 1753671"/>
              <a:gd name="connsiteX150" fmla="*/ 352441 w 2103453"/>
              <a:gd name="connsiteY150" fmla="*/ 1706562 h 1753671"/>
              <a:gd name="connsiteX151" fmla="*/ 390540 w 2103453"/>
              <a:gd name="connsiteY151" fmla="*/ 1706563 h 1753671"/>
              <a:gd name="connsiteX152" fmla="*/ 498491 w 2103453"/>
              <a:gd name="connsiteY152" fmla="*/ 1709738 h 1753671"/>
              <a:gd name="connsiteX153" fmla="*/ 455628 w 2103453"/>
              <a:gd name="connsiteY153" fmla="*/ 1706562 h 1753671"/>
              <a:gd name="connsiteX154" fmla="*/ 538178 w 2103453"/>
              <a:gd name="connsiteY154" fmla="*/ 1639887 h 1753671"/>
              <a:gd name="connsiteX155" fmla="*/ 579453 w 2103453"/>
              <a:gd name="connsiteY155" fmla="*/ 1620838 h 1753671"/>
              <a:gd name="connsiteX156" fmla="*/ 608028 w 2103453"/>
              <a:gd name="connsiteY156" fmla="*/ 1635125 h 1753671"/>
              <a:gd name="connsiteX157" fmla="*/ 639778 w 2103453"/>
              <a:gd name="connsiteY157" fmla="*/ 1654175 h 1753671"/>
              <a:gd name="connsiteX158" fmla="*/ 673116 w 2103453"/>
              <a:gd name="connsiteY158" fmla="*/ 1619250 h 1753671"/>
              <a:gd name="connsiteX159" fmla="*/ 812816 w 2103453"/>
              <a:gd name="connsiteY159" fmla="*/ 1616075 h 1753671"/>
              <a:gd name="connsiteX160" fmla="*/ 839803 w 2103453"/>
              <a:gd name="connsiteY160" fmla="*/ 1539875 h 1753671"/>
              <a:gd name="connsiteX161" fmla="*/ 804878 w 2103453"/>
              <a:gd name="connsiteY161" fmla="*/ 1573212 h 1753671"/>
              <a:gd name="connsiteX162" fmla="*/ 871553 w 2103453"/>
              <a:gd name="connsiteY162" fmla="*/ 1581150 h 1753671"/>
              <a:gd name="connsiteX163" fmla="*/ 869965 w 2103453"/>
              <a:gd name="connsiteY163" fmla="*/ 1606550 h 1753671"/>
              <a:gd name="connsiteX164" fmla="*/ 879490 w 2103453"/>
              <a:gd name="connsiteY164" fmla="*/ 1606550 h 1753671"/>
              <a:gd name="connsiteX165" fmla="*/ 919178 w 2103453"/>
              <a:gd name="connsiteY165" fmla="*/ 1616075 h 1753671"/>
              <a:gd name="connsiteX166" fmla="*/ 938228 w 2103453"/>
              <a:gd name="connsiteY166" fmla="*/ 1631950 h 1753671"/>
              <a:gd name="connsiteX167" fmla="*/ 947753 w 2103453"/>
              <a:gd name="connsiteY167" fmla="*/ 1641475 h 1753671"/>
              <a:gd name="connsiteX168" fmla="*/ 957278 w 2103453"/>
              <a:gd name="connsiteY168" fmla="*/ 1644650 h 1753671"/>
              <a:gd name="connsiteX169" fmla="*/ 976328 w 2103453"/>
              <a:gd name="connsiteY169" fmla="*/ 1654175 h 1753671"/>
              <a:gd name="connsiteX170" fmla="*/ 979503 w 2103453"/>
              <a:gd name="connsiteY170" fmla="*/ 1663700 h 1753671"/>
              <a:gd name="connsiteX171" fmla="*/ 998553 w 2103453"/>
              <a:gd name="connsiteY171" fmla="*/ 1679575 h 1753671"/>
              <a:gd name="connsiteX172" fmla="*/ 1027128 w 2103453"/>
              <a:gd name="connsiteY172" fmla="*/ 1685925 h 1753671"/>
              <a:gd name="connsiteX173" fmla="*/ 1043003 w 2103453"/>
              <a:gd name="connsiteY173" fmla="*/ 1682750 h 1753671"/>
              <a:gd name="connsiteX174" fmla="*/ 1049353 w 2103453"/>
              <a:gd name="connsiteY174" fmla="*/ 1673225 h 1753671"/>
              <a:gd name="connsiteX175" fmla="*/ 1058878 w 2103453"/>
              <a:gd name="connsiteY175" fmla="*/ 1666875 h 1753671"/>
              <a:gd name="connsiteX176" fmla="*/ 1062053 w 2103453"/>
              <a:gd name="connsiteY176" fmla="*/ 1657350 h 1753671"/>
              <a:gd name="connsiteX177" fmla="*/ 1081103 w 2103453"/>
              <a:gd name="connsiteY177" fmla="*/ 1644650 h 1753671"/>
              <a:gd name="connsiteX178" fmla="*/ 1096978 w 2103453"/>
              <a:gd name="connsiteY178" fmla="*/ 1625600 h 1753671"/>
              <a:gd name="connsiteX179" fmla="*/ 1106503 w 2103453"/>
              <a:gd name="connsiteY179" fmla="*/ 1622425 h 1753671"/>
              <a:gd name="connsiteX180" fmla="*/ 1116028 w 2103453"/>
              <a:gd name="connsiteY180" fmla="*/ 1616075 h 1753671"/>
              <a:gd name="connsiteX181" fmla="*/ 1131903 w 2103453"/>
              <a:gd name="connsiteY181" fmla="*/ 1603375 h 1753671"/>
              <a:gd name="connsiteX182" fmla="*/ 1141428 w 2103453"/>
              <a:gd name="connsiteY182" fmla="*/ 1593850 h 1753671"/>
              <a:gd name="connsiteX183" fmla="*/ 1150953 w 2103453"/>
              <a:gd name="connsiteY183" fmla="*/ 1587500 h 1753671"/>
              <a:gd name="connsiteX184" fmla="*/ 1163653 w 2103453"/>
              <a:gd name="connsiteY184" fmla="*/ 1568450 h 1753671"/>
              <a:gd name="connsiteX185" fmla="*/ 1170003 w 2103453"/>
              <a:gd name="connsiteY185" fmla="*/ 1558925 h 1753671"/>
              <a:gd name="connsiteX186" fmla="*/ 1192228 w 2103453"/>
              <a:gd name="connsiteY186" fmla="*/ 1543050 h 1753671"/>
              <a:gd name="connsiteX187" fmla="*/ 1211278 w 2103453"/>
              <a:gd name="connsiteY187" fmla="*/ 1530350 h 1753671"/>
              <a:gd name="connsiteX188" fmla="*/ 1220803 w 2103453"/>
              <a:gd name="connsiteY188" fmla="*/ 1527175 h 1753671"/>
              <a:gd name="connsiteX189" fmla="*/ 1230328 w 2103453"/>
              <a:gd name="connsiteY189" fmla="*/ 1508125 h 1753671"/>
              <a:gd name="connsiteX190" fmla="*/ 1239853 w 2103453"/>
              <a:gd name="connsiteY190" fmla="*/ 1501775 h 1753671"/>
              <a:gd name="connsiteX191" fmla="*/ 1246203 w 2103453"/>
              <a:gd name="connsiteY191" fmla="*/ 1473200 h 1753671"/>
              <a:gd name="connsiteX192" fmla="*/ 1239853 w 2103453"/>
              <a:gd name="connsiteY192" fmla="*/ 1454150 h 1753671"/>
              <a:gd name="connsiteX193" fmla="*/ 1236678 w 2103453"/>
              <a:gd name="connsiteY193" fmla="*/ 1444625 h 1753671"/>
              <a:gd name="connsiteX194" fmla="*/ 1239853 w 2103453"/>
              <a:gd name="connsiteY194" fmla="*/ 1435100 h 1753671"/>
              <a:gd name="connsiteX195" fmla="*/ 1268428 w 2103453"/>
              <a:gd name="connsiteY195" fmla="*/ 1425575 h 1753671"/>
              <a:gd name="connsiteX196" fmla="*/ 1287478 w 2103453"/>
              <a:gd name="connsiteY196" fmla="*/ 1419225 h 1753671"/>
              <a:gd name="connsiteX197" fmla="*/ 1297003 w 2103453"/>
              <a:gd name="connsiteY197" fmla="*/ 1416050 h 1753671"/>
              <a:gd name="connsiteX198" fmla="*/ 1309703 w 2103453"/>
              <a:gd name="connsiteY198" fmla="*/ 1412875 h 1753671"/>
              <a:gd name="connsiteX199" fmla="*/ 1328753 w 2103453"/>
              <a:gd name="connsiteY199" fmla="*/ 1406525 h 1753671"/>
              <a:gd name="connsiteX200" fmla="*/ 1350978 w 2103453"/>
              <a:gd name="connsiteY200" fmla="*/ 1397000 h 1753671"/>
              <a:gd name="connsiteX201" fmla="*/ 1357328 w 2103453"/>
              <a:gd name="connsiteY201" fmla="*/ 1374775 h 1753671"/>
              <a:gd name="connsiteX202" fmla="*/ 1360503 w 2103453"/>
              <a:gd name="connsiteY202" fmla="*/ 1336675 h 1753671"/>
              <a:gd name="connsiteX203" fmla="*/ 1363678 w 2103453"/>
              <a:gd name="connsiteY203" fmla="*/ 1327150 h 1753671"/>
              <a:gd name="connsiteX204" fmla="*/ 1370028 w 2103453"/>
              <a:gd name="connsiteY204" fmla="*/ 1301750 h 1753671"/>
              <a:gd name="connsiteX205" fmla="*/ 1376378 w 2103453"/>
              <a:gd name="connsiteY205" fmla="*/ 1263650 h 1753671"/>
              <a:gd name="connsiteX206" fmla="*/ 1360503 w 2103453"/>
              <a:gd name="connsiteY206" fmla="*/ 1155700 h 1753671"/>
              <a:gd name="connsiteX207" fmla="*/ 1344628 w 2103453"/>
              <a:gd name="connsiteY207" fmla="*/ 1152525 h 1753671"/>
              <a:gd name="connsiteX208" fmla="*/ 1331928 w 2103453"/>
              <a:gd name="connsiteY208" fmla="*/ 1139825 h 1753671"/>
              <a:gd name="connsiteX209" fmla="*/ 1316053 w 2103453"/>
              <a:gd name="connsiteY209" fmla="*/ 1130300 h 1753671"/>
              <a:gd name="connsiteX210" fmla="*/ 1319228 w 2103453"/>
              <a:gd name="connsiteY210" fmla="*/ 1120775 h 1753671"/>
              <a:gd name="connsiteX211" fmla="*/ 1325578 w 2103453"/>
              <a:gd name="connsiteY211" fmla="*/ 1111250 h 1753671"/>
              <a:gd name="connsiteX212" fmla="*/ 1350978 w 2103453"/>
              <a:gd name="connsiteY212" fmla="*/ 1101725 h 1753671"/>
              <a:gd name="connsiteX213" fmla="*/ 1360503 w 2103453"/>
              <a:gd name="connsiteY213" fmla="*/ 1095375 h 1753671"/>
              <a:gd name="connsiteX214" fmla="*/ 1363678 w 2103453"/>
              <a:gd name="connsiteY214" fmla="*/ 1085850 h 1753671"/>
              <a:gd name="connsiteX215" fmla="*/ 1360503 w 2103453"/>
              <a:gd name="connsiteY215" fmla="*/ 1019175 h 1753671"/>
              <a:gd name="connsiteX216" fmla="*/ 1335103 w 2103453"/>
              <a:gd name="connsiteY216" fmla="*/ 996950 h 1753671"/>
              <a:gd name="connsiteX217" fmla="*/ 1312878 w 2103453"/>
              <a:gd name="connsiteY217" fmla="*/ 974725 h 1753671"/>
              <a:gd name="connsiteX218" fmla="*/ 1303353 w 2103453"/>
              <a:gd name="connsiteY218" fmla="*/ 965200 h 1753671"/>
              <a:gd name="connsiteX219" fmla="*/ 1297003 w 2103453"/>
              <a:gd name="connsiteY219" fmla="*/ 955675 h 1753671"/>
              <a:gd name="connsiteX220" fmla="*/ 1303353 w 2103453"/>
              <a:gd name="connsiteY220" fmla="*/ 946150 h 1753671"/>
              <a:gd name="connsiteX221" fmla="*/ 1325578 w 2103453"/>
              <a:gd name="connsiteY221" fmla="*/ 933450 h 1753671"/>
              <a:gd name="connsiteX222" fmla="*/ 1335103 w 2103453"/>
              <a:gd name="connsiteY222" fmla="*/ 927100 h 1753671"/>
              <a:gd name="connsiteX223" fmla="*/ 1338278 w 2103453"/>
              <a:gd name="connsiteY223" fmla="*/ 917575 h 1753671"/>
              <a:gd name="connsiteX224" fmla="*/ 1331928 w 2103453"/>
              <a:gd name="connsiteY224" fmla="*/ 828675 h 1753671"/>
              <a:gd name="connsiteX225" fmla="*/ 1325578 w 2103453"/>
              <a:gd name="connsiteY225" fmla="*/ 803275 h 1753671"/>
              <a:gd name="connsiteX226" fmla="*/ 1312878 w 2103453"/>
              <a:gd name="connsiteY226" fmla="*/ 784225 h 1753671"/>
              <a:gd name="connsiteX227" fmla="*/ 1306528 w 2103453"/>
              <a:gd name="connsiteY227" fmla="*/ 768350 h 1753671"/>
              <a:gd name="connsiteX228" fmla="*/ 1290653 w 2103453"/>
              <a:gd name="connsiteY228" fmla="*/ 739775 h 1753671"/>
              <a:gd name="connsiteX229" fmla="*/ 1271603 w 2103453"/>
              <a:gd name="connsiteY229" fmla="*/ 720725 h 1753671"/>
              <a:gd name="connsiteX230" fmla="*/ 1262078 w 2103453"/>
              <a:gd name="connsiteY230" fmla="*/ 714375 h 1753671"/>
              <a:gd name="connsiteX231" fmla="*/ 1252553 w 2103453"/>
              <a:gd name="connsiteY231" fmla="*/ 704850 h 1753671"/>
              <a:gd name="connsiteX232" fmla="*/ 1268428 w 2103453"/>
              <a:gd name="connsiteY232" fmla="*/ 692150 h 1753671"/>
              <a:gd name="connsiteX233" fmla="*/ 1274778 w 2103453"/>
              <a:gd name="connsiteY233" fmla="*/ 682625 h 1753671"/>
              <a:gd name="connsiteX234" fmla="*/ 1293828 w 2103453"/>
              <a:gd name="connsiteY234" fmla="*/ 676275 h 1753671"/>
              <a:gd name="connsiteX235" fmla="*/ 1319228 w 2103453"/>
              <a:gd name="connsiteY235" fmla="*/ 663575 h 1753671"/>
              <a:gd name="connsiteX236" fmla="*/ 1331928 w 2103453"/>
              <a:gd name="connsiteY236" fmla="*/ 650875 h 1753671"/>
              <a:gd name="connsiteX237" fmla="*/ 1341453 w 2103453"/>
              <a:gd name="connsiteY237" fmla="*/ 647700 h 1753671"/>
              <a:gd name="connsiteX238" fmla="*/ 1360503 w 2103453"/>
              <a:gd name="connsiteY238" fmla="*/ 635000 h 1753671"/>
              <a:gd name="connsiteX239" fmla="*/ 1624028 w 2103453"/>
              <a:gd name="connsiteY239" fmla="*/ 625475 h 1753671"/>
              <a:gd name="connsiteX240" fmla="*/ 1643078 w 2103453"/>
              <a:gd name="connsiteY240" fmla="*/ 619125 h 1753671"/>
              <a:gd name="connsiteX241" fmla="*/ 1652603 w 2103453"/>
              <a:gd name="connsiteY241" fmla="*/ 600075 h 1753671"/>
              <a:gd name="connsiteX242" fmla="*/ 1658953 w 2103453"/>
              <a:gd name="connsiteY242" fmla="*/ 571500 h 1753671"/>
              <a:gd name="connsiteX243" fmla="*/ 1655778 w 2103453"/>
              <a:gd name="connsiteY243" fmla="*/ 558800 h 1753671"/>
              <a:gd name="connsiteX244" fmla="*/ 1652603 w 2103453"/>
              <a:gd name="connsiteY244" fmla="*/ 523875 h 1753671"/>
              <a:gd name="connsiteX245" fmla="*/ 1652603 w 2103453"/>
              <a:gd name="connsiteY245" fmla="*/ 485775 h 1753671"/>
              <a:gd name="connsiteX246" fmla="*/ 1681178 w 2103453"/>
              <a:gd name="connsiteY246" fmla="*/ 466725 h 1753671"/>
              <a:gd name="connsiteX247" fmla="*/ 1684353 w 2103453"/>
              <a:gd name="connsiteY247" fmla="*/ 457200 h 1753671"/>
              <a:gd name="connsiteX248" fmla="*/ 1693878 w 2103453"/>
              <a:gd name="connsiteY248" fmla="*/ 450850 h 1753671"/>
              <a:gd name="connsiteX249" fmla="*/ 1697053 w 2103453"/>
              <a:gd name="connsiteY249" fmla="*/ 441325 h 1753671"/>
              <a:gd name="connsiteX250" fmla="*/ 1706578 w 2103453"/>
              <a:gd name="connsiteY250" fmla="*/ 438150 h 1753671"/>
              <a:gd name="connsiteX251" fmla="*/ 1725628 w 2103453"/>
              <a:gd name="connsiteY251" fmla="*/ 425450 h 1753671"/>
              <a:gd name="connsiteX252" fmla="*/ 1744678 w 2103453"/>
              <a:gd name="connsiteY252" fmla="*/ 415925 h 1753671"/>
              <a:gd name="connsiteX253" fmla="*/ 1811353 w 2103453"/>
              <a:gd name="connsiteY253" fmla="*/ 400050 h 1753671"/>
              <a:gd name="connsiteX254" fmla="*/ 1852628 w 2103453"/>
              <a:gd name="connsiteY254" fmla="*/ 393700 h 1753671"/>
              <a:gd name="connsiteX255" fmla="*/ 1925653 w 2103453"/>
              <a:gd name="connsiteY255" fmla="*/ 387350 h 1753671"/>
              <a:gd name="connsiteX256" fmla="*/ 1963753 w 2103453"/>
              <a:gd name="connsiteY256" fmla="*/ 377825 h 1753671"/>
              <a:gd name="connsiteX257" fmla="*/ 1982803 w 2103453"/>
              <a:gd name="connsiteY257" fmla="*/ 374650 h 1753671"/>
              <a:gd name="connsiteX258" fmla="*/ 1995503 w 2103453"/>
              <a:gd name="connsiteY258" fmla="*/ 368300 h 1753671"/>
              <a:gd name="connsiteX259" fmla="*/ 2014553 w 2103453"/>
              <a:gd name="connsiteY259" fmla="*/ 358775 h 1753671"/>
              <a:gd name="connsiteX260" fmla="*/ 2039953 w 2103453"/>
              <a:gd name="connsiteY260" fmla="*/ 349250 h 1753671"/>
              <a:gd name="connsiteX261" fmla="*/ 2049478 w 2103453"/>
              <a:gd name="connsiteY261" fmla="*/ 342900 h 1753671"/>
              <a:gd name="connsiteX262" fmla="*/ 2062178 w 2103453"/>
              <a:gd name="connsiteY262" fmla="*/ 327025 h 1753671"/>
              <a:gd name="connsiteX263" fmla="*/ 2074878 w 2103453"/>
              <a:gd name="connsiteY263" fmla="*/ 307975 h 1753671"/>
              <a:gd name="connsiteX264" fmla="*/ 2081228 w 2103453"/>
              <a:gd name="connsiteY264" fmla="*/ 298450 h 1753671"/>
              <a:gd name="connsiteX265" fmla="*/ 2084403 w 2103453"/>
              <a:gd name="connsiteY265" fmla="*/ 288925 h 1753671"/>
              <a:gd name="connsiteX266" fmla="*/ 2100278 w 2103453"/>
              <a:gd name="connsiteY266" fmla="*/ 269875 h 1753671"/>
              <a:gd name="connsiteX267" fmla="*/ 2103453 w 2103453"/>
              <a:gd name="connsiteY267" fmla="*/ 254000 h 1753671"/>
              <a:gd name="connsiteX0" fmla="*/ 2103453 w 2103453"/>
              <a:gd name="connsiteY0" fmla="*/ 254000 h 1753029"/>
              <a:gd name="connsiteX1" fmla="*/ 2103453 w 2103453"/>
              <a:gd name="connsiteY1" fmla="*/ 254000 h 1753029"/>
              <a:gd name="connsiteX2" fmla="*/ 2074878 w 2103453"/>
              <a:gd name="connsiteY2" fmla="*/ 257175 h 1753029"/>
              <a:gd name="connsiteX3" fmla="*/ 2065353 w 2103453"/>
              <a:gd name="connsiteY3" fmla="*/ 254000 h 1753029"/>
              <a:gd name="connsiteX4" fmla="*/ 2049478 w 2103453"/>
              <a:gd name="connsiteY4" fmla="*/ 250825 h 1753029"/>
              <a:gd name="connsiteX5" fmla="*/ 2030428 w 2103453"/>
              <a:gd name="connsiteY5" fmla="*/ 244475 h 1753029"/>
              <a:gd name="connsiteX6" fmla="*/ 2008203 w 2103453"/>
              <a:gd name="connsiteY6" fmla="*/ 241300 h 1753029"/>
              <a:gd name="connsiteX7" fmla="*/ 1998678 w 2103453"/>
              <a:gd name="connsiteY7" fmla="*/ 238125 h 1753029"/>
              <a:gd name="connsiteX8" fmla="*/ 1970103 w 2103453"/>
              <a:gd name="connsiteY8" fmla="*/ 222250 h 1753029"/>
              <a:gd name="connsiteX9" fmla="*/ 1966928 w 2103453"/>
              <a:gd name="connsiteY9" fmla="*/ 212725 h 1753029"/>
              <a:gd name="connsiteX10" fmla="*/ 1960578 w 2103453"/>
              <a:gd name="connsiteY10" fmla="*/ 190500 h 1753029"/>
              <a:gd name="connsiteX11" fmla="*/ 1944703 w 2103453"/>
              <a:gd name="connsiteY11" fmla="*/ 171450 h 1753029"/>
              <a:gd name="connsiteX12" fmla="*/ 1938353 w 2103453"/>
              <a:gd name="connsiteY12" fmla="*/ 161925 h 1753029"/>
              <a:gd name="connsiteX13" fmla="*/ 1919303 w 2103453"/>
              <a:gd name="connsiteY13" fmla="*/ 155575 h 1753029"/>
              <a:gd name="connsiteX14" fmla="*/ 1878028 w 2103453"/>
              <a:gd name="connsiteY14" fmla="*/ 149225 h 1753029"/>
              <a:gd name="connsiteX15" fmla="*/ 1833578 w 2103453"/>
              <a:gd name="connsiteY15" fmla="*/ 136525 h 1753029"/>
              <a:gd name="connsiteX16" fmla="*/ 1814528 w 2103453"/>
              <a:gd name="connsiteY16" fmla="*/ 133350 h 1753029"/>
              <a:gd name="connsiteX17" fmla="*/ 1805003 w 2103453"/>
              <a:gd name="connsiteY17" fmla="*/ 127000 h 1753029"/>
              <a:gd name="connsiteX18" fmla="*/ 1792303 w 2103453"/>
              <a:gd name="connsiteY18" fmla="*/ 107950 h 1753029"/>
              <a:gd name="connsiteX19" fmla="*/ 1782778 w 2103453"/>
              <a:gd name="connsiteY19" fmla="*/ 104775 h 1753029"/>
              <a:gd name="connsiteX20" fmla="*/ 1779603 w 2103453"/>
              <a:gd name="connsiteY20" fmla="*/ 95250 h 1753029"/>
              <a:gd name="connsiteX21" fmla="*/ 1760553 w 2103453"/>
              <a:gd name="connsiteY21" fmla="*/ 88900 h 1753029"/>
              <a:gd name="connsiteX22" fmla="*/ 1735153 w 2103453"/>
              <a:gd name="connsiteY22" fmla="*/ 66675 h 1753029"/>
              <a:gd name="connsiteX23" fmla="*/ 1725628 w 2103453"/>
              <a:gd name="connsiteY23" fmla="*/ 63500 h 1753029"/>
              <a:gd name="connsiteX24" fmla="*/ 1706578 w 2103453"/>
              <a:gd name="connsiteY24" fmla="*/ 50800 h 1753029"/>
              <a:gd name="connsiteX25" fmla="*/ 1693878 w 2103453"/>
              <a:gd name="connsiteY25" fmla="*/ 41275 h 1753029"/>
              <a:gd name="connsiteX26" fmla="*/ 1681178 w 2103453"/>
              <a:gd name="connsiteY26" fmla="*/ 38100 h 1753029"/>
              <a:gd name="connsiteX27" fmla="*/ 1671653 w 2103453"/>
              <a:gd name="connsiteY27" fmla="*/ 31750 h 1753029"/>
              <a:gd name="connsiteX28" fmla="*/ 1646253 w 2103453"/>
              <a:gd name="connsiteY28" fmla="*/ 25400 h 1753029"/>
              <a:gd name="connsiteX29" fmla="*/ 1636728 w 2103453"/>
              <a:gd name="connsiteY29" fmla="*/ 22225 h 1753029"/>
              <a:gd name="connsiteX30" fmla="*/ 1624028 w 2103453"/>
              <a:gd name="connsiteY30" fmla="*/ 19050 h 1753029"/>
              <a:gd name="connsiteX31" fmla="*/ 1608153 w 2103453"/>
              <a:gd name="connsiteY31" fmla="*/ 15875 h 1753029"/>
              <a:gd name="connsiteX32" fmla="*/ 1589103 w 2103453"/>
              <a:gd name="connsiteY32" fmla="*/ 9525 h 1753029"/>
              <a:gd name="connsiteX33" fmla="*/ 1579578 w 2103453"/>
              <a:gd name="connsiteY33" fmla="*/ 6350 h 1753029"/>
              <a:gd name="connsiteX34" fmla="*/ 1538303 w 2103453"/>
              <a:gd name="connsiteY34" fmla="*/ 0 h 1753029"/>
              <a:gd name="connsiteX35" fmla="*/ 1490678 w 2103453"/>
              <a:gd name="connsiteY35" fmla="*/ 3175 h 1753029"/>
              <a:gd name="connsiteX36" fmla="*/ 1481153 w 2103453"/>
              <a:gd name="connsiteY36" fmla="*/ 6350 h 1753029"/>
              <a:gd name="connsiteX37" fmla="*/ 1449403 w 2103453"/>
              <a:gd name="connsiteY37" fmla="*/ 15875 h 1753029"/>
              <a:gd name="connsiteX38" fmla="*/ 1439878 w 2103453"/>
              <a:gd name="connsiteY38" fmla="*/ 19050 h 1753029"/>
              <a:gd name="connsiteX39" fmla="*/ 1420828 w 2103453"/>
              <a:gd name="connsiteY39" fmla="*/ 31750 h 1753029"/>
              <a:gd name="connsiteX40" fmla="*/ 1411303 w 2103453"/>
              <a:gd name="connsiteY40" fmla="*/ 50800 h 1753029"/>
              <a:gd name="connsiteX41" fmla="*/ 1408128 w 2103453"/>
              <a:gd name="connsiteY41" fmla="*/ 60325 h 1753029"/>
              <a:gd name="connsiteX42" fmla="*/ 1398603 w 2103453"/>
              <a:gd name="connsiteY42" fmla="*/ 66675 h 1753029"/>
              <a:gd name="connsiteX43" fmla="*/ 1385903 w 2103453"/>
              <a:gd name="connsiteY43" fmla="*/ 85725 h 1753029"/>
              <a:gd name="connsiteX44" fmla="*/ 1379553 w 2103453"/>
              <a:gd name="connsiteY44" fmla="*/ 95250 h 1753029"/>
              <a:gd name="connsiteX45" fmla="*/ 1370028 w 2103453"/>
              <a:gd name="connsiteY45" fmla="*/ 101600 h 1753029"/>
              <a:gd name="connsiteX46" fmla="*/ 1344628 w 2103453"/>
              <a:gd name="connsiteY46" fmla="*/ 139700 h 1753029"/>
              <a:gd name="connsiteX47" fmla="*/ 1338278 w 2103453"/>
              <a:gd name="connsiteY47" fmla="*/ 149225 h 1753029"/>
              <a:gd name="connsiteX48" fmla="*/ 1328753 w 2103453"/>
              <a:gd name="connsiteY48" fmla="*/ 155575 h 1753029"/>
              <a:gd name="connsiteX49" fmla="*/ 1322403 w 2103453"/>
              <a:gd name="connsiteY49" fmla="*/ 168275 h 1753029"/>
              <a:gd name="connsiteX50" fmla="*/ 1312878 w 2103453"/>
              <a:gd name="connsiteY50" fmla="*/ 187325 h 1753029"/>
              <a:gd name="connsiteX51" fmla="*/ 1303353 w 2103453"/>
              <a:gd name="connsiteY51" fmla="*/ 193675 h 1753029"/>
              <a:gd name="connsiteX52" fmla="*/ 1297003 w 2103453"/>
              <a:gd name="connsiteY52" fmla="*/ 203200 h 1753029"/>
              <a:gd name="connsiteX53" fmla="*/ 1293828 w 2103453"/>
              <a:gd name="connsiteY53" fmla="*/ 212725 h 1753029"/>
              <a:gd name="connsiteX54" fmla="*/ 1281128 w 2103453"/>
              <a:gd name="connsiteY54" fmla="*/ 231775 h 1753029"/>
              <a:gd name="connsiteX55" fmla="*/ 1284303 w 2103453"/>
              <a:gd name="connsiteY55" fmla="*/ 247650 h 1753029"/>
              <a:gd name="connsiteX56" fmla="*/ 1293828 w 2103453"/>
              <a:gd name="connsiteY56" fmla="*/ 257175 h 1753029"/>
              <a:gd name="connsiteX57" fmla="*/ 1300178 w 2103453"/>
              <a:gd name="connsiteY57" fmla="*/ 266700 h 1753029"/>
              <a:gd name="connsiteX58" fmla="*/ 1303353 w 2103453"/>
              <a:gd name="connsiteY58" fmla="*/ 279400 h 1753029"/>
              <a:gd name="connsiteX59" fmla="*/ 1309703 w 2103453"/>
              <a:gd name="connsiteY59" fmla="*/ 288925 h 1753029"/>
              <a:gd name="connsiteX60" fmla="*/ 1303353 w 2103453"/>
              <a:gd name="connsiteY60" fmla="*/ 317500 h 1753029"/>
              <a:gd name="connsiteX61" fmla="*/ 1297003 w 2103453"/>
              <a:gd name="connsiteY61" fmla="*/ 342900 h 1753029"/>
              <a:gd name="connsiteX62" fmla="*/ 1293828 w 2103453"/>
              <a:gd name="connsiteY62" fmla="*/ 355600 h 1753029"/>
              <a:gd name="connsiteX63" fmla="*/ 1290653 w 2103453"/>
              <a:gd name="connsiteY63" fmla="*/ 365125 h 1753029"/>
              <a:gd name="connsiteX64" fmla="*/ 1281128 w 2103453"/>
              <a:gd name="connsiteY64" fmla="*/ 371475 h 1753029"/>
              <a:gd name="connsiteX65" fmla="*/ 1274778 w 2103453"/>
              <a:gd name="connsiteY65" fmla="*/ 381000 h 1753029"/>
              <a:gd name="connsiteX66" fmla="*/ 1243028 w 2103453"/>
              <a:gd name="connsiteY66" fmla="*/ 400050 h 1753029"/>
              <a:gd name="connsiteX67" fmla="*/ 1233503 w 2103453"/>
              <a:gd name="connsiteY67" fmla="*/ 403225 h 1753029"/>
              <a:gd name="connsiteX68" fmla="*/ 1223978 w 2103453"/>
              <a:gd name="connsiteY68" fmla="*/ 409575 h 1753029"/>
              <a:gd name="connsiteX69" fmla="*/ 1217628 w 2103453"/>
              <a:gd name="connsiteY69" fmla="*/ 419100 h 1753029"/>
              <a:gd name="connsiteX70" fmla="*/ 1198578 w 2103453"/>
              <a:gd name="connsiteY70" fmla="*/ 431800 h 1753029"/>
              <a:gd name="connsiteX71" fmla="*/ 1192228 w 2103453"/>
              <a:gd name="connsiteY71" fmla="*/ 450850 h 1753029"/>
              <a:gd name="connsiteX72" fmla="*/ 1198578 w 2103453"/>
              <a:gd name="connsiteY72" fmla="*/ 469900 h 1753029"/>
              <a:gd name="connsiteX73" fmla="*/ 1170003 w 2103453"/>
              <a:gd name="connsiteY73" fmla="*/ 482600 h 1753029"/>
              <a:gd name="connsiteX74" fmla="*/ 1138253 w 2103453"/>
              <a:gd name="connsiteY74" fmla="*/ 514350 h 1753029"/>
              <a:gd name="connsiteX75" fmla="*/ 1128728 w 2103453"/>
              <a:gd name="connsiteY75" fmla="*/ 520700 h 1753029"/>
              <a:gd name="connsiteX76" fmla="*/ 1119203 w 2103453"/>
              <a:gd name="connsiteY76" fmla="*/ 523875 h 1753029"/>
              <a:gd name="connsiteX77" fmla="*/ 1100153 w 2103453"/>
              <a:gd name="connsiteY77" fmla="*/ 536575 h 1753029"/>
              <a:gd name="connsiteX78" fmla="*/ 1077928 w 2103453"/>
              <a:gd name="connsiteY78" fmla="*/ 517525 h 1753029"/>
              <a:gd name="connsiteX79" fmla="*/ 1065228 w 2103453"/>
              <a:gd name="connsiteY79" fmla="*/ 514350 h 1753029"/>
              <a:gd name="connsiteX80" fmla="*/ 1055703 w 2103453"/>
              <a:gd name="connsiteY80" fmla="*/ 511175 h 1753029"/>
              <a:gd name="connsiteX81" fmla="*/ 1001728 w 2103453"/>
              <a:gd name="connsiteY81" fmla="*/ 514350 h 1753029"/>
              <a:gd name="connsiteX82" fmla="*/ 989028 w 2103453"/>
              <a:gd name="connsiteY82" fmla="*/ 530225 h 1753029"/>
              <a:gd name="connsiteX83" fmla="*/ 979503 w 2103453"/>
              <a:gd name="connsiteY83" fmla="*/ 539750 h 1753029"/>
              <a:gd name="connsiteX84" fmla="*/ 976328 w 2103453"/>
              <a:gd name="connsiteY84" fmla="*/ 549275 h 1753029"/>
              <a:gd name="connsiteX85" fmla="*/ 957278 w 2103453"/>
              <a:gd name="connsiteY85" fmla="*/ 561975 h 1753029"/>
              <a:gd name="connsiteX86" fmla="*/ 938228 w 2103453"/>
              <a:gd name="connsiteY86" fmla="*/ 571500 h 1753029"/>
              <a:gd name="connsiteX87" fmla="*/ 925528 w 2103453"/>
              <a:gd name="connsiteY87" fmla="*/ 590550 h 1753029"/>
              <a:gd name="connsiteX88" fmla="*/ 928703 w 2103453"/>
              <a:gd name="connsiteY88" fmla="*/ 606425 h 1753029"/>
              <a:gd name="connsiteX89" fmla="*/ 931878 w 2103453"/>
              <a:gd name="connsiteY89" fmla="*/ 615950 h 1753029"/>
              <a:gd name="connsiteX90" fmla="*/ 935053 w 2103453"/>
              <a:gd name="connsiteY90" fmla="*/ 631825 h 1753029"/>
              <a:gd name="connsiteX91" fmla="*/ 925528 w 2103453"/>
              <a:gd name="connsiteY91" fmla="*/ 650875 h 1753029"/>
              <a:gd name="connsiteX92" fmla="*/ 916003 w 2103453"/>
              <a:gd name="connsiteY92" fmla="*/ 654050 h 1753029"/>
              <a:gd name="connsiteX93" fmla="*/ 906478 w 2103453"/>
              <a:gd name="connsiteY93" fmla="*/ 660400 h 1753029"/>
              <a:gd name="connsiteX94" fmla="*/ 887428 w 2103453"/>
              <a:gd name="connsiteY94" fmla="*/ 676275 h 1753029"/>
              <a:gd name="connsiteX95" fmla="*/ 884253 w 2103453"/>
              <a:gd name="connsiteY95" fmla="*/ 685800 h 1753029"/>
              <a:gd name="connsiteX96" fmla="*/ 871553 w 2103453"/>
              <a:gd name="connsiteY96" fmla="*/ 714375 h 1753029"/>
              <a:gd name="connsiteX97" fmla="*/ 865203 w 2103453"/>
              <a:gd name="connsiteY97" fmla="*/ 746125 h 1753029"/>
              <a:gd name="connsiteX98" fmla="*/ 858853 w 2103453"/>
              <a:gd name="connsiteY98" fmla="*/ 765175 h 1753029"/>
              <a:gd name="connsiteX99" fmla="*/ 852503 w 2103453"/>
              <a:gd name="connsiteY99" fmla="*/ 774700 h 1753029"/>
              <a:gd name="connsiteX100" fmla="*/ 846153 w 2103453"/>
              <a:gd name="connsiteY100" fmla="*/ 793750 h 1753029"/>
              <a:gd name="connsiteX101" fmla="*/ 839803 w 2103453"/>
              <a:gd name="connsiteY101" fmla="*/ 803275 h 1753029"/>
              <a:gd name="connsiteX102" fmla="*/ 827103 w 2103453"/>
              <a:gd name="connsiteY102" fmla="*/ 831850 h 1753029"/>
              <a:gd name="connsiteX103" fmla="*/ 830278 w 2103453"/>
              <a:gd name="connsiteY103" fmla="*/ 854075 h 1753029"/>
              <a:gd name="connsiteX104" fmla="*/ 839803 w 2103453"/>
              <a:gd name="connsiteY104" fmla="*/ 860425 h 1753029"/>
              <a:gd name="connsiteX105" fmla="*/ 862028 w 2103453"/>
              <a:gd name="connsiteY105" fmla="*/ 869950 h 1753029"/>
              <a:gd name="connsiteX106" fmla="*/ 877903 w 2103453"/>
              <a:gd name="connsiteY106" fmla="*/ 885825 h 1753029"/>
              <a:gd name="connsiteX107" fmla="*/ 884253 w 2103453"/>
              <a:gd name="connsiteY107" fmla="*/ 895350 h 1753029"/>
              <a:gd name="connsiteX108" fmla="*/ 896953 w 2103453"/>
              <a:gd name="connsiteY108" fmla="*/ 898525 h 1753029"/>
              <a:gd name="connsiteX109" fmla="*/ 909653 w 2103453"/>
              <a:gd name="connsiteY109" fmla="*/ 904875 h 1753029"/>
              <a:gd name="connsiteX110" fmla="*/ 928703 w 2103453"/>
              <a:gd name="connsiteY110" fmla="*/ 914400 h 1753029"/>
              <a:gd name="connsiteX111" fmla="*/ 931878 w 2103453"/>
              <a:gd name="connsiteY111" fmla="*/ 923925 h 1753029"/>
              <a:gd name="connsiteX112" fmla="*/ 887428 w 2103453"/>
              <a:gd name="connsiteY112" fmla="*/ 942975 h 1753029"/>
              <a:gd name="connsiteX113" fmla="*/ 690578 w 2103453"/>
              <a:gd name="connsiteY113" fmla="*/ 949325 h 1753029"/>
              <a:gd name="connsiteX114" fmla="*/ 665178 w 2103453"/>
              <a:gd name="connsiteY114" fmla="*/ 952500 h 1753029"/>
              <a:gd name="connsiteX115" fmla="*/ 646128 w 2103453"/>
              <a:gd name="connsiteY115" fmla="*/ 965200 h 1753029"/>
              <a:gd name="connsiteX116" fmla="*/ 627078 w 2103453"/>
              <a:gd name="connsiteY116" fmla="*/ 971550 h 1753029"/>
              <a:gd name="connsiteX117" fmla="*/ 604853 w 2103453"/>
              <a:gd name="connsiteY117" fmla="*/ 984250 h 1753029"/>
              <a:gd name="connsiteX118" fmla="*/ 595328 w 2103453"/>
              <a:gd name="connsiteY118" fmla="*/ 987425 h 1753029"/>
              <a:gd name="connsiteX119" fmla="*/ 576278 w 2103453"/>
              <a:gd name="connsiteY119" fmla="*/ 1000125 h 1753029"/>
              <a:gd name="connsiteX120" fmla="*/ 566753 w 2103453"/>
              <a:gd name="connsiteY120" fmla="*/ 1006475 h 1753029"/>
              <a:gd name="connsiteX121" fmla="*/ 557228 w 2103453"/>
              <a:gd name="connsiteY121" fmla="*/ 1009650 h 1753029"/>
              <a:gd name="connsiteX122" fmla="*/ 528653 w 2103453"/>
              <a:gd name="connsiteY122" fmla="*/ 1022350 h 1753029"/>
              <a:gd name="connsiteX123" fmla="*/ 477853 w 2103453"/>
              <a:gd name="connsiteY123" fmla="*/ 1025525 h 1753029"/>
              <a:gd name="connsiteX124" fmla="*/ 446103 w 2103453"/>
              <a:gd name="connsiteY124" fmla="*/ 1073150 h 1753029"/>
              <a:gd name="connsiteX125" fmla="*/ 433403 w 2103453"/>
              <a:gd name="connsiteY125" fmla="*/ 1092200 h 1753029"/>
              <a:gd name="connsiteX126" fmla="*/ 427053 w 2103453"/>
              <a:gd name="connsiteY126" fmla="*/ 1101725 h 1753029"/>
              <a:gd name="connsiteX127" fmla="*/ 436578 w 2103453"/>
              <a:gd name="connsiteY127" fmla="*/ 1120775 h 1753029"/>
              <a:gd name="connsiteX128" fmla="*/ 446103 w 2103453"/>
              <a:gd name="connsiteY128" fmla="*/ 1127125 h 1753029"/>
              <a:gd name="connsiteX129" fmla="*/ 458803 w 2103453"/>
              <a:gd name="connsiteY129" fmla="*/ 1149350 h 1753029"/>
              <a:gd name="connsiteX130" fmla="*/ 481028 w 2103453"/>
              <a:gd name="connsiteY130" fmla="*/ 1168400 h 1753029"/>
              <a:gd name="connsiteX131" fmla="*/ 500078 w 2103453"/>
              <a:gd name="connsiteY131" fmla="*/ 1184275 h 1753029"/>
              <a:gd name="connsiteX132" fmla="*/ 506428 w 2103453"/>
              <a:gd name="connsiteY132" fmla="*/ 1196975 h 1753029"/>
              <a:gd name="connsiteX133" fmla="*/ 528653 w 2103453"/>
              <a:gd name="connsiteY133" fmla="*/ 1212850 h 1753029"/>
              <a:gd name="connsiteX134" fmla="*/ 547703 w 2103453"/>
              <a:gd name="connsiteY134" fmla="*/ 1241425 h 1753029"/>
              <a:gd name="connsiteX135" fmla="*/ 557228 w 2103453"/>
              <a:gd name="connsiteY135" fmla="*/ 1247775 h 1753029"/>
              <a:gd name="connsiteX136" fmla="*/ 563578 w 2103453"/>
              <a:gd name="connsiteY136" fmla="*/ 1257300 h 1753029"/>
              <a:gd name="connsiteX137" fmla="*/ 573103 w 2103453"/>
              <a:gd name="connsiteY137" fmla="*/ 1266825 h 1753029"/>
              <a:gd name="connsiteX138" fmla="*/ 576278 w 2103453"/>
              <a:gd name="connsiteY138" fmla="*/ 1282700 h 1753029"/>
              <a:gd name="connsiteX139" fmla="*/ 582628 w 2103453"/>
              <a:gd name="connsiteY139" fmla="*/ 1298575 h 1753029"/>
              <a:gd name="connsiteX140" fmla="*/ 585803 w 2103453"/>
              <a:gd name="connsiteY140" fmla="*/ 1308100 h 1753029"/>
              <a:gd name="connsiteX141" fmla="*/ 15 w 2103453"/>
              <a:gd name="connsiteY141" fmla="*/ 1752600 h 1753029"/>
              <a:gd name="connsiteX142" fmla="*/ 120666 w 2103453"/>
              <a:gd name="connsiteY142" fmla="*/ 1722437 h 1753029"/>
              <a:gd name="connsiteX143" fmla="*/ 142890 w 2103453"/>
              <a:gd name="connsiteY143" fmla="*/ 1716087 h 1753029"/>
              <a:gd name="connsiteX144" fmla="*/ 147653 w 2103453"/>
              <a:gd name="connsiteY144" fmla="*/ 1725612 h 1753029"/>
              <a:gd name="connsiteX145" fmla="*/ 157178 w 2103453"/>
              <a:gd name="connsiteY145" fmla="*/ 1731962 h 1753029"/>
              <a:gd name="connsiteX146" fmla="*/ 200041 w 2103453"/>
              <a:gd name="connsiteY146" fmla="*/ 1736725 h 1753029"/>
              <a:gd name="connsiteX147" fmla="*/ 231791 w 2103453"/>
              <a:gd name="connsiteY147" fmla="*/ 1727200 h 1753029"/>
              <a:gd name="connsiteX148" fmla="*/ 273066 w 2103453"/>
              <a:gd name="connsiteY148" fmla="*/ 1717675 h 1753029"/>
              <a:gd name="connsiteX149" fmla="*/ 285766 w 2103453"/>
              <a:gd name="connsiteY149" fmla="*/ 1722438 h 1753029"/>
              <a:gd name="connsiteX150" fmla="*/ 352441 w 2103453"/>
              <a:gd name="connsiteY150" fmla="*/ 1706562 h 1753029"/>
              <a:gd name="connsiteX151" fmla="*/ 390540 w 2103453"/>
              <a:gd name="connsiteY151" fmla="*/ 1706563 h 1753029"/>
              <a:gd name="connsiteX152" fmla="*/ 498491 w 2103453"/>
              <a:gd name="connsiteY152" fmla="*/ 1709738 h 1753029"/>
              <a:gd name="connsiteX153" fmla="*/ 455628 w 2103453"/>
              <a:gd name="connsiteY153" fmla="*/ 1706562 h 1753029"/>
              <a:gd name="connsiteX154" fmla="*/ 538178 w 2103453"/>
              <a:gd name="connsiteY154" fmla="*/ 1639887 h 1753029"/>
              <a:gd name="connsiteX155" fmla="*/ 579453 w 2103453"/>
              <a:gd name="connsiteY155" fmla="*/ 1620838 h 1753029"/>
              <a:gd name="connsiteX156" fmla="*/ 608028 w 2103453"/>
              <a:gd name="connsiteY156" fmla="*/ 1635125 h 1753029"/>
              <a:gd name="connsiteX157" fmla="*/ 639778 w 2103453"/>
              <a:gd name="connsiteY157" fmla="*/ 1654175 h 1753029"/>
              <a:gd name="connsiteX158" fmla="*/ 673116 w 2103453"/>
              <a:gd name="connsiteY158" fmla="*/ 1619250 h 1753029"/>
              <a:gd name="connsiteX159" fmla="*/ 812816 w 2103453"/>
              <a:gd name="connsiteY159" fmla="*/ 1616075 h 1753029"/>
              <a:gd name="connsiteX160" fmla="*/ 839803 w 2103453"/>
              <a:gd name="connsiteY160" fmla="*/ 1539875 h 1753029"/>
              <a:gd name="connsiteX161" fmla="*/ 804878 w 2103453"/>
              <a:gd name="connsiteY161" fmla="*/ 1573212 h 1753029"/>
              <a:gd name="connsiteX162" fmla="*/ 871553 w 2103453"/>
              <a:gd name="connsiteY162" fmla="*/ 1581150 h 1753029"/>
              <a:gd name="connsiteX163" fmla="*/ 869965 w 2103453"/>
              <a:gd name="connsiteY163" fmla="*/ 1606550 h 1753029"/>
              <a:gd name="connsiteX164" fmla="*/ 879490 w 2103453"/>
              <a:gd name="connsiteY164" fmla="*/ 1606550 h 1753029"/>
              <a:gd name="connsiteX165" fmla="*/ 919178 w 2103453"/>
              <a:gd name="connsiteY165" fmla="*/ 1616075 h 1753029"/>
              <a:gd name="connsiteX166" fmla="*/ 938228 w 2103453"/>
              <a:gd name="connsiteY166" fmla="*/ 1631950 h 1753029"/>
              <a:gd name="connsiteX167" fmla="*/ 947753 w 2103453"/>
              <a:gd name="connsiteY167" fmla="*/ 1641475 h 1753029"/>
              <a:gd name="connsiteX168" fmla="*/ 957278 w 2103453"/>
              <a:gd name="connsiteY168" fmla="*/ 1644650 h 1753029"/>
              <a:gd name="connsiteX169" fmla="*/ 976328 w 2103453"/>
              <a:gd name="connsiteY169" fmla="*/ 1654175 h 1753029"/>
              <a:gd name="connsiteX170" fmla="*/ 979503 w 2103453"/>
              <a:gd name="connsiteY170" fmla="*/ 1663700 h 1753029"/>
              <a:gd name="connsiteX171" fmla="*/ 998553 w 2103453"/>
              <a:gd name="connsiteY171" fmla="*/ 1679575 h 1753029"/>
              <a:gd name="connsiteX172" fmla="*/ 1027128 w 2103453"/>
              <a:gd name="connsiteY172" fmla="*/ 1685925 h 1753029"/>
              <a:gd name="connsiteX173" fmla="*/ 1043003 w 2103453"/>
              <a:gd name="connsiteY173" fmla="*/ 1682750 h 1753029"/>
              <a:gd name="connsiteX174" fmla="*/ 1049353 w 2103453"/>
              <a:gd name="connsiteY174" fmla="*/ 1673225 h 1753029"/>
              <a:gd name="connsiteX175" fmla="*/ 1058878 w 2103453"/>
              <a:gd name="connsiteY175" fmla="*/ 1666875 h 1753029"/>
              <a:gd name="connsiteX176" fmla="*/ 1062053 w 2103453"/>
              <a:gd name="connsiteY176" fmla="*/ 1657350 h 1753029"/>
              <a:gd name="connsiteX177" fmla="*/ 1081103 w 2103453"/>
              <a:gd name="connsiteY177" fmla="*/ 1644650 h 1753029"/>
              <a:gd name="connsiteX178" fmla="*/ 1096978 w 2103453"/>
              <a:gd name="connsiteY178" fmla="*/ 1625600 h 1753029"/>
              <a:gd name="connsiteX179" fmla="*/ 1106503 w 2103453"/>
              <a:gd name="connsiteY179" fmla="*/ 1622425 h 1753029"/>
              <a:gd name="connsiteX180" fmla="*/ 1116028 w 2103453"/>
              <a:gd name="connsiteY180" fmla="*/ 1616075 h 1753029"/>
              <a:gd name="connsiteX181" fmla="*/ 1131903 w 2103453"/>
              <a:gd name="connsiteY181" fmla="*/ 1603375 h 1753029"/>
              <a:gd name="connsiteX182" fmla="*/ 1141428 w 2103453"/>
              <a:gd name="connsiteY182" fmla="*/ 1593850 h 1753029"/>
              <a:gd name="connsiteX183" fmla="*/ 1150953 w 2103453"/>
              <a:gd name="connsiteY183" fmla="*/ 1587500 h 1753029"/>
              <a:gd name="connsiteX184" fmla="*/ 1163653 w 2103453"/>
              <a:gd name="connsiteY184" fmla="*/ 1568450 h 1753029"/>
              <a:gd name="connsiteX185" fmla="*/ 1170003 w 2103453"/>
              <a:gd name="connsiteY185" fmla="*/ 1558925 h 1753029"/>
              <a:gd name="connsiteX186" fmla="*/ 1192228 w 2103453"/>
              <a:gd name="connsiteY186" fmla="*/ 1543050 h 1753029"/>
              <a:gd name="connsiteX187" fmla="*/ 1211278 w 2103453"/>
              <a:gd name="connsiteY187" fmla="*/ 1530350 h 1753029"/>
              <a:gd name="connsiteX188" fmla="*/ 1220803 w 2103453"/>
              <a:gd name="connsiteY188" fmla="*/ 1527175 h 1753029"/>
              <a:gd name="connsiteX189" fmla="*/ 1230328 w 2103453"/>
              <a:gd name="connsiteY189" fmla="*/ 1508125 h 1753029"/>
              <a:gd name="connsiteX190" fmla="*/ 1239853 w 2103453"/>
              <a:gd name="connsiteY190" fmla="*/ 1501775 h 1753029"/>
              <a:gd name="connsiteX191" fmla="*/ 1246203 w 2103453"/>
              <a:gd name="connsiteY191" fmla="*/ 1473200 h 1753029"/>
              <a:gd name="connsiteX192" fmla="*/ 1239853 w 2103453"/>
              <a:gd name="connsiteY192" fmla="*/ 1454150 h 1753029"/>
              <a:gd name="connsiteX193" fmla="*/ 1236678 w 2103453"/>
              <a:gd name="connsiteY193" fmla="*/ 1444625 h 1753029"/>
              <a:gd name="connsiteX194" fmla="*/ 1239853 w 2103453"/>
              <a:gd name="connsiteY194" fmla="*/ 1435100 h 1753029"/>
              <a:gd name="connsiteX195" fmla="*/ 1268428 w 2103453"/>
              <a:gd name="connsiteY195" fmla="*/ 1425575 h 1753029"/>
              <a:gd name="connsiteX196" fmla="*/ 1287478 w 2103453"/>
              <a:gd name="connsiteY196" fmla="*/ 1419225 h 1753029"/>
              <a:gd name="connsiteX197" fmla="*/ 1297003 w 2103453"/>
              <a:gd name="connsiteY197" fmla="*/ 1416050 h 1753029"/>
              <a:gd name="connsiteX198" fmla="*/ 1309703 w 2103453"/>
              <a:gd name="connsiteY198" fmla="*/ 1412875 h 1753029"/>
              <a:gd name="connsiteX199" fmla="*/ 1328753 w 2103453"/>
              <a:gd name="connsiteY199" fmla="*/ 1406525 h 1753029"/>
              <a:gd name="connsiteX200" fmla="*/ 1350978 w 2103453"/>
              <a:gd name="connsiteY200" fmla="*/ 1397000 h 1753029"/>
              <a:gd name="connsiteX201" fmla="*/ 1357328 w 2103453"/>
              <a:gd name="connsiteY201" fmla="*/ 1374775 h 1753029"/>
              <a:gd name="connsiteX202" fmla="*/ 1360503 w 2103453"/>
              <a:gd name="connsiteY202" fmla="*/ 1336675 h 1753029"/>
              <a:gd name="connsiteX203" fmla="*/ 1363678 w 2103453"/>
              <a:gd name="connsiteY203" fmla="*/ 1327150 h 1753029"/>
              <a:gd name="connsiteX204" fmla="*/ 1370028 w 2103453"/>
              <a:gd name="connsiteY204" fmla="*/ 1301750 h 1753029"/>
              <a:gd name="connsiteX205" fmla="*/ 1376378 w 2103453"/>
              <a:gd name="connsiteY205" fmla="*/ 1263650 h 1753029"/>
              <a:gd name="connsiteX206" fmla="*/ 1360503 w 2103453"/>
              <a:gd name="connsiteY206" fmla="*/ 1155700 h 1753029"/>
              <a:gd name="connsiteX207" fmla="*/ 1344628 w 2103453"/>
              <a:gd name="connsiteY207" fmla="*/ 1152525 h 1753029"/>
              <a:gd name="connsiteX208" fmla="*/ 1331928 w 2103453"/>
              <a:gd name="connsiteY208" fmla="*/ 1139825 h 1753029"/>
              <a:gd name="connsiteX209" fmla="*/ 1316053 w 2103453"/>
              <a:gd name="connsiteY209" fmla="*/ 1130300 h 1753029"/>
              <a:gd name="connsiteX210" fmla="*/ 1319228 w 2103453"/>
              <a:gd name="connsiteY210" fmla="*/ 1120775 h 1753029"/>
              <a:gd name="connsiteX211" fmla="*/ 1325578 w 2103453"/>
              <a:gd name="connsiteY211" fmla="*/ 1111250 h 1753029"/>
              <a:gd name="connsiteX212" fmla="*/ 1350978 w 2103453"/>
              <a:gd name="connsiteY212" fmla="*/ 1101725 h 1753029"/>
              <a:gd name="connsiteX213" fmla="*/ 1360503 w 2103453"/>
              <a:gd name="connsiteY213" fmla="*/ 1095375 h 1753029"/>
              <a:gd name="connsiteX214" fmla="*/ 1363678 w 2103453"/>
              <a:gd name="connsiteY214" fmla="*/ 1085850 h 1753029"/>
              <a:gd name="connsiteX215" fmla="*/ 1360503 w 2103453"/>
              <a:gd name="connsiteY215" fmla="*/ 1019175 h 1753029"/>
              <a:gd name="connsiteX216" fmla="*/ 1335103 w 2103453"/>
              <a:gd name="connsiteY216" fmla="*/ 996950 h 1753029"/>
              <a:gd name="connsiteX217" fmla="*/ 1312878 w 2103453"/>
              <a:gd name="connsiteY217" fmla="*/ 974725 h 1753029"/>
              <a:gd name="connsiteX218" fmla="*/ 1303353 w 2103453"/>
              <a:gd name="connsiteY218" fmla="*/ 965200 h 1753029"/>
              <a:gd name="connsiteX219" fmla="*/ 1297003 w 2103453"/>
              <a:gd name="connsiteY219" fmla="*/ 955675 h 1753029"/>
              <a:gd name="connsiteX220" fmla="*/ 1303353 w 2103453"/>
              <a:gd name="connsiteY220" fmla="*/ 946150 h 1753029"/>
              <a:gd name="connsiteX221" fmla="*/ 1325578 w 2103453"/>
              <a:gd name="connsiteY221" fmla="*/ 933450 h 1753029"/>
              <a:gd name="connsiteX222" fmla="*/ 1335103 w 2103453"/>
              <a:gd name="connsiteY222" fmla="*/ 927100 h 1753029"/>
              <a:gd name="connsiteX223" fmla="*/ 1338278 w 2103453"/>
              <a:gd name="connsiteY223" fmla="*/ 917575 h 1753029"/>
              <a:gd name="connsiteX224" fmla="*/ 1331928 w 2103453"/>
              <a:gd name="connsiteY224" fmla="*/ 828675 h 1753029"/>
              <a:gd name="connsiteX225" fmla="*/ 1325578 w 2103453"/>
              <a:gd name="connsiteY225" fmla="*/ 803275 h 1753029"/>
              <a:gd name="connsiteX226" fmla="*/ 1312878 w 2103453"/>
              <a:gd name="connsiteY226" fmla="*/ 784225 h 1753029"/>
              <a:gd name="connsiteX227" fmla="*/ 1306528 w 2103453"/>
              <a:gd name="connsiteY227" fmla="*/ 768350 h 1753029"/>
              <a:gd name="connsiteX228" fmla="*/ 1290653 w 2103453"/>
              <a:gd name="connsiteY228" fmla="*/ 739775 h 1753029"/>
              <a:gd name="connsiteX229" fmla="*/ 1271603 w 2103453"/>
              <a:gd name="connsiteY229" fmla="*/ 720725 h 1753029"/>
              <a:gd name="connsiteX230" fmla="*/ 1262078 w 2103453"/>
              <a:gd name="connsiteY230" fmla="*/ 714375 h 1753029"/>
              <a:gd name="connsiteX231" fmla="*/ 1252553 w 2103453"/>
              <a:gd name="connsiteY231" fmla="*/ 704850 h 1753029"/>
              <a:gd name="connsiteX232" fmla="*/ 1268428 w 2103453"/>
              <a:gd name="connsiteY232" fmla="*/ 692150 h 1753029"/>
              <a:gd name="connsiteX233" fmla="*/ 1274778 w 2103453"/>
              <a:gd name="connsiteY233" fmla="*/ 682625 h 1753029"/>
              <a:gd name="connsiteX234" fmla="*/ 1293828 w 2103453"/>
              <a:gd name="connsiteY234" fmla="*/ 676275 h 1753029"/>
              <a:gd name="connsiteX235" fmla="*/ 1319228 w 2103453"/>
              <a:gd name="connsiteY235" fmla="*/ 663575 h 1753029"/>
              <a:gd name="connsiteX236" fmla="*/ 1331928 w 2103453"/>
              <a:gd name="connsiteY236" fmla="*/ 650875 h 1753029"/>
              <a:gd name="connsiteX237" fmla="*/ 1341453 w 2103453"/>
              <a:gd name="connsiteY237" fmla="*/ 647700 h 1753029"/>
              <a:gd name="connsiteX238" fmla="*/ 1360503 w 2103453"/>
              <a:gd name="connsiteY238" fmla="*/ 635000 h 1753029"/>
              <a:gd name="connsiteX239" fmla="*/ 1624028 w 2103453"/>
              <a:gd name="connsiteY239" fmla="*/ 625475 h 1753029"/>
              <a:gd name="connsiteX240" fmla="*/ 1643078 w 2103453"/>
              <a:gd name="connsiteY240" fmla="*/ 619125 h 1753029"/>
              <a:gd name="connsiteX241" fmla="*/ 1652603 w 2103453"/>
              <a:gd name="connsiteY241" fmla="*/ 600075 h 1753029"/>
              <a:gd name="connsiteX242" fmla="*/ 1658953 w 2103453"/>
              <a:gd name="connsiteY242" fmla="*/ 571500 h 1753029"/>
              <a:gd name="connsiteX243" fmla="*/ 1655778 w 2103453"/>
              <a:gd name="connsiteY243" fmla="*/ 558800 h 1753029"/>
              <a:gd name="connsiteX244" fmla="*/ 1652603 w 2103453"/>
              <a:gd name="connsiteY244" fmla="*/ 523875 h 1753029"/>
              <a:gd name="connsiteX245" fmla="*/ 1652603 w 2103453"/>
              <a:gd name="connsiteY245" fmla="*/ 485775 h 1753029"/>
              <a:gd name="connsiteX246" fmla="*/ 1681178 w 2103453"/>
              <a:gd name="connsiteY246" fmla="*/ 466725 h 1753029"/>
              <a:gd name="connsiteX247" fmla="*/ 1684353 w 2103453"/>
              <a:gd name="connsiteY247" fmla="*/ 457200 h 1753029"/>
              <a:gd name="connsiteX248" fmla="*/ 1693878 w 2103453"/>
              <a:gd name="connsiteY248" fmla="*/ 450850 h 1753029"/>
              <a:gd name="connsiteX249" fmla="*/ 1697053 w 2103453"/>
              <a:gd name="connsiteY249" fmla="*/ 441325 h 1753029"/>
              <a:gd name="connsiteX250" fmla="*/ 1706578 w 2103453"/>
              <a:gd name="connsiteY250" fmla="*/ 438150 h 1753029"/>
              <a:gd name="connsiteX251" fmla="*/ 1725628 w 2103453"/>
              <a:gd name="connsiteY251" fmla="*/ 425450 h 1753029"/>
              <a:gd name="connsiteX252" fmla="*/ 1744678 w 2103453"/>
              <a:gd name="connsiteY252" fmla="*/ 415925 h 1753029"/>
              <a:gd name="connsiteX253" fmla="*/ 1811353 w 2103453"/>
              <a:gd name="connsiteY253" fmla="*/ 400050 h 1753029"/>
              <a:gd name="connsiteX254" fmla="*/ 1852628 w 2103453"/>
              <a:gd name="connsiteY254" fmla="*/ 393700 h 1753029"/>
              <a:gd name="connsiteX255" fmla="*/ 1925653 w 2103453"/>
              <a:gd name="connsiteY255" fmla="*/ 387350 h 1753029"/>
              <a:gd name="connsiteX256" fmla="*/ 1963753 w 2103453"/>
              <a:gd name="connsiteY256" fmla="*/ 377825 h 1753029"/>
              <a:gd name="connsiteX257" fmla="*/ 1982803 w 2103453"/>
              <a:gd name="connsiteY257" fmla="*/ 374650 h 1753029"/>
              <a:gd name="connsiteX258" fmla="*/ 1995503 w 2103453"/>
              <a:gd name="connsiteY258" fmla="*/ 368300 h 1753029"/>
              <a:gd name="connsiteX259" fmla="*/ 2014553 w 2103453"/>
              <a:gd name="connsiteY259" fmla="*/ 358775 h 1753029"/>
              <a:gd name="connsiteX260" fmla="*/ 2039953 w 2103453"/>
              <a:gd name="connsiteY260" fmla="*/ 349250 h 1753029"/>
              <a:gd name="connsiteX261" fmla="*/ 2049478 w 2103453"/>
              <a:gd name="connsiteY261" fmla="*/ 342900 h 1753029"/>
              <a:gd name="connsiteX262" fmla="*/ 2062178 w 2103453"/>
              <a:gd name="connsiteY262" fmla="*/ 327025 h 1753029"/>
              <a:gd name="connsiteX263" fmla="*/ 2074878 w 2103453"/>
              <a:gd name="connsiteY263" fmla="*/ 307975 h 1753029"/>
              <a:gd name="connsiteX264" fmla="*/ 2081228 w 2103453"/>
              <a:gd name="connsiteY264" fmla="*/ 298450 h 1753029"/>
              <a:gd name="connsiteX265" fmla="*/ 2084403 w 2103453"/>
              <a:gd name="connsiteY265" fmla="*/ 288925 h 1753029"/>
              <a:gd name="connsiteX266" fmla="*/ 2100278 w 2103453"/>
              <a:gd name="connsiteY266" fmla="*/ 269875 h 1753029"/>
              <a:gd name="connsiteX267" fmla="*/ 2103453 w 2103453"/>
              <a:gd name="connsiteY267" fmla="*/ 254000 h 1753029"/>
              <a:gd name="connsiteX0" fmla="*/ 2105794 w 2105794"/>
              <a:gd name="connsiteY0" fmla="*/ 254000 h 1753029"/>
              <a:gd name="connsiteX1" fmla="*/ 2105794 w 2105794"/>
              <a:gd name="connsiteY1" fmla="*/ 254000 h 1753029"/>
              <a:gd name="connsiteX2" fmla="*/ 2077219 w 2105794"/>
              <a:gd name="connsiteY2" fmla="*/ 257175 h 1753029"/>
              <a:gd name="connsiteX3" fmla="*/ 2067694 w 2105794"/>
              <a:gd name="connsiteY3" fmla="*/ 254000 h 1753029"/>
              <a:gd name="connsiteX4" fmla="*/ 2051819 w 2105794"/>
              <a:gd name="connsiteY4" fmla="*/ 250825 h 1753029"/>
              <a:gd name="connsiteX5" fmla="*/ 2032769 w 2105794"/>
              <a:gd name="connsiteY5" fmla="*/ 244475 h 1753029"/>
              <a:gd name="connsiteX6" fmla="*/ 2010544 w 2105794"/>
              <a:gd name="connsiteY6" fmla="*/ 241300 h 1753029"/>
              <a:gd name="connsiteX7" fmla="*/ 2001019 w 2105794"/>
              <a:gd name="connsiteY7" fmla="*/ 238125 h 1753029"/>
              <a:gd name="connsiteX8" fmla="*/ 1972444 w 2105794"/>
              <a:gd name="connsiteY8" fmla="*/ 222250 h 1753029"/>
              <a:gd name="connsiteX9" fmla="*/ 1969269 w 2105794"/>
              <a:gd name="connsiteY9" fmla="*/ 212725 h 1753029"/>
              <a:gd name="connsiteX10" fmla="*/ 1962919 w 2105794"/>
              <a:gd name="connsiteY10" fmla="*/ 190500 h 1753029"/>
              <a:gd name="connsiteX11" fmla="*/ 1947044 w 2105794"/>
              <a:gd name="connsiteY11" fmla="*/ 171450 h 1753029"/>
              <a:gd name="connsiteX12" fmla="*/ 1940694 w 2105794"/>
              <a:gd name="connsiteY12" fmla="*/ 161925 h 1753029"/>
              <a:gd name="connsiteX13" fmla="*/ 1921644 w 2105794"/>
              <a:gd name="connsiteY13" fmla="*/ 155575 h 1753029"/>
              <a:gd name="connsiteX14" fmla="*/ 1880369 w 2105794"/>
              <a:gd name="connsiteY14" fmla="*/ 149225 h 1753029"/>
              <a:gd name="connsiteX15" fmla="*/ 1835919 w 2105794"/>
              <a:gd name="connsiteY15" fmla="*/ 136525 h 1753029"/>
              <a:gd name="connsiteX16" fmla="*/ 1816869 w 2105794"/>
              <a:gd name="connsiteY16" fmla="*/ 133350 h 1753029"/>
              <a:gd name="connsiteX17" fmla="*/ 1807344 w 2105794"/>
              <a:gd name="connsiteY17" fmla="*/ 127000 h 1753029"/>
              <a:gd name="connsiteX18" fmla="*/ 1794644 w 2105794"/>
              <a:gd name="connsiteY18" fmla="*/ 107950 h 1753029"/>
              <a:gd name="connsiteX19" fmla="*/ 1785119 w 2105794"/>
              <a:gd name="connsiteY19" fmla="*/ 104775 h 1753029"/>
              <a:gd name="connsiteX20" fmla="*/ 1781944 w 2105794"/>
              <a:gd name="connsiteY20" fmla="*/ 95250 h 1753029"/>
              <a:gd name="connsiteX21" fmla="*/ 1762894 w 2105794"/>
              <a:gd name="connsiteY21" fmla="*/ 88900 h 1753029"/>
              <a:gd name="connsiteX22" fmla="*/ 1737494 w 2105794"/>
              <a:gd name="connsiteY22" fmla="*/ 66675 h 1753029"/>
              <a:gd name="connsiteX23" fmla="*/ 1727969 w 2105794"/>
              <a:gd name="connsiteY23" fmla="*/ 63500 h 1753029"/>
              <a:gd name="connsiteX24" fmla="*/ 1708919 w 2105794"/>
              <a:gd name="connsiteY24" fmla="*/ 50800 h 1753029"/>
              <a:gd name="connsiteX25" fmla="*/ 1696219 w 2105794"/>
              <a:gd name="connsiteY25" fmla="*/ 41275 h 1753029"/>
              <a:gd name="connsiteX26" fmla="*/ 1683519 w 2105794"/>
              <a:gd name="connsiteY26" fmla="*/ 38100 h 1753029"/>
              <a:gd name="connsiteX27" fmla="*/ 1673994 w 2105794"/>
              <a:gd name="connsiteY27" fmla="*/ 31750 h 1753029"/>
              <a:gd name="connsiteX28" fmla="*/ 1648594 w 2105794"/>
              <a:gd name="connsiteY28" fmla="*/ 25400 h 1753029"/>
              <a:gd name="connsiteX29" fmla="*/ 1639069 w 2105794"/>
              <a:gd name="connsiteY29" fmla="*/ 22225 h 1753029"/>
              <a:gd name="connsiteX30" fmla="*/ 1626369 w 2105794"/>
              <a:gd name="connsiteY30" fmla="*/ 19050 h 1753029"/>
              <a:gd name="connsiteX31" fmla="*/ 1610494 w 2105794"/>
              <a:gd name="connsiteY31" fmla="*/ 15875 h 1753029"/>
              <a:gd name="connsiteX32" fmla="*/ 1591444 w 2105794"/>
              <a:gd name="connsiteY32" fmla="*/ 9525 h 1753029"/>
              <a:gd name="connsiteX33" fmla="*/ 1581919 w 2105794"/>
              <a:gd name="connsiteY33" fmla="*/ 6350 h 1753029"/>
              <a:gd name="connsiteX34" fmla="*/ 1540644 w 2105794"/>
              <a:gd name="connsiteY34" fmla="*/ 0 h 1753029"/>
              <a:gd name="connsiteX35" fmla="*/ 1493019 w 2105794"/>
              <a:gd name="connsiteY35" fmla="*/ 3175 h 1753029"/>
              <a:gd name="connsiteX36" fmla="*/ 1483494 w 2105794"/>
              <a:gd name="connsiteY36" fmla="*/ 6350 h 1753029"/>
              <a:gd name="connsiteX37" fmla="*/ 1451744 w 2105794"/>
              <a:gd name="connsiteY37" fmla="*/ 15875 h 1753029"/>
              <a:gd name="connsiteX38" fmla="*/ 1442219 w 2105794"/>
              <a:gd name="connsiteY38" fmla="*/ 19050 h 1753029"/>
              <a:gd name="connsiteX39" fmla="*/ 1423169 w 2105794"/>
              <a:gd name="connsiteY39" fmla="*/ 31750 h 1753029"/>
              <a:gd name="connsiteX40" fmla="*/ 1413644 w 2105794"/>
              <a:gd name="connsiteY40" fmla="*/ 50800 h 1753029"/>
              <a:gd name="connsiteX41" fmla="*/ 1410469 w 2105794"/>
              <a:gd name="connsiteY41" fmla="*/ 60325 h 1753029"/>
              <a:gd name="connsiteX42" fmla="*/ 1400944 w 2105794"/>
              <a:gd name="connsiteY42" fmla="*/ 66675 h 1753029"/>
              <a:gd name="connsiteX43" fmla="*/ 1388244 w 2105794"/>
              <a:gd name="connsiteY43" fmla="*/ 85725 h 1753029"/>
              <a:gd name="connsiteX44" fmla="*/ 1381894 w 2105794"/>
              <a:gd name="connsiteY44" fmla="*/ 95250 h 1753029"/>
              <a:gd name="connsiteX45" fmla="*/ 1372369 w 2105794"/>
              <a:gd name="connsiteY45" fmla="*/ 101600 h 1753029"/>
              <a:gd name="connsiteX46" fmla="*/ 1346969 w 2105794"/>
              <a:gd name="connsiteY46" fmla="*/ 139700 h 1753029"/>
              <a:gd name="connsiteX47" fmla="*/ 1340619 w 2105794"/>
              <a:gd name="connsiteY47" fmla="*/ 149225 h 1753029"/>
              <a:gd name="connsiteX48" fmla="*/ 1331094 w 2105794"/>
              <a:gd name="connsiteY48" fmla="*/ 155575 h 1753029"/>
              <a:gd name="connsiteX49" fmla="*/ 1324744 w 2105794"/>
              <a:gd name="connsiteY49" fmla="*/ 168275 h 1753029"/>
              <a:gd name="connsiteX50" fmla="*/ 1315219 w 2105794"/>
              <a:gd name="connsiteY50" fmla="*/ 187325 h 1753029"/>
              <a:gd name="connsiteX51" fmla="*/ 1305694 w 2105794"/>
              <a:gd name="connsiteY51" fmla="*/ 193675 h 1753029"/>
              <a:gd name="connsiteX52" fmla="*/ 1299344 w 2105794"/>
              <a:gd name="connsiteY52" fmla="*/ 203200 h 1753029"/>
              <a:gd name="connsiteX53" fmla="*/ 1296169 w 2105794"/>
              <a:gd name="connsiteY53" fmla="*/ 212725 h 1753029"/>
              <a:gd name="connsiteX54" fmla="*/ 1283469 w 2105794"/>
              <a:gd name="connsiteY54" fmla="*/ 231775 h 1753029"/>
              <a:gd name="connsiteX55" fmla="*/ 1286644 w 2105794"/>
              <a:gd name="connsiteY55" fmla="*/ 247650 h 1753029"/>
              <a:gd name="connsiteX56" fmla="*/ 1296169 w 2105794"/>
              <a:gd name="connsiteY56" fmla="*/ 257175 h 1753029"/>
              <a:gd name="connsiteX57" fmla="*/ 1302519 w 2105794"/>
              <a:gd name="connsiteY57" fmla="*/ 266700 h 1753029"/>
              <a:gd name="connsiteX58" fmla="*/ 1305694 w 2105794"/>
              <a:gd name="connsiteY58" fmla="*/ 279400 h 1753029"/>
              <a:gd name="connsiteX59" fmla="*/ 1312044 w 2105794"/>
              <a:gd name="connsiteY59" fmla="*/ 288925 h 1753029"/>
              <a:gd name="connsiteX60" fmla="*/ 1305694 w 2105794"/>
              <a:gd name="connsiteY60" fmla="*/ 317500 h 1753029"/>
              <a:gd name="connsiteX61" fmla="*/ 1299344 w 2105794"/>
              <a:gd name="connsiteY61" fmla="*/ 342900 h 1753029"/>
              <a:gd name="connsiteX62" fmla="*/ 1296169 w 2105794"/>
              <a:gd name="connsiteY62" fmla="*/ 355600 h 1753029"/>
              <a:gd name="connsiteX63" fmla="*/ 1292994 w 2105794"/>
              <a:gd name="connsiteY63" fmla="*/ 365125 h 1753029"/>
              <a:gd name="connsiteX64" fmla="*/ 1283469 w 2105794"/>
              <a:gd name="connsiteY64" fmla="*/ 371475 h 1753029"/>
              <a:gd name="connsiteX65" fmla="*/ 1277119 w 2105794"/>
              <a:gd name="connsiteY65" fmla="*/ 381000 h 1753029"/>
              <a:gd name="connsiteX66" fmla="*/ 1245369 w 2105794"/>
              <a:gd name="connsiteY66" fmla="*/ 400050 h 1753029"/>
              <a:gd name="connsiteX67" fmla="*/ 1235844 w 2105794"/>
              <a:gd name="connsiteY67" fmla="*/ 403225 h 1753029"/>
              <a:gd name="connsiteX68" fmla="*/ 1226319 w 2105794"/>
              <a:gd name="connsiteY68" fmla="*/ 409575 h 1753029"/>
              <a:gd name="connsiteX69" fmla="*/ 1219969 w 2105794"/>
              <a:gd name="connsiteY69" fmla="*/ 419100 h 1753029"/>
              <a:gd name="connsiteX70" fmla="*/ 1200919 w 2105794"/>
              <a:gd name="connsiteY70" fmla="*/ 431800 h 1753029"/>
              <a:gd name="connsiteX71" fmla="*/ 1194569 w 2105794"/>
              <a:gd name="connsiteY71" fmla="*/ 450850 h 1753029"/>
              <a:gd name="connsiteX72" fmla="*/ 1200919 w 2105794"/>
              <a:gd name="connsiteY72" fmla="*/ 469900 h 1753029"/>
              <a:gd name="connsiteX73" fmla="*/ 1172344 w 2105794"/>
              <a:gd name="connsiteY73" fmla="*/ 482600 h 1753029"/>
              <a:gd name="connsiteX74" fmla="*/ 1140594 w 2105794"/>
              <a:gd name="connsiteY74" fmla="*/ 514350 h 1753029"/>
              <a:gd name="connsiteX75" fmla="*/ 1131069 w 2105794"/>
              <a:gd name="connsiteY75" fmla="*/ 520700 h 1753029"/>
              <a:gd name="connsiteX76" fmla="*/ 1121544 w 2105794"/>
              <a:gd name="connsiteY76" fmla="*/ 523875 h 1753029"/>
              <a:gd name="connsiteX77" fmla="*/ 1102494 w 2105794"/>
              <a:gd name="connsiteY77" fmla="*/ 536575 h 1753029"/>
              <a:gd name="connsiteX78" fmla="*/ 1080269 w 2105794"/>
              <a:gd name="connsiteY78" fmla="*/ 517525 h 1753029"/>
              <a:gd name="connsiteX79" fmla="*/ 1067569 w 2105794"/>
              <a:gd name="connsiteY79" fmla="*/ 514350 h 1753029"/>
              <a:gd name="connsiteX80" fmla="*/ 1058044 w 2105794"/>
              <a:gd name="connsiteY80" fmla="*/ 511175 h 1753029"/>
              <a:gd name="connsiteX81" fmla="*/ 1004069 w 2105794"/>
              <a:gd name="connsiteY81" fmla="*/ 514350 h 1753029"/>
              <a:gd name="connsiteX82" fmla="*/ 991369 w 2105794"/>
              <a:gd name="connsiteY82" fmla="*/ 530225 h 1753029"/>
              <a:gd name="connsiteX83" fmla="*/ 981844 w 2105794"/>
              <a:gd name="connsiteY83" fmla="*/ 539750 h 1753029"/>
              <a:gd name="connsiteX84" fmla="*/ 978669 w 2105794"/>
              <a:gd name="connsiteY84" fmla="*/ 549275 h 1753029"/>
              <a:gd name="connsiteX85" fmla="*/ 959619 w 2105794"/>
              <a:gd name="connsiteY85" fmla="*/ 561975 h 1753029"/>
              <a:gd name="connsiteX86" fmla="*/ 940569 w 2105794"/>
              <a:gd name="connsiteY86" fmla="*/ 571500 h 1753029"/>
              <a:gd name="connsiteX87" fmla="*/ 927869 w 2105794"/>
              <a:gd name="connsiteY87" fmla="*/ 590550 h 1753029"/>
              <a:gd name="connsiteX88" fmla="*/ 931044 w 2105794"/>
              <a:gd name="connsiteY88" fmla="*/ 606425 h 1753029"/>
              <a:gd name="connsiteX89" fmla="*/ 934219 w 2105794"/>
              <a:gd name="connsiteY89" fmla="*/ 615950 h 1753029"/>
              <a:gd name="connsiteX90" fmla="*/ 937394 w 2105794"/>
              <a:gd name="connsiteY90" fmla="*/ 631825 h 1753029"/>
              <a:gd name="connsiteX91" fmla="*/ 927869 w 2105794"/>
              <a:gd name="connsiteY91" fmla="*/ 650875 h 1753029"/>
              <a:gd name="connsiteX92" fmla="*/ 918344 w 2105794"/>
              <a:gd name="connsiteY92" fmla="*/ 654050 h 1753029"/>
              <a:gd name="connsiteX93" fmla="*/ 908819 w 2105794"/>
              <a:gd name="connsiteY93" fmla="*/ 660400 h 1753029"/>
              <a:gd name="connsiteX94" fmla="*/ 889769 w 2105794"/>
              <a:gd name="connsiteY94" fmla="*/ 676275 h 1753029"/>
              <a:gd name="connsiteX95" fmla="*/ 886594 w 2105794"/>
              <a:gd name="connsiteY95" fmla="*/ 685800 h 1753029"/>
              <a:gd name="connsiteX96" fmla="*/ 873894 w 2105794"/>
              <a:gd name="connsiteY96" fmla="*/ 714375 h 1753029"/>
              <a:gd name="connsiteX97" fmla="*/ 867544 w 2105794"/>
              <a:gd name="connsiteY97" fmla="*/ 746125 h 1753029"/>
              <a:gd name="connsiteX98" fmla="*/ 861194 w 2105794"/>
              <a:gd name="connsiteY98" fmla="*/ 765175 h 1753029"/>
              <a:gd name="connsiteX99" fmla="*/ 854844 w 2105794"/>
              <a:gd name="connsiteY99" fmla="*/ 774700 h 1753029"/>
              <a:gd name="connsiteX100" fmla="*/ 848494 w 2105794"/>
              <a:gd name="connsiteY100" fmla="*/ 793750 h 1753029"/>
              <a:gd name="connsiteX101" fmla="*/ 842144 w 2105794"/>
              <a:gd name="connsiteY101" fmla="*/ 803275 h 1753029"/>
              <a:gd name="connsiteX102" fmla="*/ 829444 w 2105794"/>
              <a:gd name="connsiteY102" fmla="*/ 831850 h 1753029"/>
              <a:gd name="connsiteX103" fmla="*/ 832619 w 2105794"/>
              <a:gd name="connsiteY103" fmla="*/ 854075 h 1753029"/>
              <a:gd name="connsiteX104" fmla="*/ 842144 w 2105794"/>
              <a:gd name="connsiteY104" fmla="*/ 860425 h 1753029"/>
              <a:gd name="connsiteX105" fmla="*/ 864369 w 2105794"/>
              <a:gd name="connsiteY105" fmla="*/ 869950 h 1753029"/>
              <a:gd name="connsiteX106" fmla="*/ 880244 w 2105794"/>
              <a:gd name="connsiteY106" fmla="*/ 885825 h 1753029"/>
              <a:gd name="connsiteX107" fmla="*/ 886594 w 2105794"/>
              <a:gd name="connsiteY107" fmla="*/ 895350 h 1753029"/>
              <a:gd name="connsiteX108" fmla="*/ 899294 w 2105794"/>
              <a:gd name="connsiteY108" fmla="*/ 898525 h 1753029"/>
              <a:gd name="connsiteX109" fmla="*/ 911994 w 2105794"/>
              <a:gd name="connsiteY109" fmla="*/ 904875 h 1753029"/>
              <a:gd name="connsiteX110" fmla="*/ 931044 w 2105794"/>
              <a:gd name="connsiteY110" fmla="*/ 914400 h 1753029"/>
              <a:gd name="connsiteX111" fmla="*/ 934219 w 2105794"/>
              <a:gd name="connsiteY111" fmla="*/ 923925 h 1753029"/>
              <a:gd name="connsiteX112" fmla="*/ 889769 w 2105794"/>
              <a:gd name="connsiteY112" fmla="*/ 942975 h 1753029"/>
              <a:gd name="connsiteX113" fmla="*/ 692919 w 2105794"/>
              <a:gd name="connsiteY113" fmla="*/ 949325 h 1753029"/>
              <a:gd name="connsiteX114" fmla="*/ 667519 w 2105794"/>
              <a:gd name="connsiteY114" fmla="*/ 952500 h 1753029"/>
              <a:gd name="connsiteX115" fmla="*/ 648469 w 2105794"/>
              <a:gd name="connsiteY115" fmla="*/ 965200 h 1753029"/>
              <a:gd name="connsiteX116" fmla="*/ 629419 w 2105794"/>
              <a:gd name="connsiteY116" fmla="*/ 971550 h 1753029"/>
              <a:gd name="connsiteX117" fmla="*/ 607194 w 2105794"/>
              <a:gd name="connsiteY117" fmla="*/ 984250 h 1753029"/>
              <a:gd name="connsiteX118" fmla="*/ 597669 w 2105794"/>
              <a:gd name="connsiteY118" fmla="*/ 987425 h 1753029"/>
              <a:gd name="connsiteX119" fmla="*/ 578619 w 2105794"/>
              <a:gd name="connsiteY119" fmla="*/ 1000125 h 1753029"/>
              <a:gd name="connsiteX120" fmla="*/ 569094 w 2105794"/>
              <a:gd name="connsiteY120" fmla="*/ 1006475 h 1753029"/>
              <a:gd name="connsiteX121" fmla="*/ 559569 w 2105794"/>
              <a:gd name="connsiteY121" fmla="*/ 1009650 h 1753029"/>
              <a:gd name="connsiteX122" fmla="*/ 530994 w 2105794"/>
              <a:gd name="connsiteY122" fmla="*/ 1022350 h 1753029"/>
              <a:gd name="connsiteX123" fmla="*/ 480194 w 2105794"/>
              <a:gd name="connsiteY123" fmla="*/ 1025525 h 1753029"/>
              <a:gd name="connsiteX124" fmla="*/ 448444 w 2105794"/>
              <a:gd name="connsiteY124" fmla="*/ 1073150 h 1753029"/>
              <a:gd name="connsiteX125" fmla="*/ 435744 w 2105794"/>
              <a:gd name="connsiteY125" fmla="*/ 1092200 h 1753029"/>
              <a:gd name="connsiteX126" fmla="*/ 429394 w 2105794"/>
              <a:gd name="connsiteY126" fmla="*/ 1101725 h 1753029"/>
              <a:gd name="connsiteX127" fmla="*/ 438919 w 2105794"/>
              <a:gd name="connsiteY127" fmla="*/ 1120775 h 1753029"/>
              <a:gd name="connsiteX128" fmla="*/ 448444 w 2105794"/>
              <a:gd name="connsiteY128" fmla="*/ 1127125 h 1753029"/>
              <a:gd name="connsiteX129" fmla="*/ 461144 w 2105794"/>
              <a:gd name="connsiteY129" fmla="*/ 1149350 h 1753029"/>
              <a:gd name="connsiteX130" fmla="*/ 483369 w 2105794"/>
              <a:gd name="connsiteY130" fmla="*/ 1168400 h 1753029"/>
              <a:gd name="connsiteX131" fmla="*/ 502419 w 2105794"/>
              <a:gd name="connsiteY131" fmla="*/ 1184275 h 1753029"/>
              <a:gd name="connsiteX132" fmla="*/ 508769 w 2105794"/>
              <a:gd name="connsiteY132" fmla="*/ 1196975 h 1753029"/>
              <a:gd name="connsiteX133" fmla="*/ 530994 w 2105794"/>
              <a:gd name="connsiteY133" fmla="*/ 1212850 h 1753029"/>
              <a:gd name="connsiteX134" fmla="*/ 550044 w 2105794"/>
              <a:gd name="connsiteY134" fmla="*/ 1241425 h 1753029"/>
              <a:gd name="connsiteX135" fmla="*/ 559569 w 2105794"/>
              <a:gd name="connsiteY135" fmla="*/ 1247775 h 1753029"/>
              <a:gd name="connsiteX136" fmla="*/ 565919 w 2105794"/>
              <a:gd name="connsiteY136" fmla="*/ 1257300 h 1753029"/>
              <a:gd name="connsiteX137" fmla="*/ 575444 w 2105794"/>
              <a:gd name="connsiteY137" fmla="*/ 1266825 h 1753029"/>
              <a:gd name="connsiteX138" fmla="*/ 578619 w 2105794"/>
              <a:gd name="connsiteY138" fmla="*/ 1282700 h 1753029"/>
              <a:gd name="connsiteX139" fmla="*/ 584969 w 2105794"/>
              <a:gd name="connsiteY139" fmla="*/ 1298575 h 1753029"/>
              <a:gd name="connsiteX140" fmla="*/ 83319 w 2105794"/>
              <a:gd name="connsiteY140" fmla="*/ 1646238 h 1753029"/>
              <a:gd name="connsiteX141" fmla="*/ 2356 w 2105794"/>
              <a:gd name="connsiteY141" fmla="*/ 1752600 h 1753029"/>
              <a:gd name="connsiteX142" fmla="*/ 123007 w 2105794"/>
              <a:gd name="connsiteY142" fmla="*/ 1722437 h 1753029"/>
              <a:gd name="connsiteX143" fmla="*/ 145231 w 2105794"/>
              <a:gd name="connsiteY143" fmla="*/ 1716087 h 1753029"/>
              <a:gd name="connsiteX144" fmla="*/ 149994 w 2105794"/>
              <a:gd name="connsiteY144" fmla="*/ 1725612 h 1753029"/>
              <a:gd name="connsiteX145" fmla="*/ 159519 w 2105794"/>
              <a:gd name="connsiteY145" fmla="*/ 1731962 h 1753029"/>
              <a:gd name="connsiteX146" fmla="*/ 202382 w 2105794"/>
              <a:gd name="connsiteY146" fmla="*/ 1736725 h 1753029"/>
              <a:gd name="connsiteX147" fmla="*/ 234132 w 2105794"/>
              <a:gd name="connsiteY147" fmla="*/ 1727200 h 1753029"/>
              <a:gd name="connsiteX148" fmla="*/ 275407 w 2105794"/>
              <a:gd name="connsiteY148" fmla="*/ 1717675 h 1753029"/>
              <a:gd name="connsiteX149" fmla="*/ 288107 w 2105794"/>
              <a:gd name="connsiteY149" fmla="*/ 1722438 h 1753029"/>
              <a:gd name="connsiteX150" fmla="*/ 354782 w 2105794"/>
              <a:gd name="connsiteY150" fmla="*/ 1706562 h 1753029"/>
              <a:gd name="connsiteX151" fmla="*/ 392881 w 2105794"/>
              <a:gd name="connsiteY151" fmla="*/ 1706563 h 1753029"/>
              <a:gd name="connsiteX152" fmla="*/ 500832 w 2105794"/>
              <a:gd name="connsiteY152" fmla="*/ 1709738 h 1753029"/>
              <a:gd name="connsiteX153" fmla="*/ 457969 w 2105794"/>
              <a:gd name="connsiteY153" fmla="*/ 1706562 h 1753029"/>
              <a:gd name="connsiteX154" fmla="*/ 540519 w 2105794"/>
              <a:gd name="connsiteY154" fmla="*/ 1639887 h 1753029"/>
              <a:gd name="connsiteX155" fmla="*/ 581794 w 2105794"/>
              <a:gd name="connsiteY155" fmla="*/ 1620838 h 1753029"/>
              <a:gd name="connsiteX156" fmla="*/ 610369 w 2105794"/>
              <a:gd name="connsiteY156" fmla="*/ 1635125 h 1753029"/>
              <a:gd name="connsiteX157" fmla="*/ 642119 w 2105794"/>
              <a:gd name="connsiteY157" fmla="*/ 1654175 h 1753029"/>
              <a:gd name="connsiteX158" fmla="*/ 675457 w 2105794"/>
              <a:gd name="connsiteY158" fmla="*/ 1619250 h 1753029"/>
              <a:gd name="connsiteX159" fmla="*/ 815157 w 2105794"/>
              <a:gd name="connsiteY159" fmla="*/ 1616075 h 1753029"/>
              <a:gd name="connsiteX160" fmla="*/ 842144 w 2105794"/>
              <a:gd name="connsiteY160" fmla="*/ 1539875 h 1753029"/>
              <a:gd name="connsiteX161" fmla="*/ 807219 w 2105794"/>
              <a:gd name="connsiteY161" fmla="*/ 1573212 h 1753029"/>
              <a:gd name="connsiteX162" fmla="*/ 873894 w 2105794"/>
              <a:gd name="connsiteY162" fmla="*/ 1581150 h 1753029"/>
              <a:gd name="connsiteX163" fmla="*/ 872306 w 2105794"/>
              <a:gd name="connsiteY163" fmla="*/ 1606550 h 1753029"/>
              <a:gd name="connsiteX164" fmla="*/ 881831 w 2105794"/>
              <a:gd name="connsiteY164" fmla="*/ 1606550 h 1753029"/>
              <a:gd name="connsiteX165" fmla="*/ 921519 w 2105794"/>
              <a:gd name="connsiteY165" fmla="*/ 1616075 h 1753029"/>
              <a:gd name="connsiteX166" fmla="*/ 940569 w 2105794"/>
              <a:gd name="connsiteY166" fmla="*/ 1631950 h 1753029"/>
              <a:gd name="connsiteX167" fmla="*/ 950094 w 2105794"/>
              <a:gd name="connsiteY167" fmla="*/ 1641475 h 1753029"/>
              <a:gd name="connsiteX168" fmla="*/ 959619 w 2105794"/>
              <a:gd name="connsiteY168" fmla="*/ 1644650 h 1753029"/>
              <a:gd name="connsiteX169" fmla="*/ 978669 w 2105794"/>
              <a:gd name="connsiteY169" fmla="*/ 1654175 h 1753029"/>
              <a:gd name="connsiteX170" fmla="*/ 981844 w 2105794"/>
              <a:gd name="connsiteY170" fmla="*/ 1663700 h 1753029"/>
              <a:gd name="connsiteX171" fmla="*/ 1000894 w 2105794"/>
              <a:gd name="connsiteY171" fmla="*/ 1679575 h 1753029"/>
              <a:gd name="connsiteX172" fmla="*/ 1029469 w 2105794"/>
              <a:gd name="connsiteY172" fmla="*/ 1685925 h 1753029"/>
              <a:gd name="connsiteX173" fmla="*/ 1045344 w 2105794"/>
              <a:gd name="connsiteY173" fmla="*/ 1682750 h 1753029"/>
              <a:gd name="connsiteX174" fmla="*/ 1051694 w 2105794"/>
              <a:gd name="connsiteY174" fmla="*/ 1673225 h 1753029"/>
              <a:gd name="connsiteX175" fmla="*/ 1061219 w 2105794"/>
              <a:gd name="connsiteY175" fmla="*/ 1666875 h 1753029"/>
              <a:gd name="connsiteX176" fmla="*/ 1064394 w 2105794"/>
              <a:gd name="connsiteY176" fmla="*/ 1657350 h 1753029"/>
              <a:gd name="connsiteX177" fmla="*/ 1083444 w 2105794"/>
              <a:gd name="connsiteY177" fmla="*/ 1644650 h 1753029"/>
              <a:gd name="connsiteX178" fmla="*/ 1099319 w 2105794"/>
              <a:gd name="connsiteY178" fmla="*/ 1625600 h 1753029"/>
              <a:gd name="connsiteX179" fmla="*/ 1108844 w 2105794"/>
              <a:gd name="connsiteY179" fmla="*/ 1622425 h 1753029"/>
              <a:gd name="connsiteX180" fmla="*/ 1118369 w 2105794"/>
              <a:gd name="connsiteY180" fmla="*/ 1616075 h 1753029"/>
              <a:gd name="connsiteX181" fmla="*/ 1134244 w 2105794"/>
              <a:gd name="connsiteY181" fmla="*/ 1603375 h 1753029"/>
              <a:gd name="connsiteX182" fmla="*/ 1143769 w 2105794"/>
              <a:gd name="connsiteY182" fmla="*/ 1593850 h 1753029"/>
              <a:gd name="connsiteX183" fmla="*/ 1153294 w 2105794"/>
              <a:gd name="connsiteY183" fmla="*/ 1587500 h 1753029"/>
              <a:gd name="connsiteX184" fmla="*/ 1165994 w 2105794"/>
              <a:gd name="connsiteY184" fmla="*/ 1568450 h 1753029"/>
              <a:gd name="connsiteX185" fmla="*/ 1172344 w 2105794"/>
              <a:gd name="connsiteY185" fmla="*/ 1558925 h 1753029"/>
              <a:gd name="connsiteX186" fmla="*/ 1194569 w 2105794"/>
              <a:gd name="connsiteY186" fmla="*/ 1543050 h 1753029"/>
              <a:gd name="connsiteX187" fmla="*/ 1213619 w 2105794"/>
              <a:gd name="connsiteY187" fmla="*/ 1530350 h 1753029"/>
              <a:gd name="connsiteX188" fmla="*/ 1223144 w 2105794"/>
              <a:gd name="connsiteY188" fmla="*/ 1527175 h 1753029"/>
              <a:gd name="connsiteX189" fmla="*/ 1232669 w 2105794"/>
              <a:gd name="connsiteY189" fmla="*/ 1508125 h 1753029"/>
              <a:gd name="connsiteX190" fmla="*/ 1242194 w 2105794"/>
              <a:gd name="connsiteY190" fmla="*/ 1501775 h 1753029"/>
              <a:gd name="connsiteX191" fmla="*/ 1248544 w 2105794"/>
              <a:gd name="connsiteY191" fmla="*/ 1473200 h 1753029"/>
              <a:gd name="connsiteX192" fmla="*/ 1242194 w 2105794"/>
              <a:gd name="connsiteY192" fmla="*/ 1454150 h 1753029"/>
              <a:gd name="connsiteX193" fmla="*/ 1239019 w 2105794"/>
              <a:gd name="connsiteY193" fmla="*/ 1444625 h 1753029"/>
              <a:gd name="connsiteX194" fmla="*/ 1242194 w 2105794"/>
              <a:gd name="connsiteY194" fmla="*/ 1435100 h 1753029"/>
              <a:gd name="connsiteX195" fmla="*/ 1270769 w 2105794"/>
              <a:gd name="connsiteY195" fmla="*/ 1425575 h 1753029"/>
              <a:gd name="connsiteX196" fmla="*/ 1289819 w 2105794"/>
              <a:gd name="connsiteY196" fmla="*/ 1419225 h 1753029"/>
              <a:gd name="connsiteX197" fmla="*/ 1299344 w 2105794"/>
              <a:gd name="connsiteY197" fmla="*/ 1416050 h 1753029"/>
              <a:gd name="connsiteX198" fmla="*/ 1312044 w 2105794"/>
              <a:gd name="connsiteY198" fmla="*/ 1412875 h 1753029"/>
              <a:gd name="connsiteX199" fmla="*/ 1331094 w 2105794"/>
              <a:gd name="connsiteY199" fmla="*/ 1406525 h 1753029"/>
              <a:gd name="connsiteX200" fmla="*/ 1353319 w 2105794"/>
              <a:gd name="connsiteY200" fmla="*/ 1397000 h 1753029"/>
              <a:gd name="connsiteX201" fmla="*/ 1359669 w 2105794"/>
              <a:gd name="connsiteY201" fmla="*/ 1374775 h 1753029"/>
              <a:gd name="connsiteX202" fmla="*/ 1362844 w 2105794"/>
              <a:gd name="connsiteY202" fmla="*/ 1336675 h 1753029"/>
              <a:gd name="connsiteX203" fmla="*/ 1366019 w 2105794"/>
              <a:gd name="connsiteY203" fmla="*/ 1327150 h 1753029"/>
              <a:gd name="connsiteX204" fmla="*/ 1372369 w 2105794"/>
              <a:gd name="connsiteY204" fmla="*/ 1301750 h 1753029"/>
              <a:gd name="connsiteX205" fmla="*/ 1378719 w 2105794"/>
              <a:gd name="connsiteY205" fmla="*/ 1263650 h 1753029"/>
              <a:gd name="connsiteX206" fmla="*/ 1362844 w 2105794"/>
              <a:gd name="connsiteY206" fmla="*/ 1155700 h 1753029"/>
              <a:gd name="connsiteX207" fmla="*/ 1346969 w 2105794"/>
              <a:gd name="connsiteY207" fmla="*/ 1152525 h 1753029"/>
              <a:gd name="connsiteX208" fmla="*/ 1334269 w 2105794"/>
              <a:gd name="connsiteY208" fmla="*/ 1139825 h 1753029"/>
              <a:gd name="connsiteX209" fmla="*/ 1318394 w 2105794"/>
              <a:gd name="connsiteY209" fmla="*/ 1130300 h 1753029"/>
              <a:gd name="connsiteX210" fmla="*/ 1321569 w 2105794"/>
              <a:gd name="connsiteY210" fmla="*/ 1120775 h 1753029"/>
              <a:gd name="connsiteX211" fmla="*/ 1327919 w 2105794"/>
              <a:gd name="connsiteY211" fmla="*/ 1111250 h 1753029"/>
              <a:gd name="connsiteX212" fmla="*/ 1353319 w 2105794"/>
              <a:gd name="connsiteY212" fmla="*/ 1101725 h 1753029"/>
              <a:gd name="connsiteX213" fmla="*/ 1362844 w 2105794"/>
              <a:gd name="connsiteY213" fmla="*/ 1095375 h 1753029"/>
              <a:gd name="connsiteX214" fmla="*/ 1366019 w 2105794"/>
              <a:gd name="connsiteY214" fmla="*/ 1085850 h 1753029"/>
              <a:gd name="connsiteX215" fmla="*/ 1362844 w 2105794"/>
              <a:gd name="connsiteY215" fmla="*/ 1019175 h 1753029"/>
              <a:gd name="connsiteX216" fmla="*/ 1337444 w 2105794"/>
              <a:gd name="connsiteY216" fmla="*/ 996950 h 1753029"/>
              <a:gd name="connsiteX217" fmla="*/ 1315219 w 2105794"/>
              <a:gd name="connsiteY217" fmla="*/ 974725 h 1753029"/>
              <a:gd name="connsiteX218" fmla="*/ 1305694 w 2105794"/>
              <a:gd name="connsiteY218" fmla="*/ 965200 h 1753029"/>
              <a:gd name="connsiteX219" fmla="*/ 1299344 w 2105794"/>
              <a:gd name="connsiteY219" fmla="*/ 955675 h 1753029"/>
              <a:gd name="connsiteX220" fmla="*/ 1305694 w 2105794"/>
              <a:gd name="connsiteY220" fmla="*/ 946150 h 1753029"/>
              <a:gd name="connsiteX221" fmla="*/ 1327919 w 2105794"/>
              <a:gd name="connsiteY221" fmla="*/ 933450 h 1753029"/>
              <a:gd name="connsiteX222" fmla="*/ 1337444 w 2105794"/>
              <a:gd name="connsiteY222" fmla="*/ 927100 h 1753029"/>
              <a:gd name="connsiteX223" fmla="*/ 1340619 w 2105794"/>
              <a:gd name="connsiteY223" fmla="*/ 917575 h 1753029"/>
              <a:gd name="connsiteX224" fmla="*/ 1334269 w 2105794"/>
              <a:gd name="connsiteY224" fmla="*/ 828675 h 1753029"/>
              <a:gd name="connsiteX225" fmla="*/ 1327919 w 2105794"/>
              <a:gd name="connsiteY225" fmla="*/ 803275 h 1753029"/>
              <a:gd name="connsiteX226" fmla="*/ 1315219 w 2105794"/>
              <a:gd name="connsiteY226" fmla="*/ 784225 h 1753029"/>
              <a:gd name="connsiteX227" fmla="*/ 1308869 w 2105794"/>
              <a:gd name="connsiteY227" fmla="*/ 768350 h 1753029"/>
              <a:gd name="connsiteX228" fmla="*/ 1292994 w 2105794"/>
              <a:gd name="connsiteY228" fmla="*/ 739775 h 1753029"/>
              <a:gd name="connsiteX229" fmla="*/ 1273944 w 2105794"/>
              <a:gd name="connsiteY229" fmla="*/ 720725 h 1753029"/>
              <a:gd name="connsiteX230" fmla="*/ 1264419 w 2105794"/>
              <a:gd name="connsiteY230" fmla="*/ 714375 h 1753029"/>
              <a:gd name="connsiteX231" fmla="*/ 1254894 w 2105794"/>
              <a:gd name="connsiteY231" fmla="*/ 704850 h 1753029"/>
              <a:gd name="connsiteX232" fmla="*/ 1270769 w 2105794"/>
              <a:gd name="connsiteY232" fmla="*/ 692150 h 1753029"/>
              <a:gd name="connsiteX233" fmla="*/ 1277119 w 2105794"/>
              <a:gd name="connsiteY233" fmla="*/ 682625 h 1753029"/>
              <a:gd name="connsiteX234" fmla="*/ 1296169 w 2105794"/>
              <a:gd name="connsiteY234" fmla="*/ 676275 h 1753029"/>
              <a:gd name="connsiteX235" fmla="*/ 1321569 w 2105794"/>
              <a:gd name="connsiteY235" fmla="*/ 663575 h 1753029"/>
              <a:gd name="connsiteX236" fmla="*/ 1334269 w 2105794"/>
              <a:gd name="connsiteY236" fmla="*/ 650875 h 1753029"/>
              <a:gd name="connsiteX237" fmla="*/ 1343794 w 2105794"/>
              <a:gd name="connsiteY237" fmla="*/ 647700 h 1753029"/>
              <a:gd name="connsiteX238" fmla="*/ 1362844 w 2105794"/>
              <a:gd name="connsiteY238" fmla="*/ 635000 h 1753029"/>
              <a:gd name="connsiteX239" fmla="*/ 1626369 w 2105794"/>
              <a:gd name="connsiteY239" fmla="*/ 625475 h 1753029"/>
              <a:gd name="connsiteX240" fmla="*/ 1645419 w 2105794"/>
              <a:gd name="connsiteY240" fmla="*/ 619125 h 1753029"/>
              <a:gd name="connsiteX241" fmla="*/ 1654944 w 2105794"/>
              <a:gd name="connsiteY241" fmla="*/ 600075 h 1753029"/>
              <a:gd name="connsiteX242" fmla="*/ 1661294 w 2105794"/>
              <a:gd name="connsiteY242" fmla="*/ 571500 h 1753029"/>
              <a:gd name="connsiteX243" fmla="*/ 1658119 w 2105794"/>
              <a:gd name="connsiteY243" fmla="*/ 558800 h 1753029"/>
              <a:gd name="connsiteX244" fmla="*/ 1654944 w 2105794"/>
              <a:gd name="connsiteY244" fmla="*/ 523875 h 1753029"/>
              <a:gd name="connsiteX245" fmla="*/ 1654944 w 2105794"/>
              <a:gd name="connsiteY245" fmla="*/ 485775 h 1753029"/>
              <a:gd name="connsiteX246" fmla="*/ 1683519 w 2105794"/>
              <a:gd name="connsiteY246" fmla="*/ 466725 h 1753029"/>
              <a:gd name="connsiteX247" fmla="*/ 1686694 w 2105794"/>
              <a:gd name="connsiteY247" fmla="*/ 457200 h 1753029"/>
              <a:gd name="connsiteX248" fmla="*/ 1696219 w 2105794"/>
              <a:gd name="connsiteY248" fmla="*/ 450850 h 1753029"/>
              <a:gd name="connsiteX249" fmla="*/ 1699394 w 2105794"/>
              <a:gd name="connsiteY249" fmla="*/ 441325 h 1753029"/>
              <a:gd name="connsiteX250" fmla="*/ 1708919 w 2105794"/>
              <a:gd name="connsiteY250" fmla="*/ 438150 h 1753029"/>
              <a:gd name="connsiteX251" fmla="*/ 1727969 w 2105794"/>
              <a:gd name="connsiteY251" fmla="*/ 425450 h 1753029"/>
              <a:gd name="connsiteX252" fmla="*/ 1747019 w 2105794"/>
              <a:gd name="connsiteY252" fmla="*/ 415925 h 1753029"/>
              <a:gd name="connsiteX253" fmla="*/ 1813694 w 2105794"/>
              <a:gd name="connsiteY253" fmla="*/ 400050 h 1753029"/>
              <a:gd name="connsiteX254" fmla="*/ 1854969 w 2105794"/>
              <a:gd name="connsiteY254" fmla="*/ 393700 h 1753029"/>
              <a:gd name="connsiteX255" fmla="*/ 1927994 w 2105794"/>
              <a:gd name="connsiteY255" fmla="*/ 387350 h 1753029"/>
              <a:gd name="connsiteX256" fmla="*/ 1966094 w 2105794"/>
              <a:gd name="connsiteY256" fmla="*/ 377825 h 1753029"/>
              <a:gd name="connsiteX257" fmla="*/ 1985144 w 2105794"/>
              <a:gd name="connsiteY257" fmla="*/ 374650 h 1753029"/>
              <a:gd name="connsiteX258" fmla="*/ 1997844 w 2105794"/>
              <a:gd name="connsiteY258" fmla="*/ 368300 h 1753029"/>
              <a:gd name="connsiteX259" fmla="*/ 2016894 w 2105794"/>
              <a:gd name="connsiteY259" fmla="*/ 358775 h 1753029"/>
              <a:gd name="connsiteX260" fmla="*/ 2042294 w 2105794"/>
              <a:gd name="connsiteY260" fmla="*/ 349250 h 1753029"/>
              <a:gd name="connsiteX261" fmla="*/ 2051819 w 2105794"/>
              <a:gd name="connsiteY261" fmla="*/ 342900 h 1753029"/>
              <a:gd name="connsiteX262" fmla="*/ 2064519 w 2105794"/>
              <a:gd name="connsiteY262" fmla="*/ 327025 h 1753029"/>
              <a:gd name="connsiteX263" fmla="*/ 2077219 w 2105794"/>
              <a:gd name="connsiteY263" fmla="*/ 307975 h 1753029"/>
              <a:gd name="connsiteX264" fmla="*/ 2083569 w 2105794"/>
              <a:gd name="connsiteY264" fmla="*/ 298450 h 1753029"/>
              <a:gd name="connsiteX265" fmla="*/ 2086744 w 2105794"/>
              <a:gd name="connsiteY265" fmla="*/ 288925 h 1753029"/>
              <a:gd name="connsiteX266" fmla="*/ 2102619 w 2105794"/>
              <a:gd name="connsiteY266" fmla="*/ 269875 h 1753029"/>
              <a:gd name="connsiteX267" fmla="*/ 2105794 w 2105794"/>
              <a:gd name="connsiteY267" fmla="*/ 254000 h 1753029"/>
              <a:gd name="connsiteX0" fmla="*/ 2108083 w 2108083"/>
              <a:gd name="connsiteY0" fmla="*/ 254000 h 1753029"/>
              <a:gd name="connsiteX1" fmla="*/ 2108083 w 2108083"/>
              <a:gd name="connsiteY1" fmla="*/ 254000 h 1753029"/>
              <a:gd name="connsiteX2" fmla="*/ 2079508 w 2108083"/>
              <a:gd name="connsiteY2" fmla="*/ 257175 h 1753029"/>
              <a:gd name="connsiteX3" fmla="*/ 2069983 w 2108083"/>
              <a:gd name="connsiteY3" fmla="*/ 254000 h 1753029"/>
              <a:gd name="connsiteX4" fmla="*/ 2054108 w 2108083"/>
              <a:gd name="connsiteY4" fmla="*/ 250825 h 1753029"/>
              <a:gd name="connsiteX5" fmla="*/ 2035058 w 2108083"/>
              <a:gd name="connsiteY5" fmla="*/ 244475 h 1753029"/>
              <a:gd name="connsiteX6" fmla="*/ 2012833 w 2108083"/>
              <a:gd name="connsiteY6" fmla="*/ 241300 h 1753029"/>
              <a:gd name="connsiteX7" fmla="*/ 2003308 w 2108083"/>
              <a:gd name="connsiteY7" fmla="*/ 238125 h 1753029"/>
              <a:gd name="connsiteX8" fmla="*/ 1974733 w 2108083"/>
              <a:gd name="connsiteY8" fmla="*/ 222250 h 1753029"/>
              <a:gd name="connsiteX9" fmla="*/ 1971558 w 2108083"/>
              <a:gd name="connsiteY9" fmla="*/ 212725 h 1753029"/>
              <a:gd name="connsiteX10" fmla="*/ 1965208 w 2108083"/>
              <a:gd name="connsiteY10" fmla="*/ 190500 h 1753029"/>
              <a:gd name="connsiteX11" fmla="*/ 1949333 w 2108083"/>
              <a:gd name="connsiteY11" fmla="*/ 171450 h 1753029"/>
              <a:gd name="connsiteX12" fmla="*/ 1942983 w 2108083"/>
              <a:gd name="connsiteY12" fmla="*/ 161925 h 1753029"/>
              <a:gd name="connsiteX13" fmla="*/ 1923933 w 2108083"/>
              <a:gd name="connsiteY13" fmla="*/ 155575 h 1753029"/>
              <a:gd name="connsiteX14" fmla="*/ 1882658 w 2108083"/>
              <a:gd name="connsiteY14" fmla="*/ 149225 h 1753029"/>
              <a:gd name="connsiteX15" fmla="*/ 1838208 w 2108083"/>
              <a:gd name="connsiteY15" fmla="*/ 136525 h 1753029"/>
              <a:gd name="connsiteX16" fmla="*/ 1819158 w 2108083"/>
              <a:gd name="connsiteY16" fmla="*/ 133350 h 1753029"/>
              <a:gd name="connsiteX17" fmla="*/ 1809633 w 2108083"/>
              <a:gd name="connsiteY17" fmla="*/ 127000 h 1753029"/>
              <a:gd name="connsiteX18" fmla="*/ 1796933 w 2108083"/>
              <a:gd name="connsiteY18" fmla="*/ 107950 h 1753029"/>
              <a:gd name="connsiteX19" fmla="*/ 1787408 w 2108083"/>
              <a:gd name="connsiteY19" fmla="*/ 104775 h 1753029"/>
              <a:gd name="connsiteX20" fmla="*/ 1784233 w 2108083"/>
              <a:gd name="connsiteY20" fmla="*/ 95250 h 1753029"/>
              <a:gd name="connsiteX21" fmla="*/ 1765183 w 2108083"/>
              <a:gd name="connsiteY21" fmla="*/ 88900 h 1753029"/>
              <a:gd name="connsiteX22" fmla="*/ 1739783 w 2108083"/>
              <a:gd name="connsiteY22" fmla="*/ 66675 h 1753029"/>
              <a:gd name="connsiteX23" fmla="*/ 1730258 w 2108083"/>
              <a:gd name="connsiteY23" fmla="*/ 63500 h 1753029"/>
              <a:gd name="connsiteX24" fmla="*/ 1711208 w 2108083"/>
              <a:gd name="connsiteY24" fmla="*/ 50800 h 1753029"/>
              <a:gd name="connsiteX25" fmla="*/ 1698508 w 2108083"/>
              <a:gd name="connsiteY25" fmla="*/ 41275 h 1753029"/>
              <a:gd name="connsiteX26" fmla="*/ 1685808 w 2108083"/>
              <a:gd name="connsiteY26" fmla="*/ 38100 h 1753029"/>
              <a:gd name="connsiteX27" fmla="*/ 1676283 w 2108083"/>
              <a:gd name="connsiteY27" fmla="*/ 31750 h 1753029"/>
              <a:gd name="connsiteX28" fmla="*/ 1650883 w 2108083"/>
              <a:gd name="connsiteY28" fmla="*/ 25400 h 1753029"/>
              <a:gd name="connsiteX29" fmla="*/ 1641358 w 2108083"/>
              <a:gd name="connsiteY29" fmla="*/ 22225 h 1753029"/>
              <a:gd name="connsiteX30" fmla="*/ 1628658 w 2108083"/>
              <a:gd name="connsiteY30" fmla="*/ 19050 h 1753029"/>
              <a:gd name="connsiteX31" fmla="*/ 1612783 w 2108083"/>
              <a:gd name="connsiteY31" fmla="*/ 15875 h 1753029"/>
              <a:gd name="connsiteX32" fmla="*/ 1593733 w 2108083"/>
              <a:gd name="connsiteY32" fmla="*/ 9525 h 1753029"/>
              <a:gd name="connsiteX33" fmla="*/ 1584208 w 2108083"/>
              <a:gd name="connsiteY33" fmla="*/ 6350 h 1753029"/>
              <a:gd name="connsiteX34" fmla="*/ 1542933 w 2108083"/>
              <a:gd name="connsiteY34" fmla="*/ 0 h 1753029"/>
              <a:gd name="connsiteX35" fmla="*/ 1495308 w 2108083"/>
              <a:gd name="connsiteY35" fmla="*/ 3175 h 1753029"/>
              <a:gd name="connsiteX36" fmla="*/ 1485783 w 2108083"/>
              <a:gd name="connsiteY36" fmla="*/ 6350 h 1753029"/>
              <a:gd name="connsiteX37" fmla="*/ 1454033 w 2108083"/>
              <a:gd name="connsiteY37" fmla="*/ 15875 h 1753029"/>
              <a:gd name="connsiteX38" fmla="*/ 1444508 w 2108083"/>
              <a:gd name="connsiteY38" fmla="*/ 19050 h 1753029"/>
              <a:gd name="connsiteX39" fmla="*/ 1425458 w 2108083"/>
              <a:gd name="connsiteY39" fmla="*/ 31750 h 1753029"/>
              <a:gd name="connsiteX40" fmla="*/ 1415933 w 2108083"/>
              <a:gd name="connsiteY40" fmla="*/ 50800 h 1753029"/>
              <a:gd name="connsiteX41" fmla="*/ 1412758 w 2108083"/>
              <a:gd name="connsiteY41" fmla="*/ 60325 h 1753029"/>
              <a:gd name="connsiteX42" fmla="*/ 1403233 w 2108083"/>
              <a:gd name="connsiteY42" fmla="*/ 66675 h 1753029"/>
              <a:gd name="connsiteX43" fmla="*/ 1390533 w 2108083"/>
              <a:gd name="connsiteY43" fmla="*/ 85725 h 1753029"/>
              <a:gd name="connsiteX44" fmla="*/ 1384183 w 2108083"/>
              <a:gd name="connsiteY44" fmla="*/ 95250 h 1753029"/>
              <a:gd name="connsiteX45" fmla="*/ 1374658 w 2108083"/>
              <a:gd name="connsiteY45" fmla="*/ 101600 h 1753029"/>
              <a:gd name="connsiteX46" fmla="*/ 1349258 w 2108083"/>
              <a:gd name="connsiteY46" fmla="*/ 139700 h 1753029"/>
              <a:gd name="connsiteX47" fmla="*/ 1342908 w 2108083"/>
              <a:gd name="connsiteY47" fmla="*/ 149225 h 1753029"/>
              <a:gd name="connsiteX48" fmla="*/ 1333383 w 2108083"/>
              <a:gd name="connsiteY48" fmla="*/ 155575 h 1753029"/>
              <a:gd name="connsiteX49" fmla="*/ 1327033 w 2108083"/>
              <a:gd name="connsiteY49" fmla="*/ 168275 h 1753029"/>
              <a:gd name="connsiteX50" fmla="*/ 1317508 w 2108083"/>
              <a:gd name="connsiteY50" fmla="*/ 187325 h 1753029"/>
              <a:gd name="connsiteX51" fmla="*/ 1307983 w 2108083"/>
              <a:gd name="connsiteY51" fmla="*/ 193675 h 1753029"/>
              <a:gd name="connsiteX52" fmla="*/ 1301633 w 2108083"/>
              <a:gd name="connsiteY52" fmla="*/ 203200 h 1753029"/>
              <a:gd name="connsiteX53" fmla="*/ 1298458 w 2108083"/>
              <a:gd name="connsiteY53" fmla="*/ 212725 h 1753029"/>
              <a:gd name="connsiteX54" fmla="*/ 1285758 w 2108083"/>
              <a:gd name="connsiteY54" fmla="*/ 231775 h 1753029"/>
              <a:gd name="connsiteX55" fmla="*/ 1288933 w 2108083"/>
              <a:gd name="connsiteY55" fmla="*/ 247650 h 1753029"/>
              <a:gd name="connsiteX56" fmla="*/ 1298458 w 2108083"/>
              <a:gd name="connsiteY56" fmla="*/ 257175 h 1753029"/>
              <a:gd name="connsiteX57" fmla="*/ 1304808 w 2108083"/>
              <a:gd name="connsiteY57" fmla="*/ 266700 h 1753029"/>
              <a:gd name="connsiteX58" fmla="*/ 1307983 w 2108083"/>
              <a:gd name="connsiteY58" fmla="*/ 279400 h 1753029"/>
              <a:gd name="connsiteX59" fmla="*/ 1314333 w 2108083"/>
              <a:gd name="connsiteY59" fmla="*/ 288925 h 1753029"/>
              <a:gd name="connsiteX60" fmla="*/ 1307983 w 2108083"/>
              <a:gd name="connsiteY60" fmla="*/ 317500 h 1753029"/>
              <a:gd name="connsiteX61" fmla="*/ 1301633 w 2108083"/>
              <a:gd name="connsiteY61" fmla="*/ 342900 h 1753029"/>
              <a:gd name="connsiteX62" fmla="*/ 1298458 w 2108083"/>
              <a:gd name="connsiteY62" fmla="*/ 355600 h 1753029"/>
              <a:gd name="connsiteX63" fmla="*/ 1295283 w 2108083"/>
              <a:gd name="connsiteY63" fmla="*/ 365125 h 1753029"/>
              <a:gd name="connsiteX64" fmla="*/ 1285758 w 2108083"/>
              <a:gd name="connsiteY64" fmla="*/ 371475 h 1753029"/>
              <a:gd name="connsiteX65" fmla="*/ 1279408 w 2108083"/>
              <a:gd name="connsiteY65" fmla="*/ 381000 h 1753029"/>
              <a:gd name="connsiteX66" fmla="*/ 1247658 w 2108083"/>
              <a:gd name="connsiteY66" fmla="*/ 400050 h 1753029"/>
              <a:gd name="connsiteX67" fmla="*/ 1238133 w 2108083"/>
              <a:gd name="connsiteY67" fmla="*/ 403225 h 1753029"/>
              <a:gd name="connsiteX68" fmla="*/ 1228608 w 2108083"/>
              <a:gd name="connsiteY68" fmla="*/ 409575 h 1753029"/>
              <a:gd name="connsiteX69" fmla="*/ 1222258 w 2108083"/>
              <a:gd name="connsiteY69" fmla="*/ 419100 h 1753029"/>
              <a:gd name="connsiteX70" fmla="*/ 1203208 w 2108083"/>
              <a:gd name="connsiteY70" fmla="*/ 431800 h 1753029"/>
              <a:gd name="connsiteX71" fmla="*/ 1196858 w 2108083"/>
              <a:gd name="connsiteY71" fmla="*/ 450850 h 1753029"/>
              <a:gd name="connsiteX72" fmla="*/ 1203208 w 2108083"/>
              <a:gd name="connsiteY72" fmla="*/ 469900 h 1753029"/>
              <a:gd name="connsiteX73" fmla="*/ 1174633 w 2108083"/>
              <a:gd name="connsiteY73" fmla="*/ 482600 h 1753029"/>
              <a:gd name="connsiteX74" fmla="*/ 1142883 w 2108083"/>
              <a:gd name="connsiteY74" fmla="*/ 514350 h 1753029"/>
              <a:gd name="connsiteX75" fmla="*/ 1133358 w 2108083"/>
              <a:gd name="connsiteY75" fmla="*/ 520700 h 1753029"/>
              <a:gd name="connsiteX76" fmla="*/ 1123833 w 2108083"/>
              <a:gd name="connsiteY76" fmla="*/ 523875 h 1753029"/>
              <a:gd name="connsiteX77" fmla="*/ 1104783 w 2108083"/>
              <a:gd name="connsiteY77" fmla="*/ 536575 h 1753029"/>
              <a:gd name="connsiteX78" fmla="*/ 1082558 w 2108083"/>
              <a:gd name="connsiteY78" fmla="*/ 517525 h 1753029"/>
              <a:gd name="connsiteX79" fmla="*/ 1069858 w 2108083"/>
              <a:gd name="connsiteY79" fmla="*/ 514350 h 1753029"/>
              <a:gd name="connsiteX80" fmla="*/ 1060333 w 2108083"/>
              <a:gd name="connsiteY80" fmla="*/ 511175 h 1753029"/>
              <a:gd name="connsiteX81" fmla="*/ 1006358 w 2108083"/>
              <a:gd name="connsiteY81" fmla="*/ 514350 h 1753029"/>
              <a:gd name="connsiteX82" fmla="*/ 993658 w 2108083"/>
              <a:gd name="connsiteY82" fmla="*/ 530225 h 1753029"/>
              <a:gd name="connsiteX83" fmla="*/ 984133 w 2108083"/>
              <a:gd name="connsiteY83" fmla="*/ 539750 h 1753029"/>
              <a:gd name="connsiteX84" fmla="*/ 980958 w 2108083"/>
              <a:gd name="connsiteY84" fmla="*/ 549275 h 1753029"/>
              <a:gd name="connsiteX85" fmla="*/ 961908 w 2108083"/>
              <a:gd name="connsiteY85" fmla="*/ 561975 h 1753029"/>
              <a:gd name="connsiteX86" fmla="*/ 942858 w 2108083"/>
              <a:gd name="connsiteY86" fmla="*/ 571500 h 1753029"/>
              <a:gd name="connsiteX87" fmla="*/ 930158 w 2108083"/>
              <a:gd name="connsiteY87" fmla="*/ 590550 h 1753029"/>
              <a:gd name="connsiteX88" fmla="*/ 933333 w 2108083"/>
              <a:gd name="connsiteY88" fmla="*/ 606425 h 1753029"/>
              <a:gd name="connsiteX89" fmla="*/ 936508 w 2108083"/>
              <a:gd name="connsiteY89" fmla="*/ 615950 h 1753029"/>
              <a:gd name="connsiteX90" fmla="*/ 939683 w 2108083"/>
              <a:gd name="connsiteY90" fmla="*/ 631825 h 1753029"/>
              <a:gd name="connsiteX91" fmla="*/ 930158 w 2108083"/>
              <a:gd name="connsiteY91" fmla="*/ 650875 h 1753029"/>
              <a:gd name="connsiteX92" fmla="*/ 920633 w 2108083"/>
              <a:gd name="connsiteY92" fmla="*/ 654050 h 1753029"/>
              <a:gd name="connsiteX93" fmla="*/ 911108 w 2108083"/>
              <a:gd name="connsiteY93" fmla="*/ 660400 h 1753029"/>
              <a:gd name="connsiteX94" fmla="*/ 892058 w 2108083"/>
              <a:gd name="connsiteY94" fmla="*/ 676275 h 1753029"/>
              <a:gd name="connsiteX95" fmla="*/ 888883 w 2108083"/>
              <a:gd name="connsiteY95" fmla="*/ 685800 h 1753029"/>
              <a:gd name="connsiteX96" fmla="*/ 876183 w 2108083"/>
              <a:gd name="connsiteY96" fmla="*/ 714375 h 1753029"/>
              <a:gd name="connsiteX97" fmla="*/ 869833 w 2108083"/>
              <a:gd name="connsiteY97" fmla="*/ 746125 h 1753029"/>
              <a:gd name="connsiteX98" fmla="*/ 863483 w 2108083"/>
              <a:gd name="connsiteY98" fmla="*/ 765175 h 1753029"/>
              <a:gd name="connsiteX99" fmla="*/ 857133 w 2108083"/>
              <a:gd name="connsiteY99" fmla="*/ 774700 h 1753029"/>
              <a:gd name="connsiteX100" fmla="*/ 850783 w 2108083"/>
              <a:gd name="connsiteY100" fmla="*/ 793750 h 1753029"/>
              <a:gd name="connsiteX101" fmla="*/ 844433 w 2108083"/>
              <a:gd name="connsiteY101" fmla="*/ 803275 h 1753029"/>
              <a:gd name="connsiteX102" fmla="*/ 831733 w 2108083"/>
              <a:gd name="connsiteY102" fmla="*/ 831850 h 1753029"/>
              <a:gd name="connsiteX103" fmla="*/ 834908 w 2108083"/>
              <a:gd name="connsiteY103" fmla="*/ 854075 h 1753029"/>
              <a:gd name="connsiteX104" fmla="*/ 844433 w 2108083"/>
              <a:gd name="connsiteY104" fmla="*/ 860425 h 1753029"/>
              <a:gd name="connsiteX105" fmla="*/ 866658 w 2108083"/>
              <a:gd name="connsiteY105" fmla="*/ 869950 h 1753029"/>
              <a:gd name="connsiteX106" fmla="*/ 882533 w 2108083"/>
              <a:gd name="connsiteY106" fmla="*/ 885825 h 1753029"/>
              <a:gd name="connsiteX107" fmla="*/ 888883 w 2108083"/>
              <a:gd name="connsiteY107" fmla="*/ 895350 h 1753029"/>
              <a:gd name="connsiteX108" fmla="*/ 901583 w 2108083"/>
              <a:gd name="connsiteY108" fmla="*/ 898525 h 1753029"/>
              <a:gd name="connsiteX109" fmla="*/ 914283 w 2108083"/>
              <a:gd name="connsiteY109" fmla="*/ 904875 h 1753029"/>
              <a:gd name="connsiteX110" fmla="*/ 933333 w 2108083"/>
              <a:gd name="connsiteY110" fmla="*/ 914400 h 1753029"/>
              <a:gd name="connsiteX111" fmla="*/ 936508 w 2108083"/>
              <a:gd name="connsiteY111" fmla="*/ 923925 h 1753029"/>
              <a:gd name="connsiteX112" fmla="*/ 892058 w 2108083"/>
              <a:gd name="connsiteY112" fmla="*/ 942975 h 1753029"/>
              <a:gd name="connsiteX113" fmla="*/ 695208 w 2108083"/>
              <a:gd name="connsiteY113" fmla="*/ 949325 h 1753029"/>
              <a:gd name="connsiteX114" fmla="*/ 669808 w 2108083"/>
              <a:gd name="connsiteY114" fmla="*/ 952500 h 1753029"/>
              <a:gd name="connsiteX115" fmla="*/ 650758 w 2108083"/>
              <a:gd name="connsiteY115" fmla="*/ 965200 h 1753029"/>
              <a:gd name="connsiteX116" fmla="*/ 631708 w 2108083"/>
              <a:gd name="connsiteY116" fmla="*/ 971550 h 1753029"/>
              <a:gd name="connsiteX117" fmla="*/ 609483 w 2108083"/>
              <a:gd name="connsiteY117" fmla="*/ 984250 h 1753029"/>
              <a:gd name="connsiteX118" fmla="*/ 599958 w 2108083"/>
              <a:gd name="connsiteY118" fmla="*/ 987425 h 1753029"/>
              <a:gd name="connsiteX119" fmla="*/ 580908 w 2108083"/>
              <a:gd name="connsiteY119" fmla="*/ 1000125 h 1753029"/>
              <a:gd name="connsiteX120" fmla="*/ 571383 w 2108083"/>
              <a:gd name="connsiteY120" fmla="*/ 1006475 h 1753029"/>
              <a:gd name="connsiteX121" fmla="*/ 561858 w 2108083"/>
              <a:gd name="connsiteY121" fmla="*/ 1009650 h 1753029"/>
              <a:gd name="connsiteX122" fmla="*/ 533283 w 2108083"/>
              <a:gd name="connsiteY122" fmla="*/ 1022350 h 1753029"/>
              <a:gd name="connsiteX123" fmla="*/ 482483 w 2108083"/>
              <a:gd name="connsiteY123" fmla="*/ 1025525 h 1753029"/>
              <a:gd name="connsiteX124" fmla="*/ 450733 w 2108083"/>
              <a:gd name="connsiteY124" fmla="*/ 1073150 h 1753029"/>
              <a:gd name="connsiteX125" fmla="*/ 438033 w 2108083"/>
              <a:gd name="connsiteY125" fmla="*/ 1092200 h 1753029"/>
              <a:gd name="connsiteX126" fmla="*/ 431683 w 2108083"/>
              <a:gd name="connsiteY126" fmla="*/ 1101725 h 1753029"/>
              <a:gd name="connsiteX127" fmla="*/ 441208 w 2108083"/>
              <a:gd name="connsiteY127" fmla="*/ 1120775 h 1753029"/>
              <a:gd name="connsiteX128" fmla="*/ 450733 w 2108083"/>
              <a:gd name="connsiteY128" fmla="*/ 1127125 h 1753029"/>
              <a:gd name="connsiteX129" fmla="*/ 463433 w 2108083"/>
              <a:gd name="connsiteY129" fmla="*/ 1149350 h 1753029"/>
              <a:gd name="connsiteX130" fmla="*/ 485658 w 2108083"/>
              <a:gd name="connsiteY130" fmla="*/ 1168400 h 1753029"/>
              <a:gd name="connsiteX131" fmla="*/ 504708 w 2108083"/>
              <a:gd name="connsiteY131" fmla="*/ 1184275 h 1753029"/>
              <a:gd name="connsiteX132" fmla="*/ 511058 w 2108083"/>
              <a:gd name="connsiteY132" fmla="*/ 1196975 h 1753029"/>
              <a:gd name="connsiteX133" fmla="*/ 533283 w 2108083"/>
              <a:gd name="connsiteY133" fmla="*/ 1212850 h 1753029"/>
              <a:gd name="connsiteX134" fmla="*/ 552333 w 2108083"/>
              <a:gd name="connsiteY134" fmla="*/ 1241425 h 1753029"/>
              <a:gd name="connsiteX135" fmla="*/ 561858 w 2108083"/>
              <a:gd name="connsiteY135" fmla="*/ 1247775 h 1753029"/>
              <a:gd name="connsiteX136" fmla="*/ 568208 w 2108083"/>
              <a:gd name="connsiteY136" fmla="*/ 1257300 h 1753029"/>
              <a:gd name="connsiteX137" fmla="*/ 577733 w 2108083"/>
              <a:gd name="connsiteY137" fmla="*/ 1266825 h 1753029"/>
              <a:gd name="connsiteX138" fmla="*/ 580908 w 2108083"/>
              <a:gd name="connsiteY138" fmla="*/ 1282700 h 1753029"/>
              <a:gd name="connsiteX139" fmla="*/ 25283 w 2108083"/>
              <a:gd name="connsiteY139" fmla="*/ 1527175 h 1753029"/>
              <a:gd name="connsiteX140" fmla="*/ 85608 w 2108083"/>
              <a:gd name="connsiteY140" fmla="*/ 1646238 h 1753029"/>
              <a:gd name="connsiteX141" fmla="*/ 4645 w 2108083"/>
              <a:gd name="connsiteY141" fmla="*/ 1752600 h 1753029"/>
              <a:gd name="connsiteX142" fmla="*/ 125296 w 2108083"/>
              <a:gd name="connsiteY142" fmla="*/ 1722437 h 1753029"/>
              <a:gd name="connsiteX143" fmla="*/ 147520 w 2108083"/>
              <a:gd name="connsiteY143" fmla="*/ 1716087 h 1753029"/>
              <a:gd name="connsiteX144" fmla="*/ 152283 w 2108083"/>
              <a:gd name="connsiteY144" fmla="*/ 1725612 h 1753029"/>
              <a:gd name="connsiteX145" fmla="*/ 161808 w 2108083"/>
              <a:gd name="connsiteY145" fmla="*/ 1731962 h 1753029"/>
              <a:gd name="connsiteX146" fmla="*/ 204671 w 2108083"/>
              <a:gd name="connsiteY146" fmla="*/ 1736725 h 1753029"/>
              <a:gd name="connsiteX147" fmla="*/ 236421 w 2108083"/>
              <a:gd name="connsiteY147" fmla="*/ 1727200 h 1753029"/>
              <a:gd name="connsiteX148" fmla="*/ 277696 w 2108083"/>
              <a:gd name="connsiteY148" fmla="*/ 1717675 h 1753029"/>
              <a:gd name="connsiteX149" fmla="*/ 290396 w 2108083"/>
              <a:gd name="connsiteY149" fmla="*/ 1722438 h 1753029"/>
              <a:gd name="connsiteX150" fmla="*/ 357071 w 2108083"/>
              <a:gd name="connsiteY150" fmla="*/ 1706562 h 1753029"/>
              <a:gd name="connsiteX151" fmla="*/ 395170 w 2108083"/>
              <a:gd name="connsiteY151" fmla="*/ 1706563 h 1753029"/>
              <a:gd name="connsiteX152" fmla="*/ 503121 w 2108083"/>
              <a:gd name="connsiteY152" fmla="*/ 1709738 h 1753029"/>
              <a:gd name="connsiteX153" fmla="*/ 460258 w 2108083"/>
              <a:gd name="connsiteY153" fmla="*/ 1706562 h 1753029"/>
              <a:gd name="connsiteX154" fmla="*/ 542808 w 2108083"/>
              <a:gd name="connsiteY154" fmla="*/ 1639887 h 1753029"/>
              <a:gd name="connsiteX155" fmla="*/ 584083 w 2108083"/>
              <a:gd name="connsiteY155" fmla="*/ 1620838 h 1753029"/>
              <a:gd name="connsiteX156" fmla="*/ 612658 w 2108083"/>
              <a:gd name="connsiteY156" fmla="*/ 1635125 h 1753029"/>
              <a:gd name="connsiteX157" fmla="*/ 644408 w 2108083"/>
              <a:gd name="connsiteY157" fmla="*/ 1654175 h 1753029"/>
              <a:gd name="connsiteX158" fmla="*/ 677746 w 2108083"/>
              <a:gd name="connsiteY158" fmla="*/ 1619250 h 1753029"/>
              <a:gd name="connsiteX159" fmla="*/ 817446 w 2108083"/>
              <a:gd name="connsiteY159" fmla="*/ 1616075 h 1753029"/>
              <a:gd name="connsiteX160" fmla="*/ 844433 w 2108083"/>
              <a:gd name="connsiteY160" fmla="*/ 1539875 h 1753029"/>
              <a:gd name="connsiteX161" fmla="*/ 809508 w 2108083"/>
              <a:gd name="connsiteY161" fmla="*/ 1573212 h 1753029"/>
              <a:gd name="connsiteX162" fmla="*/ 876183 w 2108083"/>
              <a:gd name="connsiteY162" fmla="*/ 1581150 h 1753029"/>
              <a:gd name="connsiteX163" fmla="*/ 874595 w 2108083"/>
              <a:gd name="connsiteY163" fmla="*/ 1606550 h 1753029"/>
              <a:gd name="connsiteX164" fmla="*/ 884120 w 2108083"/>
              <a:gd name="connsiteY164" fmla="*/ 1606550 h 1753029"/>
              <a:gd name="connsiteX165" fmla="*/ 923808 w 2108083"/>
              <a:gd name="connsiteY165" fmla="*/ 1616075 h 1753029"/>
              <a:gd name="connsiteX166" fmla="*/ 942858 w 2108083"/>
              <a:gd name="connsiteY166" fmla="*/ 1631950 h 1753029"/>
              <a:gd name="connsiteX167" fmla="*/ 952383 w 2108083"/>
              <a:gd name="connsiteY167" fmla="*/ 1641475 h 1753029"/>
              <a:gd name="connsiteX168" fmla="*/ 961908 w 2108083"/>
              <a:gd name="connsiteY168" fmla="*/ 1644650 h 1753029"/>
              <a:gd name="connsiteX169" fmla="*/ 980958 w 2108083"/>
              <a:gd name="connsiteY169" fmla="*/ 1654175 h 1753029"/>
              <a:gd name="connsiteX170" fmla="*/ 984133 w 2108083"/>
              <a:gd name="connsiteY170" fmla="*/ 1663700 h 1753029"/>
              <a:gd name="connsiteX171" fmla="*/ 1003183 w 2108083"/>
              <a:gd name="connsiteY171" fmla="*/ 1679575 h 1753029"/>
              <a:gd name="connsiteX172" fmla="*/ 1031758 w 2108083"/>
              <a:gd name="connsiteY172" fmla="*/ 1685925 h 1753029"/>
              <a:gd name="connsiteX173" fmla="*/ 1047633 w 2108083"/>
              <a:gd name="connsiteY173" fmla="*/ 1682750 h 1753029"/>
              <a:gd name="connsiteX174" fmla="*/ 1053983 w 2108083"/>
              <a:gd name="connsiteY174" fmla="*/ 1673225 h 1753029"/>
              <a:gd name="connsiteX175" fmla="*/ 1063508 w 2108083"/>
              <a:gd name="connsiteY175" fmla="*/ 1666875 h 1753029"/>
              <a:gd name="connsiteX176" fmla="*/ 1066683 w 2108083"/>
              <a:gd name="connsiteY176" fmla="*/ 1657350 h 1753029"/>
              <a:gd name="connsiteX177" fmla="*/ 1085733 w 2108083"/>
              <a:gd name="connsiteY177" fmla="*/ 1644650 h 1753029"/>
              <a:gd name="connsiteX178" fmla="*/ 1101608 w 2108083"/>
              <a:gd name="connsiteY178" fmla="*/ 1625600 h 1753029"/>
              <a:gd name="connsiteX179" fmla="*/ 1111133 w 2108083"/>
              <a:gd name="connsiteY179" fmla="*/ 1622425 h 1753029"/>
              <a:gd name="connsiteX180" fmla="*/ 1120658 w 2108083"/>
              <a:gd name="connsiteY180" fmla="*/ 1616075 h 1753029"/>
              <a:gd name="connsiteX181" fmla="*/ 1136533 w 2108083"/>
              <a:gd name="connsiteY181" fmla="*/ 1603375 h 1753029"/>
              <a:gd name="connsiteX182" fmla="*/ 1146058 w 2108083"/>
              <a:gd name="connsiteY182" fmla="*/ 1593850 h 1753029"/>
              <a:gd name="connsiteX183" fmla="*/ 1155583 w 2108083"/>
              <a:gd name="connsiteY183" fmla="*/ 1587500 h 1753029"/>
              <a:gd name="connsiteX184" fmla="*/ 1168283 w 2108083"/>
              <a:gd name="connsiteY184" fmla="*/ 1568450 h 1753029"/>
              <a:gd name="connsiteX185" fmla="*/ 1174633 w 2108083"/>
              <a:gd name="connsiteY185" fmla="*/ 1558925 h 1753029"/>
              <a:gd name="connsiteX186" fmla="*/ 1196858 w 2108083"/>
              <a:gd name="connsiteY186" fmla="*/ 1543050 h 1753029"/>
              <a:gd name="connsiteX187" fmla="*/ 1215908 w 2108083"/>
              <a:gd name="connsiteY187" fmla="*/ 1530350 h 1753029"/>
              <a:gd name="connsiteX188" fmla="*/ 1225433 w 2108083"/>
              <a:gd name="connsiteY188" fmla="*/ 1527175 h 1753029"/>
              <a:gd name="connsiteX189" fmla="*/ 1234958 w 2108083"/>
              <a:gd name="connsiteY189" fmla="*/ 1508125 h 1753029"/>
              <a:gd name="connsiteX190" fmla="*/ 1244483 w 2108083"/>
              <a:gd name="connsiteY190" fmla="*/ 1501775 h 1753029"/>
              <a:gd name="connsiteX191" fmla="*/ 1250833 w 2108083"/>
              <a:gd name="connsiteY191" fmla="*/ 1473200 h 1753029"/>
              <a:gd name="connsiteX192" fmla="*/ 1244483 w 2108083"/>
              <a:gd name="connsiteY192" fmla="*/ 1454150 h 1753029"/>
              <a:gd name="connsiteX193" fmla="*/ 1241308 w 2108083"/>
              <a:gd name="connsiteY193" fmla="*/ 1444625 h 1753029"/>
              <a:gd name="connsiteX194" fmla="*/ 1244483 w 2108083"/>
              <a:gd name="connsiteY194" fmla="*/ 1435100 h 1753029"/>
              <a:gd name="connsiteX195" fmla="*/ 1273058 w 2108083"/>
              <a:gd name="connsiteY195" fmla="*/ 1425575 h 1753029"/>
              <a:gd name="connsiteX196" fmla="*/ 1292108 w 2108083"/>
              <a:gd name="connsiteY196" fmla="*/ 1419225 h 1753029"/>
              <a:gd name="connsiteX197" fmla="*/ 1301633 w 2108083"/>
              <a:gd name="connsiteY197" fmla="*/ 1416050 h 1753029"/>
              <a:gd name="connsiteX198" fmla="*/ 1314333 w 2108083"/>
              <a:gd name="connsiteY198" fmla="*/ 1412875 h 1753029"/>
              <a:gd name="connsiteX199" fmla="*/ 1333383 w 2108083"/>
              <a:gd name="connsiteY199" fmla="*/ 1406525 h 1753029"/>
              <a:gd name="connsiteX200" fmla="*/ 1355608 w 2108083"/>
              <a:gd name="connsiteY200" fmla="*/ 1397000 h 1753029"/>
              <a:gd name="connsiteX201" fmla="*/ 1361958 w 2108083"/>
              <a:gd name="connsiteY201" fmla="*/ 1374775 h 1753029"/>
              <a:gd name="connsiteX202" fmla="*/ 1365133 w 2108083"/>
              <a:gd name="connsiteY202" fmla="*/ 1336675 h 1753029"/>
              <a:gd name="connsiteX203" fmla="*/ 1368308 w 2108083"/>
              <a:gd name="connsiteY203" fmla="*/ 1327150 h 1753029"/>
              <a:gd name="connsiteX204" fmla="*/ 1374658 w 2108083"/>
              <a:gd name="connsiteY204" fmla="*/ 1301750 h 1753029"/>
              <a:gd name="connsiteX205" fmla="*/ 1381008 w 2108083"/>
              <a:gd name="connsiteY205" fmla="*/ 1263650 h 1753029"/>
              <a:gd name="connsiteX206" fmla="*/ 1365133 w 2108083"/>
              <a:gd name="connsiteY206" fmla="*/ 1155700 h 1753029"/>
              <a:gd name="connsiteX207" fmla="*/ 1349258 w 2108083"/>
              <a:gd name="connsiteY207" fmla="*/ 1152525 h 1753029"/>
              <a:gd name="connsiteX208" fmla="*/ 1336558 w 2108083"/>
              <a:gd name="connsiteY208" fmla="*/ 1139825 h 1753029"/>
              <a:gd name="connsiteX209" fmla="*/ 1320683 w 2108083"/>
              <a:gd name="connsiteY209" fmla="*/ 1130300 h 1753029"/>
              <a:gd name="connsiteX210" fmla="*/ 1323858 w 2108083"/>
              <a:gd name="connsiteY210" fmla="*/ 1120775 h 1753029"/>
              <a:gd name="connsiteX211" fmla="*/ 1330208 w 2108083"/>
              <a:gd name="connsiteY211" fmla="*/ 1111250 h 1753029"/>
              <a:gd name="connsiteX212" fmla="*/ 1355608 w 2108083"/>
              <a:gd name="connsiteY212" fmla="*/ 1101725 h 1753029"/>
              <a:gd name="connsiteX213" fmla="*/ 1365133 w 2108083"/>
              <a:gd name="connsiteY213" fmla="*/ 1095375 h 1753029"/>
              <a:gd name="connsiteX214" fmla="*/ 1368308 w 2108083"/>
              <a:gd name="connsiteY214" fmla="*/ 1085850 h 1753029"/>
              <a:gd name="connsiteX215" fmla="*/ 1365133 w 2108083"/>
              <a:gd name="connsiteY215" fmla="*/ 1019175 h 1753029"/>
              <a:gd name="connsiteX216" fmla="*/ 1339733 w 2108083"/>
              <a:gd name="connsiteY216" fmla="*/ 996950 h 1753029"/>
              <a:gd name="connsiteX217" fmla="*/ 1317508 w 2108083"/>
              <a:gd name="connsiteY217" fmla="*/ 974725 h 1753029"/>
              <a:gd name="connsiteX218" fmla="*/ 1307983 w 2108083"/>
              <a:gd name="connsiteY218" fmla="*/ 965200 h 1753029"/>
              <a:gd name="connsiteX219" fmla="*/ 1301633 w 2108083"/>
              <a:gd name="connsiteY219" fmla="*/ 955675 h 1753029"/>
              <a:gd name="connsiteX220" fmla="*/ 1307983 w 2108083"/>
              <a:gd name="connsiteY220" fmla="*/ 946150 h 1753029"/>
              <a:gd name="connsiteX221" fmla="*/ 1330208 w 2108083"/>
              <a:gd name="connsiteY221" fmla="*/ 933450 h 1753029"/>
              <a:gd name="connsiteX222" fmla="*/ 1339733 w 2108083"/>
              <a:gd name="connsiteY222" fmla="*/ 927100 h 1753029"/>
              <a:gd name="connsiteX223" fmla="*/ 1342908 w 2108083"/>
              <a:gd name="connsiteY223" fmla="*/ 917575 h 1753029"/>
              <a:gd name="connsiteX224" fmla="*/ 1336558 w 2108083"/>
              <a:gd name="connsiteY224" fmla="*/ 828675 h 1753029"/>
              <a:gd name="connsiteX225" fmla="*/ 1330208 w 2108083"/>
              <a:gd name="connsiteY225" fmla="*/ 803275 h 1753029"/>
              <a:gd name="connsiteX226" fmla="*/ 1317508 w 2108083"/>
              <a:gd name="connsiteY226" fmla="*/ 784225 h 1753029"/>
              <a:gd name="connsiteX227" fmla="*/ 1311158 w 2108083"/>
              <a:gd name="connsiteY227" fmla="*/ 768350 h 1753029"/>
              <a:gd name="connsiteX228" fmla="*/ 1295283 w 2108083"/>
              <a:gd name="connsiteY228" fmla="*/ 739775 h 1753029"/>
              <a:gd name="connsiteX229" fmla="*/ 1276233 w 2108083"/>
              <a:gd name="connsiteY229" fmla="*/ 720725 h 1753029"/>
              <a:gd name="connsiteX230" fmla="*/ 1266708 w 2108083"/>
              <a:gd name="connsiteY230" fmla="*/ 714375 h 1753029"/>
              <a:gd name="connsiteX231" fmla="*/ 1257183 w 2108083"/>
              <a:gd name="connsiteY231" fmla="*/ 704850 h 1753029"/>
              <a:gd name="connsiteX232" fmla="*/ 1273058 w 2108083"/>
              <a:gd name="connsiteY232" fmla="*/ 692150 h 1753029"/>
              <a:gd name="connsiteX233" fmla="*/ 1279408 w 2108083"/>
              <a:gd name="connsiteY233" fmla="*/ 682625 h 1753029"/>
              <a:gd name="connsiteX234" fmla="*/ 1298458 w 2108083"/>
              <a:gd name="connsiteY234" fmla="*/ 676275 h 1753029"/>
              <a:gd name="connsiteX235" fmla="*/ 1323858 w 2108083"/>
              <a:gd name="connsiteY235" fmla="*/ 663575 h 1753029"/>
              <a:gd name="connsiteX236" fmla="*/ 1336558 w 2108083"/>
              <a:gd name="connsiteY236" fmla="*/ 650875 h 1753029"/>
              <a:gd name="connsiteX237" fmla="*/ 1346083 w 2108083"/>
              <a:gd name="connsiteY237" fmla="*/ 647700 h 1753029"/>
              <a:gd name="connsiteX238" fmla="*/ 1365133 w 2108083"/>
              <a:gd name="connsiteY238" fmla="*/ 635000 h 1753029"/>
              <a:gd name="connsiteX239" fmla="*/ 1628658 w 2108083"/>
              <a:gd name="connsiteY239" fmla="*/ 625475 h 1753029"/>
              <a:gd name="connsiteX240" fmla="*/ 1647708 w 2108083"/>
              <a:gd name="connsiteY240" fmla="*/ 619125 h 1753029"/>
              <a:gd name="connsiteX241" fmla="*/ 1657233 w 2108083"/>
              <a:gd name="connsiteY241" fmla="*/ 600075 h 1753029"/>
              <a:gd name="connsiteX242" fmla="*/ 1663583 w 2108083"/>
              <a:gd name="connsiteY242" fmla="*/ 571500 h 1753029"/>
              <a:gd name="connsiteX243" fmla="*/ 1660408 w 2108083"/>
              <a:gd name="connsiteY243" fmla="*/ 558800 h 1753029"/>
              <a:gd name="connsiteX244" fmla="*/ 1657233 w 2108083"/>
              <a:gd name="connsiteY244" fmla="*/ 523875 h 1753029"/>
              <a:gd name="connsiteX245" fmla="*/ 1657233 w 2108083"/>
              <a:gd name="connsiteY245" fmla="*/ 485775 h 1753029"/>
              <a:gd name="connsiteX246" fmla="*/ 1685808 w 2108083"/>
              <a:gd name="connsiteY246" fmla="*/ 466725 h 1753029"/>
              <a:gd name="connsiteX247" fmla="*/ 1688983 w 2108083"/>
              <a:gd name="connsiteY247" fmla="*/ 457200 h 1753029"/>
              <a:gd name="connsiteX248" fmla="*/ 1698508 w 2108083"/>
              <a:gd name="connsiteY248" fmla="*/ 450850 h 1753029"/>
              <a:gd name="connsiteX249" fmla="*/ 1701683 w 2108083"/>
              <a:gd name="connsiteY249" fmla="*/ 441325 h 1753029"/>
              <a:gd name="connsiteX250" fmla="*/ 1711208 w 2108083"/>
              <a:gd name="connsiteY250" fmla="*/ 438150 h 1753029"/>
              <a:gd name="connsiteX251" fmla="*/ 1730258 w 2108083"/>
              <a:gd name="connsiteY251" fmla="*/ 425450 h 1753029"/>
              <a:gd name="connsiteX252" fmla="*/ 1749308 w 2108083"/>
              <a:gd name="connsiteY252" fmla="*/ 415925 h 1753029"/>
              <a:gd name="connsiteX253" fmla="*/ 1815983 w 2108083"/>
              <a:gd name="connsiteY253" fmla="*/ 400050 h 1753029"/>
              <a:gd name="connsiteX254" fmla="*/ 1857258 w 2108083"/>
              <a:gd name="connsiteY254" fmla="*/ 393700 h 1753029"/>
              <a:gd name="connsiteX255" fmla="*/ 1930283 w 2108083"/>
              <a:gd name="connsiteY255" fmla="*/ 387350 h 1753029"/>
              <a:gd name="connsiteX256" fmla="*/ 1968383 w 2108083"/>
              <a:gd name="connsiteY256" fmla="*/ 377825 h 1753029"/>
              <a:gd name="connsiteX257" fmla="*/ 1987433 w 2108083"/>
              <a:gd name="connsiteY257" fmla="*/ 374650 h 1753029"/>
              <a:gd name="connsiteX258" fmla="*/ 2000133 w 2108083"/>
              <a:gd name="connsiteY258" fmla="*/ 368300 h 1753029"/>
              <a:gd name="connsiteX259" fmla="*/ 2019183 w 2108083"/>
              <a:gd name="connsiteY259" fmla="*/ 358775 h 1753029"/>
              <a:gd name="connsiteX260" fmla="*/ 2044583 w 2108083"/>
              <a:gd name="connsiteY260" fmla="*/ 349250 h 1753029"/>
              <a:gd name="connsiteX261" fmla="*/ 2054108 w 2108083"/>
              <a:gd name="connsiteY261" fmla="*/ 342900 h 1753029"/>
              <a:gd name="connsiteX262" fmla="*/ 2066808 w 2108083"/>
              <a:gd name="connsiteY262" fmla="*/ 327025 h 1753029"/>
              <a:gd name="connsiteX263" fmla="*/ 2079508 w 2108083"/>
              <a:gd name="connsiteY263" fmla="*/ 307975 h 1753029"/>
              <a:gd name="connsiteX264" fmla="*/ 2085858 w 2108083"/>
              <a:gd name="connsiteY264" fmla="*/ 298450 h 1753029"/>
              <a:gd name="connsiteX265" fmla="*/ 2089033 w 2108083"/>
              <a:gd name="connsiteY265" fmla="*/ 288925 h 1753029"/>
              <a:gd name="connsiteX266" fmla="*/ 2104908 w 2108083"/>
              <a:gd name="connsiteY266" fmla="*/ 269875 h 1753029"/>
              <a:gd name="connsiteX267" fmla="*/ 2108083 w 2108083"/>
              <a:gd name="connsiteY267" fmla="*/ 254000 h 1753029"/>
              <a:gd name="connsiteX0" fmla="*/ 2119311 w 2119311"/>
              <a:gd name="connsiteY0" fmla="*/ 254000 h 1753029"/>
              <a:gd name="connsiteX1" fmla="*/ 2119311 w 2119311"/>
              <a:gd name="connsiteY1" fmla="*/ 254000 h 1753029"/>
              <a:gd name="connsiteX2" fmla="*/ 2090736 w 2119311"/>
              <a:gd name="connsiteY2" fmla="*/ 257175 h 1753029"/>
              <a:gd name="connsiteX3" fmla="*/ 2081211 w 2119311"/>
              <a:gd name="connsiteY3" fmla="*/ 254000 h 1753029"/>
              <a:gd name="connsiteX4" fmla="*/ 2065336 w 2119311"/>
              <a:gd name="connsiteY4" fmla="*/ 250825 h 1753029"/>
              <a:gd name="connsiteX5" fmla="*/ 2046286 w 2119311"/>
              <a:gd name="connsiteY5" fmla="*/ 244475 h 1753029"/>
              <a:gd name="connsiteX6" fmla="*/ 2024061 w 2119311"/>
              <a:gd name="connsiteY6" fmla="*/ 241300 h 1753029"/>
              <a:gd name="connsiteX7" fmla="*/ 2014536 w 2119311"/>
              <a:gd name="connsiteY7" fmla="*/ 238125 h 1753029"/>
              <a:gd name="connsiteX8" fmla="*/ 1985961 w 2119311"/>
              <a:gd name="connsiteY8" fmla="*/ 222250 h 1753029"/>
              <a:gd name="connsiteX9" fmla="*/ 1982786 w 2119311"/>
              <a:gd name="connsiteY9" fmla="*/ 212725 h 1753029"/>
              <a:gd name="connsiteX10" fmla="*/ 1976436 w 2119311"/>
              <a:gd name="connsiteY10" fmla="*/ 190500 h 1753029"/>
              <a:gd name="connsiteX11" fmla="*/ 1960561 w 2119311"/>
              <a:gd name="connsiteY11" fmla="*/ 171450 h 1753029"/>
              <a:gd name="connsiteX12" fmla="*/ 1954211 w 2119311"/>
              <a:gd name="connsiteY12" fmla="*/ 161925 h 1753029"/>
              <a:gd name="connsiteX13" fmla="*/ 1935161 w 2119311"/>
              <a:gd name="connsiteY13" fmla="*/ 155575 h 1753029"/>
              <a:gd name="connsiteX14" fmla="*/ 1893886 w 2119311"/>
              <a:gd name="connsiteY14" fmla="*/ 149225 h 1753029"/>
              <a:gd name="connsiteX15" fmla="*/ 1849436 w 2119311"/>
              <a:gd name="connsiteY15" fmla="*/ 136525 h 1753029"/>
              <a:gd name="connsiteX16" fmla="*/ 1830386 w 2119311"/>
              <a:gd name="connsiteY16" fmla="*/ 133350 h 1753029"/>
              <a:gd name="connsiteX17" fmla="*/ 1820861 w 2119311"/>
              <a:gd name="connsiteY17" fmla="*/ 127000 h 1753029"/>
              <a:gd name="connsiteX18" fmla="*/ 1808161 w 2119311"/>
              <a:gd name="connsiteY18" fmla="*/ 107950 h 1753029"/>
              <a:gd name="connsiteX19" fmla="*/ 1798636 w 2119311"/>
              <a:gd name="connsiteY19" fmla="*/ 104775 h 1753029"/>
              <a:gd name="connsiteX20" fmla="*/ 1795461 w 2119311"/>
              <a:gd name="connsiteY20" fmla="*/ 95250 h 1753029"/>
              <a:gd name="connsiteX21" fmla="*/ 1776411 w 2119311"/>
              <a:gd name="connsiteY21" fmla="*/ 88900 h 1753029"/>
              <a:gd name="connsiteX22" fmla="*/ 1751011 w 2119311"/>
              <a:gd name="connsiteY22" fmla="*/ 66675 h 1753029"/>
              <a:gd name="connsiteX23" fmla="*/ 1741486 w 2119311"/>
              <a:gd name="connsiteY23" fmla="*/ 63500 h 1753029"/>
              <a:gd name="connsiteX24" fmla="*/ 1722436 w 2119311"/>
              <a:gd name="connsiteY24" fmla="*/ 50800 h 1753029"/>
              <a:gd name="connsiteX25" fmla="*/ 1709736 w 2119311"/>
              <a:gd name="connsiteY25" fmla="*/ 41275 h 1753029"/>
              <a:gd name="connsiteX26" fmla="*/ 1697036 w 2119311"/>
              <a:gd name="connsiteY26" fmla="*/ 38100 h 1753029"/>
              <a:gd name="connsiteX27" fmla="*/ 1687511 w 2119311"/>
              <a:gd name="connsiteY27" fmla="*/ 31750 h 1753029"/>
              <a:gd name="connsiteX28" fmla="*/ 1662111 w 2119311"/>
              <a:gd name="connsiteY28" fmla="*/ 25400 h 1753029"/>
              <a:gd name="connsiteX29" fmla="*/ 1652586 w 2119311"/>
              <a:gd name="connsiteY29" fmla="*/ 22225 h 1753029"/>
              <a:gd name="connsiteX30" fmla="*/ 1639886 w 2119311"/>
              <a:gd name="connsiteY30" fmla="*/ 19050 h 1753029"/>
              <a:gd name="connsiteX31" fmla="*/ 1624011 w 2119311"/>
              <a:gd name="connsiteY31" fmla="*/ 15875 h 1753029"/>
              <a:gd name="connsiteX32" fmla="*/ 1604961 w 2119311"/>
              <a:gd name="connsiteY32" fmla="*/ 9525 h 1753029"/>
              <a:gd name="connsiteX33" fmla="*/ 1595436 w 2119311"/>
              <a:gd name="connsiteY33" fmla="*/ 6350 h 1753029"/>
              <a:gd name="connsiteX34" fmla="*/ 1554161 w 2119311"/>
              <a:gd name="connsiteY34" fmla="*/ 0 h 1753029"/>
              <a:gd name="connsiteX35" fmla="*/ 1506536 w 2119311"/>
              <a:gd name="connsiteY35" fmla="*/ 3175 h 1753029"/>
              <a:gd name="connsiteX36" fmla="*/ 1497011 w 2119311"/>
              <a:gd name="connsiteY36" fmla="*/ 6350 h 1753029"/>
              <a:gd name="connsiteX37" fmla="*/ 1465261 w 2119311"/>
              <a:gd name="connsiteY37" fmla="*/ 15875 h 1753029"/>
              <a:gd name="connsiteX38" fmla="*/ 1455736 w 2119311"/>
              <a:gd name="connsiteY38" fmla="*/ 19050 h 1753029"/>
              <a:gd name="connsiteX39" fmla="*/ 1436686 w 2119311"/>
              <a:gd name="connsiteY39" fmla="*/ 31750 h 1753029"/>
              <a:gd name="connsiteX40" fmla="*/ 1427161 w 2119311"/>
              <a:gd name="connsiteY40" fmla="*/ 50800 h 1753029"/>
              <a:gd name="connsiteX41" fmla="*/ 1423986 w 2119311"/>
              <a:gd name="connsiteY41" fmla="*/ 60325 h 1753029"/>
              <a:gd name="connsiteX42" fmla="*/ 1414461 w 2119311"/>
              <a:gd name="connsiteY42" fmla="*/ 66675 h 1753029"/>
              <a:gd name="connsiteX43" fmla="*/ 1401761 w 2119311"/>
              <a:gd name="connsiteY43" fmla="*/ 85725 h 1753029"/>
              <a:gd name="connsiteX44" fmla="*/ 1395411 w 2119311"/>
              <a:gd name="connsiteY44" fmla="*/ 95250 h 1753029"/>
              <a:gd name="connsiteX45" fmla="*/ 1385886 w 2119311"/>
              <a:gd name="connsiteY45" fmla="*/ 101600 h 1753029"/>
              <a:gd name="connsiteX46" fmla="*/ 1360486 w 2119311"/>
              <a:gd name="connsiteY46" fmla="*/ 139700 h 1753029"/>
              <a:gd name="connsiteX47" fmla="*/ 1354136 w 2119311"/>
              <a:gd name="connsiteY47" fmla="*/ 149225 h 1753029"/>
              <a:gd name="connsiteX48" fmla="*/ 1344611 w 2119311"/>
              <a:gd name="connsiteY48" fmla="*/ 155575 h 1753029"/>
              <a:gd name="connsiteX49" fmla="*/ 1338261 w 2119311"/>
              <a:gd name="connsiteY49" fmla="*/ 168275 h 1753029"/>
              <a:gd name="connsiteX50" fmla="*/ 1328736 w 2119311"/>
              <a:gd name="connsiteY50" fmla="*/ 187325 h 1753029"/>
              <a:gd name="connsiteX51" fmla="*/ 1319211 w 2119311"/>
              <a:gd name="connsiteY51" fmla="*/ 193675 h 1753029"/>
              <a:gd name="connsiteX52" fmla="*/ 1312861 w 2119311"/>
              <a:gd name="connsiteY52" fmla="*/ 203200 h 1753029"/>
              <a:gd name="connsiteX53" fmla="*/ 1309686 w 2119311"/>
              <a:gd name="connsiteY53" fmla="*/ 212725 h 1753029"/>
              <a:gd name="connsiteX54" fmla="*/ 1296986 w 2119311"/>
              <a:gd name="connsiteY54" fmla="*/ 231775 h 1753029"/>
              <a:gd name="connsiteX55" fmla="*/ 1300161 w 2119311"/>
              <a:gd name="connsiteY55" fmla="*/ 247650 h 1753029"/>
              <a:gd name="connsiteX56" fmla="*/ 1309686 w 2119311"/>
              <a:gd name="connsiteY56" fmla="*/ 257175 h 1753029"/>
              <a:gd name="connsiteX57" fmla="*/ 1316036 w 2119311"/>
              <a:gd name="connsiteY57" fmla="*/ 266700 h 1753029"/>
              <a:gd name="connsiteX58" fmla="*/ 1319211 w 2119311"/>
              <a:gd name="connsiteY58" fmla="*/ 279400 h 1753029"/>
              <a:gd name="connsiteX59" fmla="*/ 1325561 w 2119311"/>
              <a:gd name="connsiteY59" fmla="*/ 288925 h 1753029"/>
              <a:gd name="connsiteX60" fmla="*/ 1319211 w 2119311"/>
              <a:gd name="connsiteY60" fmla="*/ 317500 h 1753029"/>
              <a:gd name="connsiteX61" fmla="*/ 1312861 w 2119311"/>
              <a:gd name="connsiteY61" fmla="*/ 342900 h 1753029"/>
              <a:gd name="connsiteX62" fmla="*/ 1309686 w 2119311"/>
              <a:gd name="connsiteY62" fmla="*/ 355600 h 1753029"/>
              <a:gd name="connsiteX63" fmla="*/ 1306511 w 2119311"/>
              <a:gd name="connsiteY63" fmla="*/ 365125 h 1753029"/>
              <a:gd name="connsiteX64" fmla="*/ 1296986 w 2119311"/>
              <a:gd name="connsiteY64" fmla="*/ 371475 h 1753029"/>
              <a:gd name="connsiteX65" fmla="*/ 1290636 w 2119311"/>
              <a:gd name="connsiteY65" fmla="*/ 381000 h 1753029"/>
              <a:gd name="connsiteX66" fmla="*/ 1258886 w 2119311"/>
              <a:gd name="connsiteY66" fmla="*/ 400050 h 1753029"/>
              <a:gd name="connsiteX67" fmla="*/ 1249361 w 2119311"/>
              <a:gd name="connsiteY67" fmla="*/ 403225 h 1753029"/>
              <a:gd name="connsiteX68" fmla="*/ 1239836 w 2119311"/>
              <a:gd name="connsiteY68" fmla="*/ 409575 h 1753029"/>
              <a:gd name="connsiteX69" fmla="*/ 1233486 w 2119311"/>
              <a:gd name="connsiteY69" fmla="*/ 419100 h 1753029"/>
              <a:gd name="connsiteX70" fmla="*/ 1214436 w 2119311"/>
              <a:gd name="connsiteY70" fmla="*/ 431800 h 1753029"/>
              <a:gd name="connsiteX71" fmla="*/ 1208086 w 2119311"/>
              <a:gd name="connsiteY71" fmla="*/ 450850 h 1753029"/>
              <a:gd name="connsiteX72" fmla="*/ 1214436 w 2119311"/>
              <a:gd name="connsiteY72" fmla="*/ 469900 h 1753029"/>
              <a:gd name="connsiteX73" fmla="*/ 1185861 w 2119311"/>
              <a:gd name="connsiteY73" fmla="*/ 482600 h 1753029"/>
              <a:gd name="connsiteX74" fmla="*/ 1154111 w 2119311"/>
              <a:gd name="connsiteY74" fmla="*/ 514350 h 1753029"/>
              <a:gd name="connsiteX75" fmla="*/ 1144586 w 2119311"/>
              <a:gd name="connsiteY75" fmla="*/ 520700 h 1753029"/>
              <a:gd name="connsiteX76" fmla="*/ 1135061 w 2119311"/>
              <a:gd name="connsiteY76" fmla="*/ 523875 h 1753029"/>
              <a:gd name="connsiteX77" fmla="*/ 1116011 w 2119311"/>
              <a:gd name="connsiteY77" fmla="*/ 536575 h 1753029"/>
              <a:gd name="connsiteX78" fmla="*/ 1093786 w 2119311"/>
              <a:gd name="connsiteY78" fmla="*/ 517525 h 1753029"/>
              <a:gd name="connsiteX79" fmla="*/ 1081086 w 2119311"/>
              <a:gd name="connsiteY79" fmla="*/ 514350 h 1753029"/>
              <a:gd name="connsiteX80" fmla="*/ 1071561 w 2119311"/>
              <a:gd name="connsiteY80" fmla="*/ 511175 h 1753029"/>
              <a:gd name="connsiteX81" fmla="*/ 1017586 w 2119311"/>
              <a:gd name="connsiteY81" fmla="*/ 514350 h 1753029"/>
              <a:gd name="connsiteX82" fmla="*/ 1004886 w 2119311"/>
              <a:gd name="connsiteY82" fmla="*/ 530225 h 1753029"/>
              <a:gd name="connsiteX83" fmla="*/ 995361 w 2119311"/>
              <a:gd name="connsiteY83" fmla="*/ 539750 h 1753029"/>
              <a:gd name="connsiteX84" fmla="*/ 992186 w 2119311"/>
              <a:gd name="connsiteY84" fmla="*/ 549275 h 1753029"/>
              <a:gd name="connsiteX85" fmla="*/ 973136 w 2119311"/>
              <a:gd name="connsiteY85" fmla="*/ 561975 h 1753029"/>
              <a:gd name="connsiteX86" fmla="*/ 954086 w 2119311"/>
              <a:gd name="connsiteY86" fmla="*/ 571500 h 1753029"/>
              <a:gd name="connsiteX87" fmla="*/ 941386 w 2119311"/>
              <a:gd name="connsiteY87" fmla="*/ 590550 h 1753029"/>
              <a:gd name="connsiteX88" fmla="*/ 944561 w 2119311"/>
              <a:gd name="connsiteY88" fmla="*/ 606425 h 1753029"/>
              <a:gd name="connsiteX89" fmla="*/ 947736 w 2119311"/>
              <a:gd name="connsiteY89" fmla="*/ 615950 h 1753029"/>
              <a:gd name="connsiteX90" fmla="*/ 950911 w 2119311"/>
              <a:gd name="connsiteY90" fmla="*/ 631825 h 1753029"/>
              <a:gd name="connsiteX91" fmla="*/ 941386 w 2119311"/>
              <a:gd name="connsiteY91" fmla="*/ 650875 h 1753029"/>
              <a:gd name="connsiteX92" fmla="*/ 931861 w 2119311"/>
              <a:gd name="connsiteY92" fmla="*/ 654050 h 1753029"/>
              <a:gd name="connsiteX93" fmla="*/ 922336 w 2119311"/>
              <a:gd name="connsiteY93" fmla="*/ 660400 h 1753029"/>
              <a:gd name="connsiteX94" fmla="*/ 903286 w 2119311"/>
              <a:gd name="connsiteY94" fmla="*/ 676275 h 1753029"/>
              <a:gd name="connsiteX95" fmla="*/ 900111 w 2119311"/>
              <a:gd name="connsiteY95" fmla="*/ 685800 h 1753029"/>
              <a:gd name="connsiteX96" fmla="*/ 887411 w 2119311"/>
              <a:gd name="connsiteY96" fmla="*/ 714375 h 1753029"/>
              <a:gd name="connsiteX97" fmla="*/ 881061 w 2119311"/>
              <a:gd name="connsiteY97" fmla="*/ 746125 h 1753029"/>
              <a:gd name="connsiteX98" fmla="*/ 874711 w 2119311"/>
              <a:gd name="connsiteY98" fmla="*/ 765175 h 1753029"/>
              <a:gd name="connsiteX99" fmla="*/ 868361 w 2119311"/>
              <a:gd name="connsiteY99" fmla="*/ 774700 h 1753029"/>
              <a:gd name="connsiteX100" fmla="*/ 862011 w 2119311"/>
              <a:gd name="connsiteY100" fmla="*/ 793750 h 1753029"/>
              <a:gd name="connsiteX101" fmla="*/ 855661 w 2119311"/>
              <a:gd name="connsiteY101" fmla="*/ 803275 h 1753029"/>
              <a:gd name="connsiteX102" fmla="*/ 842961 w 2119311"/>
              <a:gd name="connsiteY102" fmla="*/ 831850 h 1753029"/>
              <a:gd name="connsiteX103" fmla="*/ 846136 w 2119311"/>
              <a:gd name="connsiteY103" fmla="*/ 854075 h 1753029"/>
              <a:gd name="connsiteX104" fmla="*/ 855661 w 2119311"/>
              <a:gd name="connsiteY104" fmla="*/ 860425 h 1753029"/>
              <a:gd name="connsiteX105" fmla="*/ 877886 w 2119311"/>
              <a:gd name="connsiteY105" fmla="*/ 869950 h 1753029"/>
              <a:gd name="connsiteX106" fmla="*/ 893761 w 2119311"/>
              <a:gd name="connsiteY106" fmla="*/ 885825 h 1753029"/>
              <a:gd name="connsiteX107" fmla="*/ 900111 w 2119311"/>
              <a:gd name="connsiteY107" fmla="*/ 895350 h 1753029"/>
              <a:gd name="connsiteX108" fmla="*/ 912811 w 2119311"/>
              <a:gd name="connsiteY108" fmla="*/ 898525 h 1753029"/>
              <a:gd name="connsiteX109" fmla="*/ 925511 w 2119311"/>
              <a:gd name="connsiteY109" fmla="*/ 904875 h 1753029"/>
              <a:gd name="connsiteX110" fmla="*/ 944561 w 2119311"/>
              <a:gd name="connsiteY110" fmla="*/ 914400 h 1753029"/>
              <a:gd name="connsiteX111" fmla="*/ 947736 w 2119311"/>
              <a:gd name="connsiteY111" fmla="*/ 923925 h 1753029"/>
              <a:gd name="connsiteX112" fmla="*/ 903286 w 2119311"/>
              <a:gd name="connsiteY112" fmla="*/ 942975 h 1753029"/>
              <a:gd name="connsiteX113" fmla="*/ 706436 w 2119311"/>
              <a:gd name="connsiteY113" fmla="*/ 949325 h 1753029"/>
              <a:gd name="connsiteX114" fmla="*/ 681036 w 2119311"/>
              <a:gd name="connsiteY114" fmla="*/ 952500 h 1753029"/>
              <a:gd name="connsiteX115" fmla="*/ 661986 w 2119311"/>
              <a:gd name="connsiteY115" fmla="*/ 965200 h 1753029"/>
              <a:gd name="connsiteX116" fmla="*/ 642936 w 2119311"/>
              <a:gd name="connsiteY116" fmla="*/ 971550 h 1753029"/>
              <a:gd name="connsiteX117" fmla="*/ 620711 w 2119311"/>
              <a:gd name="connsiteY117" fmla="*/ 984250 h 1753029"/>
              <a:gd name="connsiteX118" fmla="*/ 611186 w 2119311"/>
              <a:gd name="connsiteY118" fmla="*/ 987425 h 1753029"/>
              <a:gd name="connsiteX119" fmla="*/ 592136 w 2119311"/>
              <a:gd name="connsiteY119" fmla="*/ 1000125 h 1753029"/>
              <a:gd name="connsiteX120" fmla="*/ 582611 w 2119311"/>
              <a:gd name="connsiteY120" fmla="*/ 1006475 h 1753029"/>
              <a:gd name="connsiteX121" fmla="*/ 573086 w 2119311"/>
              <a:gd name="connsiteY121" fmla="*/ 1009650 h 1753029"/>
              <a:gd name="connsiteX122" fmla="*/ 544511 w 2119311"/>
              <a:gd name="connsiteY122" fmla="*/ 1022350 h 1753029"/>
              <a:gd name="connsiteX123" fmla="*/ 493711 w 2119311"/>
              <a:gd name="connsiteY123" fmla="*/ 1025525 h 1753029"/>
              <a:gd name="connsiteX124" fmla="*/ 461961 w 2119311"/>
              <a:gd name="connsiteY124" fmla="*/ 1073150 h 1753029"/>
              <a:gd name="connsiteX125" fmla="*/ 449261 w 2119311"/>
              <a:gd name="connsiteY125" fmla="*/ 1092200 h 1753029"/>
              <a:gd name="connsiteX126" fmla="*/ 442911 w 2119311"/>
              <a:gd name="connsiteY126" fmla="*/ 1101725 h 1753029"/>
              <a:gd name="connsiteX127" fmla="*/ 452436 w 2119311"/>
              <a:gd name="connsiteY127" fmla="*/ 1120775 h 1753029"/>
              <a:gd name="connsiteX128" fmla="*/ 461961 w 2119311"/>
              <a:gd name="connsiteY128" fmla="*/ 1127125 h 1753029"/>
              <a:gd name="connsiteX129" fmla="*/ 474661 w 2119311"/>
              <a:gd name="connsiteY129" fmla="*/ 1149350 h 1753029"/>
              <a:gd name="connsiteX130" fmla="*/ 496886 w 2119311"/>
              <a:gd name="connsiteY130" fmla="*/ 1168400 h 1753029"/>
              <a:gd name="connsiteX131" fmla="*/ 515936 w 2119311"/>
              <a:gd name="connsiteY131" fmla="*/ 1184275 h 1753029"/>
              <a:gd name="connsiteX132" fmla="*/ 522286 w 2119311"/>
              <a:gd name="connsiteY132" fmla="*/ 1196975 h 1753029"/>
              <a:gd name="connsiteX133" fmla="*/ 544511 w 2119311"/>
              <a:gd name="connsiteY133" fmla="*/ 1212850 h 1753029"/>
              <a:gd name="connsiteX134" fmla="*/ 563561 w 2119311"/>
              <a:gd name="connsiteY134" fmla="*/ 1241425 h 1753029"/>
              <a:gd name="connsiteX135" fmla="*/ 573086 w 2119311"/>
              <a:gd name="connsiteY135" fmla="*/ 1247775 h 1753029"/>
              <a:gd name="connsiteX136" fmla="*/ 579436 w 2119311"/>
              <a:gd name="connsiteY136" fmla="*/ 1257300 h 1753029"/>
              <a:gd name="connsiteX137" fmla="*/ 588961 w 2119311"/>
              <a:gd name="connsiteY137" fmla="*/ 1266825 h 1753029"/>
              <a:gd name="connsiteX138" fmla="*/ 592136 w 2119311"/>
              <a:gd name="connsiteY138" fmla="*/ 1282700 h 1753029"/>
              <a:gd name="connsiteX139" fmla="*/ 36511 w 2119311"/>
              <a:gd name="connsiteY139" fmla="*/ 1527175 h 1753029"/>
              <a:gd name="connsiteX140" fmla="*/ 49211 w 2119311"/>
              <a:gd name="connsiteY140" fmla="*/ 1665288 h 1753029"/>
              <a:gd name="connsiteX141" fmla="*/ 15873 w 2119311"/>
              <a:gd name="connsiteY141" fmla="*/ 1752600 h 1753029"/>
              <a:gd name="connsiteX142" fmla="*/ 136524 w 2119311"/>
              <a:gd name="connsiteY142" fmla="*/ 1722437 h 1753029"/>
              <a:gd name="connsiteX143" fmla="*/ 158748 w 2119311"/>
              <a:gd name="connsiteY143" fmla="*/ 1716087 h 1753029"/>
              <a:gd name="connsiteX144" fmla="*/ 163511 w 2119311"/>
              <a:gd name="connsiteY144" fmla="*/ 1725612 h 1753029"/>
              <a:gd name="connsiteX145" fmla="*/ 173036 w 2119311"/>
              <a:gd name="connsiteY145" fmla="*/ 1731962 h 1753029"/>
              <a:gd name="connsiteX146" fmla="*/ 215899 w 2119311"/>
              <a:gd name="connsiteY146" fmla="*/ 1736725 h 1753029"/>
              <a:gd name="connsiteX147" fmla="*/ 247649 w 2119311"/>
              <a:gd name="connsiteY147" fmla="*/ 1727200 h 1753029"/>
              <a:gd name="connsiteX148" fmla="*/ 288924 w 2119311"/>
              <a:gd name="connsiteY148" fmla="*/ 1717675 h 1753029"/>
              <a:gd name="connsiteX149" fmla="*/ 301624 w 2119311"/>
              <a:gd name="connsiteY149" fmla="*/ 1722438 h 1753029"/>
              <a:gd name="connsiteX150" fmla="*/ 368299 w 2119311"/>
              <a:gd name="connsiteY150" fmla="*/ 1706562 h 1753029"/>
              <a:gd name="connsiteX151" fmla="*/ 406398 w 2119311"/>
              <a:gd name="connsiteY151" fmla="*/ 1706563 h 1753029"/>
              <a:gd name="connsiteX152" fmla="*/ 514349 w 2119311"/>
              <a:gd name="connsiteY152" fmla="*/ 1709738 h 1753029"/>
              <a:gd name="connsiteX153" fmla="*/ 471486 w 2119311"/>
              <a:gd name="connsiteY153" fmla="*/ 1706562 h 1753029"/>
              <a:gd name="connsiteX154" fmla="*/ 554036 w 2119311"/>
              <a:gd name="connsiteY154" fmla="*/ 1639887 h 1753029"/>
              <a:gd name="connsiteX155" fmla="*/ 595311 w 2119311"/>
              <a:gd name="connsiteY155" fmla="*/ 1620838 h 1753029"/>
              <a:gd name="connsiteX156" fmla="*/ 623886 w 2119311"/>
              <a:gd name="connsiteY156" fmla="*/ 1635125 h 1753029"/>
              <a:gd name="connsiteX157" fmla="*/ 655636 w 2119311"/>
              <a:gd name="connsiteY157" fmla="*/ 1654175 h 1753029"/>
              <a:gd name="connsiteX158" fmla="*/ 688974 w 2119311"/>
              <a:gd name="connsiteY158" fmla="*/ 1619250 h 1753029"/>
              <a:gd name="connsiteX159" fmla="*/ 828674 w 2119311"/>
              <a:gd name="connsiteY159" fmla="*/ 1616075 h 1753029"/>
              <a:gd name="connsiteX160" fmla="*/ 855661 w 2119311"/>
              <a:gd name="connsiteY160" fmla="*/ 1539875 h 1753029"/>
              <a:gd name="connsiteX161" fmla="*/ 820736 w 2119311"/>
              <a:gd name="connsiteY161" fmla="*/ 1573212 h 1753029"/>
              <a:gd name="connsiteX162" fmla="*/ 887411 w 2119311"/>
              <a:gd name="connsiteY162" fmla="*/ 1581150 h 1753029"/>
              <a:gd name="connsiteX163" fmla="*/ 885823 w 2119311"/>
              <a:gd name="connsiteY163" fmla="*/ 1606550 h 1753029"/>
              <a:gd name="connsiteX164" fmla="*/ 895348 w 2119311"/>
              <a:gd name="connsiteY164" fmla="*/ 1606550 h 1753029"/>
              <a:gd name="connsiteX165" fmla="*/ 935036 w 2119311"/>
              <a:gd name="connsiteY165" fmla="*/ 1616075 h 1753029"/>
              <a:gd name="connsiteX166" fmla="*/ 954086 w 2119311"/>
              <a:gd name="connsiteY166" fmla="*/ 1631950 h 1753029"/>
              <a:gd name="connsiteX167" fmla="*/ 963611 w 2119311"/>
              <a:gd name="connsiteY167" fmla="*/ 1641475 h 1753029"/>
              <a:gd name="connsiteX168" fmla="*/ 973136 w 2119311"/>
              <a:gd name="connsiteY168" fmla="*/ 1644650 h 1753029"/>
              <a:gd name="connsiteX169" fmla="*/ 992186 w 2119311"/>
              <a:gd name="connsiteY169" fmla="*/ 1654175 h 1753029"/>
              <a:gd name="connsiteX170" fmla="*/ 995361 w 2119311"/>
              <a:gd name="connsiteY170" fmla="*/ 1663700 h 1753029"/>
              <a:gd name="connsiteX171" fmla="*/ 1014411 w 2119311"/>
              <a:gd name="connsiteY171" fmla="*/ 1679575 h 1753029"/>
              <a:gd name="connsiteX172" fmla="*/ 1042986 w 2119311"/>
              <a:gd name="connsiteY172" fmla="*/ 1685925 h 1753029"/>
              <a:gd name="connsiteX173" fmla="*/ 1058861 w 2119311"/>
              <a:gd name="connsiteY173" fmla="*/ 1682750 h 1753029"/>
              <a:gd name="connsiteX174" fmla="*/ 1065211 w 2119311"/>
              <a:gd name="connsiteY174" fmla="*/ 1673225 h 1753029"/>
              <a:gd name="connsiteX175" fmla="*/ 1074736 w 2119311"/>
              <a:gd name="connsiteY175" fmla="*/ 1666875 h 1753029"/>
              <a:gd name="connsiteX176" fmla="*/ 1077911 w 2119311"/>
              <a:gd name="connsiteY176" fmla="*/ 1657350 h 1753029"/>
              <a:gd name="connsiteX177" fmla="*/ 1096961 w 2119311"/>
              <a:gd name="connsiteY177" fmla="*/ 1644650 h 1753029"/>
              <a:gd name="connsiteX178" fmla="*/ 1112836 w 2119311"/>
              <a:gd name="connsiteY178" fmla="*/ 1625600 h 1753029"/>
              <a:gd name="connsiteX179" fmla="*/ 1122361 w 2119311"/>
              <a:gd name="connsiteY179" fmla="*/ 1622425 h 1753029"/>
              <a:gd name="connsiteX180" fmla="*/ 1131886 w 2119311"/>
              <a:gd name="connsiteY180" fmla="*/ 1616075 h 1753029"/>
              <a:gd name="connsiteX181" fmla="*/ 1147761 w 2119311"/>
              <a:gd name="connsiteY181" fmla="*/ 1603375 h 1753029"/>
              <a:gd name="connsiteX182" fmla="*/ 1157286 w 2119311"/>
              <a:gd name="connsiteY182" fmla="*/ 1593850 h 1753029"/>
              <a:gd name="connsiteX183" fmla="*/ 1166811 w 2119311"/>
              <a:gd name="connsiteY183" fmla="*/ 1587500 h 1753029"/>
              <a:gd name="connsiteX184" fmla="*/ 1179511 w 2119311"/>
              <a:gd name="connsiteY184" fmla="*/ 1568450 h 1753029"/>
              <a:gd name="connsiteX185" fmla="*/ 1185861 w 2119311"/>
              <a:gd name="connsiteY185" fmla="*/ 1558925 h 1753029"/>
              <a:gd name="connsiteX186" fmla="*/ 1208086 w 2119311"/>
              <a:gd name="connsiteY186" fmla="*/ 1543050 h 1753029"/>
              <a:gd name="connsiteX187" fmla="*/ 1227136 w 2119311"/>
              <a:gd name="connsiteY187" fmla="*/ 1530350 h 1753029"/>
              <a:gd name="connsiteX188" fmla="*/ 1236661 w 2119311"/>
              <a:gd name="connsiteY188" fmla="*/ 1527175 h 1753029"/>
              <a:gd name="connsiteX189" fmla="*/ 1246186 w 2119311"/>
              <a:gd name="connsiteY189" fmla="*/ 1508125 h 1753029"/>
              <a:gd name="connsiteX190" fmla="*/ 1255711 w 2119311"/>
              <a:gd name="connsiteY190" fmla="*/ 1501775 h 1753029"/>
              <a:gd name="connsiteX191" fmla="*/ 1262061 w 2119311"/>
              <a:gd name="connsiteY191" fmla="*/ 1473200 h 1753029"/>
              <a:gd name="connsiteX192" fmla="*/ 1255711 w 2119311"/>
              <a:gd name="connsiteY192" fmla="*/ 1454150 h 1753029"/>
              <a:gd name="connsiteX193" fmla="*/ 1252536 w 2119311"/>
              <a:gd name="connsiteY193" fmla="*/ 1444625 h 1753029"/>
              <a:gd name="connsiteX194" fmla="*/ 1255711 w 2119311"/>
              <a:gd name="connsiteY194" fmla="*/ 1435100 h 1753029"/>
              <a:gd name="connsiteX195" fmla="*/ 1284286 w 2119311"/>
              <a:gd name="connsiteY195" fmla="*/ 1425575 h 1753029"/>
              <a:gd name="connsiteX196" fmla="*/ 1303336 w 2119311"/>
              <a:gd name="connsiteY196" fmla="*/ 1419225 h 1753029"/>
              <a:gd name="connsiteX197" fmla="*/ 1312861 w 2119311"/>
              <a:gd name="connsiteY197" fmla="*/ 1416050 h 1753029"/>
              <a:gd name="connsiteX198" fmla="*/ 1325561 w 2119311"/>
              <a:gd name="connsiteY198" fmla="*/ 1412875 h 1753029"/>
              <a:gd name="connsiteX199" fmla="*/ 1344611 w 2119311"/>
              <a:gd name="connsiteY199" fmla="*/ 1406525 h 1753029"/>
              <a:gd name="connsiteX200" fmla="*/ 1366836 w 2119311"/>
              <a:gd name="connsiteY200" fmla="*/ 1397000 h 1753029"/>
              <a:gd name="connsiteX201" fmla="*/ 1373186 w 2119311"/>
              <a:gd name="connsiteY201" fmla="*/ 1374775 h 1753029"/>
              <a:gd name="connsiteX202" fmla="*/ 1376361 w 2119311"/>
              <a:gd name="connsiteY202" fmla="*/ 1336675 h 1753029"/>
              <a:gd name="connsiteX203" fmla="*/ 1379536 w 2119311"/>
              <a:gd name="connsiteY203" fmla="*/ 1327150 h 1753029"/>
              <a:gd name="connsiteX204" fmla="*/ 1385886 w 2119311"/>
              <a:gd name="connsiteY204" fmla="*/ 1301750 h 1753029"/>
              <a:gd name="connsiteX205" fmla="*/ 1392236 w 2119311"/>
              <a:gd name="connsiteY205" fmla="*/ 1263650 h 1753029"/>
              <a:gd name="connsiteX206" fmla="*/ 1376361 w 2119311"/>
              <a:gd name="connsiteY206" fmla="*/ 1155700 h 1753029"/>
              <a:gd name="connsiteX207" fmla="*/ 1360486 w 2119311"/>
              <a:gd name="connsiteY207" fmla="*/ 1152525 h 1753029"/>
              <a:gd name="connsiteX208" fmla="*/ 1347786 w 2119311"/>
              <a:gd name="connsiteY208" fmla="*/ 1139825 h 1753029"/>
              <a:gd name="connsiteX209" fmla="*/ 1331911 w 2119311"/>
              <a:gd name="connsiteY209" fmla="*/ 1130300 h 1753029"/>
              <a:gd name="connsiteX210" fmla="*/ 1335086 w 2119311"/>
              <a:gd name="connsiteY210" fmla="*/ 1120775 h 1753029"/>
              <a:gd name="connsiteX211" fmla="*/ 1341436 w 2119311"/>
              <a:gd name="connsiteY211" fmla="*/ 1111250 h 1753029"/>
              <a:gd name="connsiteX212" fmla="*/ 1366836 w 2119311"/>
              <a:gd name="connsiteY212" fmla="*/ 1101725 h 1753029"/>
              <a:gd name="connsiteX213" fmla="*/ 1376361 w 2119311"/>
              <a:gd name="connsiteY213" fmla="*/ 1095375 h 1753029"/>
              <a:gd name="connsiteX214" fmla="*/ 1379536 w 2119311"/>
              <a:gd name="connsiteY214" fmla="*/ 1085850 h 1753029"/>
              <a:gd name="connsiteX215" fmla="*/ 1376361 w 2119311"/>
              <a:gd name="connsiteY215" fmla="*/ 1019175 h 1753029"/>
              <a:gd name="connsiteX216" fmla="*/ 1350961 w 2119311"/>
              <a:gd name="connsiteY216" fmla="*/ 996950 h 1753029"/>
              <a:gd name="connsiteX217" fmla="*/ 1328736 w 2119311"/>
              <a:gd name="connsiteY217" fmla="*/ 974725 h 1753029"/>
              <a:gd name="connsiteX218" fmla="*/ 1319211 w 2119311"/>
              <a:gd name="connsiteY218" fmla="*/ 965200 h 1753029"/>
              <a:gd name="connsiteX219" fmla="*/ 1312861 w 2119311"/>
              <a:gd name="connsiteY219" fmla="*/ 955675 h 1753029"/>
              <a:gd name="connsiteX220" fmla="*/ 1319211 w 2119311"/>
              <a:gd name="connsiteY220" fmla="*/ 946150 h 1753029"/>
              <a:gd name="connsiteX221" fmla="*/ 1341436 w 2119311"/>
              <a:gd name="connsiteY221" fmla="*/ 933450 h 1753029"/>
              <a:gd name="connsiteX222" fmla="*/ 1350961 w 2119311"/>
              <a:gd name="connsiteY222" fmla="*/ 927100 h 1753029"/>
              <a:gd name="connsiteX223" fmla="*/ 1354136 w 2119311"/>
              <a:gd name="connsiteY223" fmla="*/ 917575 h 1753029"/>
              <a:gd name="connsiteX224" fmla="*/ 1347786 w 2119311"/>
              <a:gd name="connsiteY224" fmla="*/ 828675 h 1753029"/>
              <a:gd name="connsiteX225" fmla="*/ 1341436 w 2119311"/>
              <a:gd name="connsiteY225" fmla="*/ 803275 h 1753029"/>
              <a:gd name="connsiteX226" fmla="*/ 1328736 w 2119311"/>
              <a:gd name="connsiteY226" fmla="*/ 784225 h 1753029"/>
              <a:gd name="connsiteX227" fmla="*/ 1322386 w 2119311"/>
              <a:gd name="connsiteY227" fmla="*/ 768350 h 1753029"/>
              <a:gd name="connsiteX228" fmla="*/ 1306511 w 2119311"/>
              <a:gd name="connsiteY228" fmla="*/ 739775 h 1753029"/>
              <a:gd name="connsiteX229" fmla="*/ 1287461 w 2119311"/>
              <a:gd name="connsiteY229" fmla="*/ 720725 h 1753029"/>
              <a:gd name="connsiteX230" fmla="*/ 1277936 w 2119311"/>
              <a:gd name="connsiteY230" fmla="*/ 714375 h 1753029"/>
              <a:gd name="connsiteX231" fmla="*/ 1268411 w 2119311"/>
              <a:gd name="connsiteY231" fmla="*/ 704850 h 1753029"/>
              <a:gd name="connsiteX232" fmla="*/ 1284286 w 2119311"/>
              <a:gd name="connsiteY232" fmla="*/ 692150 h 1753029"/>
              <a:gd name="connsiteX233" fmla="*/ 1290636 w 2119311"/>
              <a:gd name="connsiteY233" fmla="*/ 682625 h 1753029"/>
              <a:gd name="connsiteX234" fmla="*/ 1309686 w 2119311"/>
              <a:gd name="connsiteY234" fmla="*/ 676275 h 1753029"/>
              <a:gd name="connsiteX235" fmla="*/ 1335086 w 2119311"/>
              <a:gd name="connsiteY235" fmla="*/ 663575 h 1753029"/>
              <a:gd name="connsiteX236" fmla="*/ 1347786 w 2119311"/>
              <a:gd name="connsiteY236" fmla="*/ 650875 h 1753029"/>
              <a:gd name="connsiteX237" fmla="*/ 1357311 w 2119311"/>
              <a:gd name="connsiteY237" fmla="*/ 647700 h 1753029"/>
              <a:gd name="connsiteX238" fmla="*/ 1376361 w 2119311"/>
              <a:gd name="connsiteY238" fmla="*/ 635000 h 1753029"/>
              <a:gd name="connsiteX239" fmla="*/ 1639886 w 2119311"/>
              <a:gd name="connsiteY239" fmla="*/ 625475 h 1753029"/>
              <a:gd name="connsiteX240" fmla="*/ 1658936 w 2119311"/>
              <a:gd name="connsiteY240" fmla="*/ 619125 h 1753029"/>
              <a:gd name="connsiteX241" fmla="*/ 1668461 w 2119311"/>
              <a:gd name="connsiteY241" fmla="*/ 600075 h 1753029"/>
              <a:gd name="connsiteX242" fmla="*/ 1674811 w 2119311"/>
              <a:gd name="connsiteY242" fmla="*/ 571500 h 1753029"/>
              <a:gd name="connsiteX243" fmla="*/ 1671636 w 2119311"/>
              <a:gd name="connsiteY243" fmla="*/ 558800 h 1753029"/>
              <a:gd name="connsiteX244" fmla="*/ 1668461 w 2119311"/>
              <a:gd name="connsiteY244" fmla="*/ 523875 h 1753029"/>
              <a:gd name="connsiteX245" fmla="*/ 1668461 w 2119311"/>
              <a:gd name="connsiteY245" fmla="*/ 485775 h 1753029"/>
              <a:gd name="connsiteX246" fmla="*/ 1697036 w 2119311"/>
              <a:gd name="connsiteY246" fmla="*/ 466725 h 1753029"/>
              <a:gd name="connsiteX247" fmla="*/ 1700211 w 2119311"/>
              <a:gd name="connsiteY247" fmla="*/ 457200 h 1753029"/>
              <a:gd name="connsiteX248" fmla="*/ 1709736 w 2119311"/>
              <a:gd name="connsiteY248" fmla="*/ 450850 h 1753029"/>
              <a:gd name="connsiteX249" fmla="*/ 1712911 w 2119311"/>
              <a:gd name="connsiteY249" fmla="*/ 441325 h 1753029"/>
              <a:gd name="connsiteX250" fmla="*/ 1722436 w 2119311"/>
              <a:gd name="connsiteY250" fmla="*/ 438150 h 1753029"/>
              <a:gd name="connsiteX251" fmla="*/ 1741486 w 2119311"/>
              <a:gd name="connsiteY251" fmla="*/ 425450 h 1753029"/>
              <a:gd name="connsiteX252" fmla="*/ 1760536 w 2119311"/>
              <a:gd name="connsiteY252" fmla="*/ 415925 h 1753029"/>
              <a:gd name="connsiteX253" fmla="*/ 1827211 w 2119311"/>
              <a:gd name="connsiteY253" fmla="*/ 400050 h 1753029"/>
              <a:gd name="connsiteX254" fmla="*/ 1868486 w 2119311"/>
              <a:gd name="connsiteY254" fmla="*/ 393700 h 1753029"/>
              <a:gd name="connsiteX255" fmla="*/ 1941511 w 2119311"/>
              <a:gd name="connsiteY255" fmla="*/ 387350 h 1753029"/>
              <a:gd name="connsiteX256" fmla="*/ 1979611 w 2119311"/>
              <a:gd name="connsiteY256" fmla="*/ 377825 h 1753029"/>
              <a:gd name="connsiteX257" fmla="*/ 1998661 w 2119311"/>
              <a:gd name="connsiteY257" fmla="*/ 374650 h 1753029"/>
              <a:gd name="connsiteX258" fmla="*/ 2011361 w 2119311"/>
              <a:gd name="connsiteY258" fmla="*/ 368300 h 1753029"/>
              <a:gd name="connsiteX259" fmla="*/ 2030411 w 2119311"/>
              <a:gd name="connsiteY259" fmla="*/ 358775 h 1753029"/>
              <a:gd name="connsiteX260" fmla="*/ 2055811 w 2119311"/>
              <a:gd name="connsiteY260" fmla="*/ 349250 h 1753029"/>
              <a:gd name="connsiteX261" fmla="*/ 2065336 w 2119311"/>
              <a:gd name="connsiteY261" fmla="*/ 342900 h 1753029"/>
              <a:gd name="connsiteX262" fmla="*/ 2078036 w 2119311"/>
              <a:gd name="connsiteY262" fmla="*/ 327025 h 1753029"/>
              <a:gd name="connsiteX263" fmla="*/ 2090736 w 2119311"/>
              <a:gd name="connsiteY263" fmla="*/ 307975 h 1753029"/>
              <a:gd name="connsiteX264" fmla="*/ 2097086 w 2119311"/>
              <a:gd name="connsiteY264" fmla="*/ 298450 h 1753029"/>
              <a:gd name="connsiteX265" fmla="*/ 2100261 w 2119311"/>
              <a:gd name="connsiteY265" fmla="*/ 288925 h 1753029"/>
              <a:gd name="connsiteX266" fmla="*/ 2116136 w 2119311"/>
              <a:gd name="connsiteY266" fmla="*/ 269875 h 1753029"/>
              <a:gd name="connsiteX267" fmla="*/ 2119311 w 2119311"/>
              <a:gd name="connsiteY267" fmla="*/ 254000 h 1753029"/>
              <a:gd name="connsiteX0" fmla="*/ 2115374 w 2115374"/>
              <a:gd name="connsiteY0" fmla="*/ 254000 h 1753029"/>
              <a:gd name="connsiteX1" fmla="*/ 2115374 w 2115374"/>
              <a:gd name="connsiteY1" fmla="*/ 254000 h 1753029"/>
              <a:gd name="connsiteX2" fmla="*/ 2086799 w 2115374"/>
              <a:gd name="connsiteY2" fmla="*/ 257175 h 1753029"/>
              <a:gd name="connsiteX3" fmla="*/ 2077274 w 2115374"/>
              <a:gd name="connsiteY3" fmla="*/ 254000 h 1753029"/>
              <a:gd name="connsiteX4" fmla="*/ 2061399 w 2115374"/>
              <a:gd name="connsiteY4" fmla="*/ 250825 h 1753029"/>
              <a:gd name="connsiteX5" fmla="*/ 2042349 w 2115374"/>
              <a:gd name="connsiteY5" fmla="*/ 244475 h 1753029"/>
              <a:gd name="connsiteX6" fmla="*/ 2020124 w 2115374"/>
              <a:gd name="connsiteY6" fmla="*/ 241300 h 1753029"/>
              <a:gd name="connsiteX7" fmla="*/ 2010599 w 2115374"/>
              <a:gd name="connsiteY7" fmla="*/ 238125 h 1753029"/>
              <a:gd name="connsiteX8" fmla="*/ 1982024 w 2115374"/>
              <a:gd name="connsiteY8" fmla="*/ 222250 h 1753029"/>
              <a:gd name="connsiteX9" fmla="*/ 1978849 w 2115374"/>
              <a:gd name="connsiteY9" fmla="*/ 212725 h 1753029"/>
              <a:gd name="connsiteX10" fmla="*/ 1972499 w 2115374"/>
              <a:gd name="connsiteY10" fmla="*/ 190500 h 1753029"/>
              <a:gd name="connsiteX11" fmla="*/ 1956624 w 2115374"/>
              <a:gd name="connsiteY11" fmla="*/ 171450 h 1753029"/>
              <a:gd name="connsiteX12" fmla="*/ 1950274 w 2115374"/>
              <a:gd name="connsiteY12" fmla="*/ 161925 h 1753029"/>
              <a:gd name="connsiteX13" fmla="*/ 1931224 w 2115374"/>
              <a:gd name="connsiteY13" fmla="*/ 155575 h 1753029"/>
              <a:gd name="connsiteX14" fmla="*/ 1889949 w 2115374"/>
              <a:gd name="connsiteY14" fmla="*/ 149225 h 1753029"/>
              <a:gd name="connsiteX15" fmla="*/ 1845499 w 2115374"/>
              <a:gd name="connsiteY15" fmla="*/ 136525 h 1753029"/>
              <a:gd name="connsiteX16" fmla="*/ 1826449 w 2115374"/>
              <a:gd name="connsiteY16" fmla="*/ 133350 h 1753029"/>
              <a:gd name="connsiteX17" fmla="*/ 1816924 w 2115374"/>
              <a:gd name="connsiteY17" fmla="*/ 127000 h 1753029"/>
              <a:gd name="connsiteX18" fmla="*/ 1804224 w 2115374"/>
              <a:gd name="connsiteY18" fmla="*/ 107950 h 1753029"/>
              <a:gd name="connsiteX19" fmla="*/ 1794699 w 2115374"/>
              <a:gd name="connsiteY19" fmla="*/ 104775 h 1753029"/>
              <a:gd name="connsiteX20" fmla="*/ 1791524 w 2115374"/>
              <a:gd name="connsiteY20" fmla="*/ 95250 h 1753029"/>
              <a:gd name="connsiteX21" fmla="*/ 1772474 w 2115374"/>
              <a:gd name="connsiteY21" fmla="*/ 88900 h 1753029"/>
              <a:gd name="connsiteX22" fmla="*/ 1747074 w 2115374"/>
              <a:gd name="connsiteY22" fmla="*/ 66675 h 1753029"/>
              <a:gd name="connsiteX23" fmla="*/ 1737549 w 2115374"/>
              <a:gd name="connsiteY23" fmla="*/ 63500 h 1753029"/>
              <a:gd name="connsiteX24" fmla="*/ 1718499 w 2115374"/>
              <a:gd name="connsiteY24" fmla="*/ 50800 h 1753029"/>
              <a:gd name="connsiteX25" fmla="*/ 1705799 w 2115374"/>
              <a:gd name="connsiteY25" fmla="*/ 41275 h 1753029"/>
              <a:gd name="connsiteX26" fmla="*/ 1693099 w 2115374"/>
              <a:gd name="connsiteY26" fmla="*/ 38100 h 1753029"/>
              <a:gd name="connsiteX27" fmla="*/ 1683574 w 2115374"/>
              <a:gd name="connsiteY27" fmla="*/ 31750 h 1753029"/>
              <a:gd name="connsiteX28" fmla="*/ 1658174 w 2115374"/>
              <a:gd name="connsiteY28" fmla="*/ 25400 h 1753029"/>
              <a:gd name="connsiteX29" fmla="*/ 1648649 w 2115374"/>
              <a:gd name="connsiteY29" fmla="*/ 22225 h 1753029"/>
              <a:gd name="connsiteX30" fmla="*/ 1635949 w 2115374"/>
              <a:gd name="connsiteY30" fmla="*/ 19050 h 1753029"/>
              <a:gd name="connsiteX31" fmla="*/ 1620074 w 2115374"/>
              <a:gd name="connsiteY31" fmla="*/ 15875 h 1753029"/>
              <a:gd name="connsiteX32" fmla="*/ 1601024 w 2115374"/>
              <a:gd name="connsiteY32" fmla="*/ 9525 h 1753029"/>
              <a:gd name="connsiteX33" fmla="*/ 1591499 w 2115374"/>
              <a:gd name="connsiteY33" fmla="*/ 6350 h 1753029"/>
              <a:gd name="connsiteX34" fmla="*/ 1550224 w 2115374"/>
              <a:gd name="connsiteY34" fmla="*/ 0 h 1753029"/>
              <a:gd name="connsiteX35" fmla="*/ 1502599 w 2115374"/>
              <a:gd name="connsiteY35" fmla="*/ 3175 h 1753029"/>
              <a:gd name="connsiteX36" fmla="*/ 1493074 w 2115374"/>
              <a:gd name="connsiteY36" fmla="*/ 6350 h 1753029"/>
              <a:gd name="connsiteX37" fmla="*/ 1461324 w 2115374"/>
              <a:gd name="connsiteY37" fmla="*/ 15875 h 1753029"/>
              <a:gd name="connsiteX38" fmla="*/ 1451799 w 2115374"/>
              <a:gd name="connsiteY38" fmla="*/ 19050 h 1753029"/>
              <a:gd name="connsiteX39" fmla="*/ 1432749 w 2115374"/>
              <a:gd name="connsiteY39" fmla="*/ 31750 h 1753029"/>
              <a:gd name="connsiteX40" fmla="*/ 1423224 w 2115374"/>
              <a:gd name="connsiteY40" fmla="*/ 50800 h 1753029"/>
              <a:gd name="connsiteX41" fmla="*/ 1420049 w 2115374"/>
              <a:gd name="connsiteY41" fmla="*/ 60325 h 1753029"/>
              <a:gd name="connsiteX42" fmla="*/ 1410524 w 2115374"/>
              <a:gd name="connsiteY42" fmla="*/ 66675 h 1753029"/>
              <a:gd name="connsiteX43" fmla="*/ 1397824 w 2115374"/>
              <a:gd name="connsiteY43" fmla="*/ 85725 h 1753029"/>
              <a:gd name="connsiteX44" fmla="*/ 1391474 w 2115374"/>
              <a:gd name="connsiteY44" fmla="*/ 95250 h 1753029"/>
              <a:gd name="connsiteX45" fmla="*/ 1381949 w 2115374"/>
              <a:gd name="connsiteY45" fmla="*/ 101600 h 1753029"/>
              <a:gd name="connsiteX46" fmla="*/ 1356549 w 2115374"/>
              <a:gd name="connsiteY46" fmla="*/ 139700 h 1753029"/>
              <a:gd name="connsiteX47" fmla="*/ 1350199 w 2115374"/>
              <a:gd name="connsiteY47" fmla="*/ 149225 h 1753029"/>
              <a:gd name="connsiteX48" fmla="*/ 1340674 w 2115374"/>
              <a:gd name="connsiteY48" fmla="*/ 155575 h 1753029"/>
              <a:gd name="connsiteX49" fmla="*/ 1334324 w 2115374"/>
              <a:gd name="connsiteY49" fmla="*/ 168275 h 1753029"/>
              <a:gd name="connsiteX50" fmla="*/ 1324799 w 2115374"/>
              <a:gd name="connsiteY50" fmla="*/ 187325 h 1753029"/>
              <a:gd name="connsiteX51" fmla="*/ 1315274 w 2115374"/>
              <a:gd name="connsiteY51" fmla="*/ 193675 h 1753029"/>
              <a:gd name="connsiteX52" fmla="*/ 1308924 w 2115374"/>
              <a:gd name="connsiteY52" fmla="*/ 203200 h 1753029"/>
              <a:gd name="connsiteX53" fmla="*/ 1305749 w 2115374"/>
              <a:gd name="connsiteY53" fmla="*/ 212725 h 1753029"/>
              <a:gd name="connsiteX54" fmla="*/ 1293049 w 2115374"/>
              <a:gd name="connsiteY54" fmla="*/ 231775 h 1753029"/>
              <a:gd name="connsiteX55" fmla="*/ 1296224 w 2115374"/>
              <a:gd name="connsiteY55" fmla="*/ 247650 h 1753029"/>
              <a:gd name="connsiteX56" fmla="*/ 1305749 w 2115374"/>
              <a:gd name="connsiteY56" fmla="*/ 257175 h 1753029"/>
              <a:gd name="connsiteX57" fmla="*/ 1312099 w 2115374"/>
              <a:gd name="connsiteY57" fmla="*/ 266700 h 1753029"/>
              <a:gd name="connsiteX58" fmla="*/ 1315274 w 2115374"/>
              <a:gd name="connsiteY58" fmla="*/ 279400 h 1753029"/>
              <a:gd name="connsiteX59" fmla="*/ 1321624 w 2115374"/>
              <a:gd name="connsiteY59" fmla="*/ 288925 h 1753029"/>
              <a:gd name="connsiteX60" fmla="*/ 1315274 w 2115374"/>
              <a:gd name="connsiteY60" fmla="*/ 317500 h 1753029"/>
              <a:gd name="connsiteX61" fmla="*/ 1308924 w 2115374"/>
              <a:gd name="connsiteY61" fmla="*/ 342900 h 1753029"/>
              <a:gd name="connsiteX62" fmla="*/ 1305749 w 2115374"/>
              <a:gd name="connsiteY62" fmla="*/ 355600 h 1753029"/>
              <a:gd name="connsiteX63" fmla="*/ 1302574 w 2115374"/>
              <a:gd name="connsiteY63" fmla="*/ 365125 h 1753029"/>
              <a:gd name="connsiteX64" fmla="*/ 1293049 w 2115374"/>
              <a:gd name="connsiteY64" fmla="*/ 371475 h 1753029"/>
              <a:gd name="connsiteX65" fmla="*/ 1286699 w 2115374"/>
              <a:gd name="connsiteY65" fmla="*/ 381000 h 1753029"/>
              <a:gd name="connsiteX66" fmla="*/ 1254949 w 2115374"/>
              <a:gd name="connsiteY66" fmla="*/ 400050 h 1753029"/>
              <a:gd name="connsiteX67" fmla="*/ 1245424 w 2115374"/>
              <a:gd name="connsiteY67" fmla="*/ 403225 h 1753029"/>
              <a:gd name="connsiteX68" fmla="*/ 1235899 w 2115374"/>
              <a:gd name="connsiteY68" fmla="*/ 409575 h 1753029"/>
              <a:gd name="connsiteX69" fmla="*/ 1229549 w 2115374"/>
              <a:gd name="connsiteY69" fmla="*/ 419100 h 1753029"/>
              <a:gd name="connsiteX70" fmla="*/ 1210499 w 2115374"/>
              <a:gd name="connsiteY70" fmla="*/ 431800 h 1753029"/>
              <a:gd name="connsiteX71" fmla="*/ 1204149 w 2115374"/>
              <a:gd name="connsiteY71" fmla="*/ 450850 h 1753029"/>
              <a:gd name="connsiteX72" fmla="*/ 1210499 w 2115374"/>
              <a:gd name="connsiteY72" fmla="*/ 469900 h 1753029"/>
              <a:gd name="connsiteX73" fmla="*/ 1181924 w 2115374"/>
              <a:gd name="connsiteY73" fmla="*/ 482600 h 1753029"/>
              <a:gd name="connsiteX74" fmla="*/ 1150174 w 2115374"/>
              <a:gd name="connsiteY74" fmla="*/ 514350 h 1753029"/>
              <a:gd name="connsiteX75" fmla="*/ 1140649 w 2115374"/>
              <a:gd name="connsiteY75" fmla="*/ 520700 h 1753029"/>
              <a:gd name="connsiteX76" fmla="*/ 1131124 w 2115374"/>
              <a:gd name="connsiteY76" fmla="*/ 523875 h 1753029"/>
              <a:gd name="connsiteX77" fmla="*/ 1112074 w 2115374"/>
              <a:gd name="connsiteY77" fmla="*/ 536575 h 1753029"/>
              <a:gd name="connsiteX78" fmla="*/ 1089849 w 2115374"/>
              <a:gd name="connsiteY78" fmla="*/ 517525 h 1753029"/>
              <a:gd name="connsiteX79" fmla="*/ 1077149 w 2115374"/>
              <a:gd name="connsiteY79" fmla="*/ 514350 h 1753029"/>
              <a:gd name="connsiteX80" fmla="*/ 1067624 w 2115374"/>
              <a:gd name="connsiteY80" fmla="*/ 511175 h 1753029"/>
              <a:gd name="connsiteX81" fmla="*/ 1013649 w 2115374"/>
              <a:gd name="connsiteY81" fmla="*/ 514350 h 1753029"/>
              <a:gd name="connsiteX82" fmla="*/ 1000949 w 2115374"/>
              <a:gd name="connsiteY82" fmla="*/ 530225 h 1753029"/>
              <a:gd name="connsiteX83" fmla="*/ 991424 w 2115374"/>
              <a:gd name="connsiteY83" fmla="*/ 539750 h 1753029"/>
              <a:gd name="connsiteX84" fmla="*/ 988249 w 2115374"/>
              <a:gd name="connsiteY84" fmla="*/ 549275 h 1753029"/>
              <a:gd name="connsiteX85" fmla="*/ 969199 w 2115374"/>
              <a:gd name="connsiteY85" fmla="*/ 561975 h 1753029"/>
              <a:gd name="connsiteX86" fmla="*/ 950149 w 2115374"/>
              <a:gd name="connsiteY86" fmla="*/ 571500 h 1753029"/>
              <a:gd name="connsiteX87" fmla="*/ 937449 w 2115374"/>
              <a:gd name="connsiteY87" fmla="*/ 590550 h 1753029"/>
              <a:gd name="connsiteX88" fmla="*/ 940624 w 2115374"/>
              <a:gd name="connsiteY88" fmla="*/ 606425 h 1753029"/>
              <a:gd name="connsiteX89" fmla="*/ 943799 w 2115374"/>
              <a:gd name="connsiteY89" fmla="*/ 615950 h 1753029"/>
              <a:gd name="connsiteX90" fmla="*/ 946974 w 2115374"/>
              <a:gd name="connsiteY90" fmla="*/ 631825 h 1753029"/>
              <a:gd name="connsiteX91" fmla="*/ 937449 w 2115374"/>
              <a:gd name="connsiteY91" fmla="*/ 650875 h 1753029"/>
              <a:gd name="connsiteX92" fmla="*/ 927924 w 2115374"/>
              <a:gd name="connsiteY92" fmla="*/ 654050 h 1753029"/>
              <a:gd name="connsiteX93" fmla="*/ 918399 w 2115374"/>
              <a:gd name="connsiteY93" fmla="*/ 660400 h 1753029"/>
              <a:gd name="connsiteX94" fmla="*/ 899349 w 2115374"/>
              <a:gd name="connsiteY94" fmla="*/ 676275 h 1753029"/>
              <a:gd name="connsiteX95" fmla="*/ 896174 w 2115374"/>
              <a:gd name="connsiteY95" fmla="*/ 685800 h 1753029"/>
              <a:gd name="connsiteX96" fmla="*/ 883474 w 2115374"/>
              <a:gd name="connsiteY96" fmla="*/ 714375 h 1753029"/>
              <a:gd name="connsiteX97" fmla="*/ 877124 w 2115374"/>
              <a:gd name="connsiteY97" fmla="*/ 746125 h 1753029"/>
              <a:gd name="connsiteX98" fmla="*/ 870774 w 2115374"/>
              <a:gd name="connsiteY98" fmla="*/ 765175 h 1753029"/>
              <a:gd name="connsiteX99" fmla="*/ 864424 w 2115374"/>
              <a:gd name="connsiteY99" fmla="*/ 774700 h 1753029"/>
              <a:gd name="connsiteX100" fmla="*/ 858074 w 2115374"/>
              <a:gd name="connsiteY100" fmla="*/ 793750 h 1753029"/>
              <a:gd name="connsiteX101" fmla="*/ 851724 w 2115374"/>
              <a:gd name="connsiteY101" fmla="*/ 803275 h 1753029"/>
              <a:gd name="connsiteX102" fmla="*/ 839024 w 2115374"/>
              <a:gd name="connsiteY102" fmla="*/ 831850 h 1753029"/>
              <a:gd name="connsiteX103" fmla="*/ 842199 w 2115374"/>
              <a:gd name="connsiteY103" fmla="*/ 854075 h 1753029"/>
              <a:gd name="connsiteX104" fmla="*/ 851724 w 2115374"/>
              <a:gd name="connsiteY104" fmla="*/ 860425 h 1753029"/>
              <a:gd name="connsiteX105" fmla="*/ 873949 w 2115374"/>
              <a:gd name="connsiteY105" fmla="*/ 869950 h 1753029"/>
              <a:gd name="connsiteX106" fmla="*/ 889824 w 2115374"/>
              <a:gd name="connsiteY106" fmla="*/ 885825 h 1753029"/>
              <a:gd name="connsiteX107" fmla="*/ 896174 w 2115374"/>
              <a:gd name="connsiteY107" fmla="*/ 895350 h 1753029"/>
              <a:gd name="connsiteX108" fmla="*/ 908874 w 2115374"/>
              <a:gd name="connsiteY108" fmla="*/ 898525 h 1753029"/>
              <a:gd name="connsiteX109" fmla="*/ 921574 w 2115374"/>
              <a:gd name="connsiteY109" fmla="*/ 904875 h 1753029"/>
              <a:gd name="connsiteX110" fmla="*/ 940624 w 2115374"/>
              <a:gd name="connsiteY110" fmla="*/ 914400 h 1753029"/>
              <a:gd name="connsiteX111" fmla="*/ 943799 w 2115374"/>
              <a:gd name="connsiteY111" fmla="*/ 923925 h 1753029"/>
              <a:gd name="connsiteX112" fmla="*/ 899349 w 2115374"/>
              <a:gd name="connsiteY112" fmla="*/ 942975 h 1753029"/>
              <a:gd name="connsiteX113" fmla="*/ 702499 w 2115374"/>
              <a:gd name="connsiteY113" fmla="*/ 949325 h 1753029"/>
              <a:gd name="connsiteX114" fmla="*/ 677099 w 2115374"/>
              <a:gd name="connsiteY114" fmla="*/ 952500 h 1753029"/>
              <a:gd name="connsiteX115" fmla="*/ 658049 w 2115374"/>
              <a:gd name="connsiteY115" fmla="*/ 965200 h 1753029"/>
              <a:gd name="connsiteX116" fmla="*/ 638999 w 2115374"/>
              <a:gd name="connsiteY116" fmla="*/ 971550 h 1753029"/>
              <a:gd name="connsiteX117" fmla="*/ 616774 w 2115374"/>
              <a:gd name="connsiteY117" fmla="*/ 984250 h 1753029"/>
              <a:gd name="connsiteX118" fmla="*/ 607249 w 2115374"/>
              <a:gd name="connsiteY118" fmla="*/ 987425 h 1753029"/>
              <a:gd name="connsiteX119" fmla="*/ 588199 w 2115374"/>
              <a:gd name="connsiteY119" fmla="*/ 1000125 h 1753029"/>
              <a:gd name="connsiteX120" fmla="*/ 578674 w 2115374"/>
              <a:gd name="connsiteY120" fmla="*/ 1006475 h 1753029"/>
              <a:gd name="connsiteX121" fmla="*/ 569149 w 2115374"/>
              <a:gd name="connsiteY121" fmla="*/ 1009650 h 1753029"/>
              <a:gd name="connsiteX122" fmla="*/ 540574 w 2115374"/>
              <a:gd name="connsiteY122" fmla="*/ 1022350 h 1753029"/>
              <a:gd name="connsiteX123" fmla="*/ 489774 w 2115374"/>
              <a:gd name="connsiteY123" fmla="*/ 1025525 h 1753029"/>
              <a:gd name="connsiteX124" fmla="*/ 458024 w 2115374"/>
              <a:gd name="connsiteY124" fmla="*/ 1073150 h 1753029"/>
              <a:gd name="connsiteX125" fmla="*/ 445324 w 2115374"/>
              <a:gd name="connsiteY125" fmla="*/ 1092200 h 1753029"/>
              <a:gd name="connsiteX126" fmla="*/ 438974 w 2115374"/>
              <a:gd name="connsiteY126" fmla="*/ 1101725 h 1753029"/>
              <a:gd name="connsiteX127" fmla="*/ 448499 w 2115374"/>
              <a:gd name="connsiteY127" fmla="*/ 1120775 h 1753029"/>
              <a:gd name="connsiteX128" fmla="*/ 458024 w 2115374"/>
              <a:gd name="connsiteY128" fmla="*/ 1127125 h 1753029"/>
              <a:gd name="connsiteX129" fmla="*/ 470724 w 2115374"/>
              <a:gd name="connsiteY129" fmla="*/ 1149350 h 1753029"/>
              <a:gd name="connsiteX130" fmla="*/ 492949 w 2115374"/>
              <a:gd name="connsiteY130" fmla="*/ 1168400 h 1753029"/>
              <a:gd name="connsiteX131" fmla="*/ 511999 w 2115374"/>
              <a:gd name="connsiteY131" fmla="*/ 1184275 h 1753029"/>
              <a:gd name="connsiteX132" fmla="*/ 518349 w 2115374"/>
              <a:gd name="connsiteY132" fmla="*/ 1196975 h 1753029"/>
              <a:gd name="connsiteX133" fmla="*/ 540574 w 2115374"/>
              <a:gd name="connsiteY133" fmla="*/ 1212850 h 1753029"/>
              <a:gd name="connsiteX134" fmla="*/ 559624 w 2115374"/>
              <a:gd name="connsiteY134" fmla="*/ 1241425 h 1753029"/>
              <a:gd name="connsiteX135" fmla="*/ 569149 w 2115374"/>
              <a:gd name="connsiteY135" fmla="*/ 1247775 h 1753029"/>
              <a:gd name="connsiteX136" fmla="*/ 575499 w 2115374"/>
              <a:gd name="connsiteY136" fmla="*/ 1257300 h 1753029"/>
              <a:gd name="connsiteX137" fmla="*/ 585024 w 2115374"/>
              <a:gd name="connsiteY137" fmla="*/ 1266825 h 1753029"/>
              <a:gd name="connsiteX138" fmla="*/ 588199 w 2115374"/>
              <a:gd name="connsiteY138" fmla="*/ 1282700 h 1753029"/>
              <a:gd name="connsiteX139" fmla="*/ 32574 w 2115374"/>
              <a:gd name="connsiteY139" fmla="*/ 1527175 h 1753029"/>
              <a:gd name="connsiteX140" fmla="*/ 45274 w 2115374"/>
              <a:gd name="connsiteY140" fmla="*/ 1665288 h 1753029"/>
              <a:gd name="connsiteX141" fmla="*/ 11936 w 2115374"/>
              <a:gd name="connsiteY141" fmla="*/ 1752600 h 1753029"/>
              <a:gd name="connsiteX142" fmla="*/ 132587 w 2115374"/>
              <a:gd name="connsiteY142" fmla="*/ 1722437 h 1753029"/>
              <a:gd name="connsiteX143" fmla="*/ 154811 w 2115374"/>
              <a:gd name="connsiteY143" fmla="*/ 1716087 h 1753029"/>
              <a:gd name="connsiteX144" fmla="*/ 159574 w 2115374"/>
              <a:gd name="connsiteY144" fmla="*/ 1725612 h 1753029"/>
              <a:gd name="connsiteX145" fmla="*/ 169099 w 2115374"/>
              <a:gd name="connsiteY145" fmla="*/ 1731962 h 1753029"/>
              <a:gd name="connsiteX146" fmla="*/ 211962 w 2115374"/>
              <a:gd name="connsiteY146" fmla="*/ 1736725 h 1753029"/>
              <a:gd name="connsiteX147" fmla="*/ 243712 w 2115374"/>
              <a:gd name="connsiteY147" fmla="*/ 1727200 h 1753029"/>
              <a:gd name="connsiteX148" fmla="*/ 284987 w 2115374"/>
              <a:gd name="connsiteY148" fmla="*/ 1717675 h 1753029"/>
              <a:gd name="connsiteX149" fmla="*/ 297687 w 2115374"/>
              <a:gd name="connsiteY149" fmla="*/ 1722438 h 1753029"/>
              <a:gd name="connsiteX150" fmla="*/ 364362 w 2115374"/>
              <a:gd name="connsiteY150" fmla="*/ 1706562 h 1753029"/>
              <a:gd name="connsiteX151" fmla="*/ 402461 w 2115374"/>
              <a:gd name="connsiteY151" fmla="*/ 1706563 h 1753029"/>
              <a:gd name="connsiteX152" fmla="*/ 510412 w 2115374"/>
              <a:gd name="connsiteY152" fmla="*/ 1709738 h 1753029"/>
              <a:gd name="connsiteX153" fmla="*/ 467549 w 2115374"/>
              <a:gd name="connsiteY153" fmla="*/ 1706562 h 1753029"/>
              <a:gd name="connsiteX154" fmla="*/ 550099 w 2115374"/>
              <a:gd name="connsiteY154" fmla="*/ 1639887 h 1753029"/>
              <a:gd name="connsiteX155" fmla="*/ 591374 w 2115374"/>
              <a:gd name="connsiteY155" fmla="*/ 1620838 h 1753029"/>
              <a:gd name="connsiteX156" fmla="*/ 619949 w 2115374"/>
              <a:gd name="connsiteY156" fmla="*/ 1635125 h 1753029"/>
              <a:gd name="connsiteX157" fmla="*/ 651699 w 2115374"/>
              <a:gd name="connsiteY157" fmla="*/ 1654175 h 1753029"/>
              <a:gd name="connsiteX158" fmla="*/ 685037 w 2115374"/>
              <a:gd name="connsiteY158" fmla="*/ 1619250 h 1753029"/>
              <a:gd name="connsiteX159" fmla="*/ 824737 w 2115374"/>
              <a:gd name="connsiteY159" fmla="*/ 1616075 h 1753029"/>
              <a:gd name="connsiteX160" fmla="*/ 851724 w 2115374"/>
              <a:gd name="connsiteY160" fmla="*/ 1539875 h 1753029"/>
              <a:gd name="connsiteX161" fmla="*/ 816799 w 2115374"/>
              <a:gd name="connsiteY161" fmla="*/ 1573212 h 1753029"/>
              <a:gd name="connsiteX162" fmla="*/ 883474 w 2115374"/>
              <a:gd name="connsiteY162" fmla="*/ 1581150 h 1753029"/>
              <a:gd name="connsiteX163" fmla="*/ 881886 w 2115374"/>
              <a:gd name="connsiteY163" fmla="*/ 1606550 h 1753029"/>
              <a:gd name="connsiteX164" fmla="*/ 891411 w 2115374"/>
              <a:gd name="connsiteY164" fmla="*/ 1606550 h 1753029"/>
              <a:gd name="connsiteX165" fmla="*/ 931099 w 2115374"/>
              <a:gd name="connsiteY165" fmla="*/ 1616075 h 1753029"/>
              <a:gd name="connsiteX166" fmla="*/ 950149 w 2115374"/>
              <a:gd name="connsiteY166" fmla="*/ 1631950 h 1753029"/>
              <a:gd name="connsiteX167" fmla="*/ 959674 w 2115374"/>
              <a:gd name="connsiteY167" fmla="*/ 1641475 h 1753029"/>
              <a:gd name="connsiteX168" fmla="*/ 969199 w 2115374"/>
              <a:gd name="connsiteY168" fmla="*/ 1644650 h 1753029"/>
              <a:gd name="connsiteX169" fmla="*/ 988249 w 2115374"/>
              <a:gd name="connsiteY169" fmla="*/ 1654175 h 1753029"/>
              <a:gd name="connsiteX170" fmla="*/ 991424 w 2115374"/>
              <a:gd name="connsiteY170" fmla="*/ 1663700 h 1753029"/>
              <a:gd name="connsiteX171" fmla="*/ 1010474 w 2115374"/>
              <a:gd name="connsiteY171" fmla="*/ 1679575 h 1753029"/>
              <a:gd name="connsiteX172" fmla="*/ 1039049 w 2115374"/>
              <a:gd name="connsiteY172" fmla="*/ 1685925 h 1753029"/>
              <a:gd name="connsiteX173" fmla="*/ 1054924 w 2115374"/>
              <a:gd name="connsiteY173" fmla="*/ 1682750 h 1753029"/>
              <a:gd name="connsiteX174" fmla="*/ 1061274 w 2115374"/>
              <a:gd name="connsiteY174" fmla="*/ 1673225 h 1753029"/>
              <a:gd name="connsiteX175" fmla="*/ 1070799 w 2115374"/>
              <a:gd name="connsiteY175" fmla="*/ 1666875 h 1753029"/>
              <a:gd name="connsiteX176" fmla="*/ 1073974 w 2115374"/>
              <a:gd name="connsiteY176" fmla="*/ 1657350 h 1753029"/>
              <a:gd name="connsiteX177" fmla="*/ 1093024 w 2115374"/>
              <a:gd name="connsiteY177" fmla="*/ 1644650 h 1753029"/>
              <a:gd name="connsiteX178" fmla="*/ 1108899 w 2115374"/>
              <a:gd name="connsiteY178" fmla="*/ 1625600 h 1753029"/>
              <a:gd name="connsiteX179" fmla="*/ 1118424 w 2115374"/>
              <a:gd name="connsiteY179" fmla="*/ 1622425 h 1753029"/>
              <a:gd name="connsiteX180" fmla="*/ 1127949 w 2115374"/>
              <a:gd name="connsiteY180" fmla="*/ 1616075 h 1753029"/>
              <a:gd name="connsiteX181" fmla="*/ 1143824 w 2115374"/>
              <a:gd name="connsiteY181" fmla="*/ 1603375 h 1753029"/>
              <a:gd name="connsiteX182" fmla="*/ 1153349 w 2115374"/>
              <a:gd name="connsiteY182" fmla="*/ 1593850 h 1753029"/>
              <a:gd name="connsiteX183" fmla="*/ 1162874 w 2115374"/>
              <a:gd name="connsiteY183" fmla="*/ 1587500 h 1753029"/>
              <a:gd name="connsiteX184" fmla="*/ 1175574 w 2115374"/>
              <a:gd name="connsiteY184" fmla="*/ 1568450 h 1753029"/>
              <a:gd name="connsiteX185" fmla="*/ 1181924 w 2115374"/>
              <a:gd name="connsiteY185" fmla="*/ 1558925 h 1753029"/>
              <a:gd name="connsiteX186" fmla="*/ 1204149 w 2115374"/>
              <a:gd name="connsiteY186" fmla="*/ 1543050 h 1753029"/>
              <a:gd name="connsiteX187" fmla="*/ 1223199 w 2115374"/>
              <a:gd name="connsiteY187" fmla="*/ 1530350 h 1753029"/>
              <a:gd name="connsiteX188" fmla="*/ 1232724 w 2115374"/>
              <a:gd name="connsiteY188" fmla="*/ 1527175 h 1753029"/>
              <a:gd name="connsiteX189" fmla="*/ 1242249 w 2115374"/>
              <a:gd name="connsiteY189" fmla="*/ 1508125 h 1753029"/>
              <a:gd name="connsiteX190" fmla="*/ 1251774 w 2115374"/>
              <a:gd name="connsiteY190" fmla="*/ 1501775 h 1753029"/>
              <a:gd name="connsiteX191" fmla="*/ 1258124 w 2115374"/>
              <a:gd name="connsiteY191" fmla="*/ 1473200 h 1753029"/>
              <a:gd name="connsiteX192" fmla="*/ 1251774 w 2115374"/>
              <a:gd name="connsiteY192" fmla="*/ 1454150 h 1753029"/>
              <a:gd name="connsiteX193" fmla="*/ 1248599 w 2115374"/>
              <a:gd name="connsiteY193" fmla="*/ 1444625 h 1753029"/>
              <a:gd name="connsiteX194" fmla="*/ 1251774 w 2115374"/>
              <a:gd name="connsiteY194" fmla="*/ 1435100 h 1753029"/>
              <a:gd name="connsiteX195" fmla="*/ 1280349 w 2115374"/>
              <a:gd name="connsiteY195" fmla="*/ 1425575 h 1753029"/>
              <a:gd name="connsiteX196" fmla="*/ 1299399 w 2115374"/>
              <a:gd name="connsiteY196" fmla="*/ 1419225 h 1753029"/>
              <a:gd name="connsiteX197" fmla="*/ 1308924 w 2115374"/>
              <a:gd name="connsiteY197" fmla="*/ 1416050 h 1753029"/>
              <a:gd name="connsiteX198" fmla="*/ 1321624 w 2115374"/>
              <a:gd name="connsiteY198" fmla="*/ 1412875 h 1753029"/>
              <a:gd name="connsiteX199" fmla="*/ 1340674 w 2115374"/>
              <a:gd name="connsiteY199" fmla="*/ 1406525 h 1753029"/>
              <a:gd name="connsiteX200" fmla="*/ 1362899 w 2115374"/>
              <a:gd name="connsiteY200" fmla="*/ 1397000 h 1753029"/>
              <a:gd name="connsiteX201" fmla="*/ 1369249 w 2115374"/>
              <a:gd name="connsiteY201" fmla="*/ 1374775 h 1753029"/>
              <a:gd name="connsiteX202" fmla="*/ 1372424 w 2115374"/>
              <a:gd name="connsiteY202" fmla="*/ 1336675 h 1753029"/>
              <a:gd name="connsiteX203" fmla="*/ 1375599 w 2115374"/>
              <a:gd name="connsiteY203" fmla="*/ 1327150 h 1753029"/>
              <a:gd name="connsiteX204" fmla="*/ 1381949 w 2115374"/>
              <a:gd name="connsiteY204" fmla="*/ 1301750 h 1753029"/>
              <a:gd name="connsiteX205" fmla="*/ 1388299 w 2115374"/>
              <a:gd name="connsiteY205" fmla="*/ 1263650 h 1753029"/>
              <a:gd name="connsiteX206" fmla="*/ 1372424 w 2115374"/>
              <a:gd name="connsiteY206" fmla="*/ 1155700 h 1753029"/>
              <a:gd name="connsiteX207" fmla="*/ 1356549 w 2115374"/>
              <a:gd name="connsiteY207" fmla="*/ 1152525 h 1753029"/>
              <a:gd name="connsiteX208" fmla="*/ 1343849 w 2115374"/>
              <a:gd name="connsiteY208" fmla="*/ 1139825 h 1753029"/>
              <a:gd name="connsiteX209" fmla="*/ 1327974 w 2115374"/>
              <a:gd name="connsiteY209" fmla="*/ 1130300 h 1753029"/>
              <a:gd name="connsiteX210" fmla="*/ 1331149 w 2115374"/>
              <a:gd name="connsiteY210" fmla="*/ 1120775 h 1753029"/>
              <a:gd name="connsiteX211" fmla="*/ 1337499 w 2115374"/>
              <a:gd name="connsiteY211" fmla="*/ 1111250 h 1753029"/>
              <a:gd name="connsiteX212" fmla="*/ 1362899 w 2115374"/>
              <a:gd name="connsiteY212" fmla="*/ 1101725 h 1753029"/>
              <a:gd name="connsiteX213" fmla="*/ 1372424 w 2115374"/>
              <a:gd name="connsiteY213" fmla="*/ 1095375 h 1753029"/>
              <a:gd name="connsiteX214" fmla="*/ 1375599 w 2115374"/>
              <a:gd name="connsiteY214" fmla="*/ 1085850 h 1753029"/>
              <a:gd name="connsiteX215" fmla="*/ 1372424 w 2115374"/>
              <a:gd name="connsiteY215" fmla="*/ 1019175 h 1753029"/>
              <a:gd name="connsiteX216" fmla="*/ 1347024 w 2115374"/>
              <a:gd name="connsiteY216" fmla="*/ 996950 h 1753029"/>
              <a:gd name="connsiteX217" fmla="*/ 1324799 w 2115374"/>
              <a:gd name="connsiteY217" fmla="*/ 974725 h 1753029"/>
              <a:gd name="connsiteX218" fmla="*/ 1315274 w 2115374"/>
              <a:gd name="connsiteY218" fmla="*/ 965200 h 1753029"/>
              <a:gd name="connsiteX219" fmla="*/ 1308924 w 2115374"/>
              <a:gd name="connsiteY219" fmla="*/ 955675 h 1753029"/>
              <a:gd name="connsiteX220" fmla="*/ 1315274 w 2115374"/>
              <a:gd name="connsiteY220" fmla="*/ 946150 h 1753029"/>
              <a:gd name="connsiteX221" fmla="*/ 1337499 w 2115374"/>
              <a:gd name="connsiteY221" fmla="*/ 933450 h 1753029"/>
              <a:gd name="connsiteX222" fmla="*/ 1347024 w 2115374"/>
              <a:gd name="connsiteY222" fmla="*/ 927100 h 1753029"/>
              <a:gd name="connsiteX223" fmla="*/ 1350199 w 2115374"/>
              <a:gd name="connsiteY223" fmla="*/ 917575 h 1753029"/>
              <a:gd name="connsiteX224" fmla="*/ 1343849 w 2115374"/>
              <a:gd name="connsiteY224" fmla="*/ 828675 h 1753029"/>
              <a:gd name="connsiteX225" fmla="*/ 1337499 w 2115374"/>
              <a:gd name="connsiteY225" fmla="*/ 803275 h 1753029"/>
              <a:gd name="connsiteX226" fmla="*/ 1324799 w 2115374"/>
              <a:gd name="connsiteY226" fmla="*/ 784225 h 1753029"/>
              <a:gd name="connsiteX227" fmla="*/ 1318449 w 2115374"/>
              <a:gd name="connsiteY227" fmla="*/ 768350 h 1753029"/>
              <a:gd name="connsiteX228" fmla="*/ 1302574 w 2115374"/>
              <a:gd name="connsiteY228" fmla="*/ 739775 h 1753029"/>
              <a:gd name="connsiteX229" fmla="*/ 1283524 w 2115374"/>
              <a:gd name="connsiteY229" fmla="*/ 720725 h 1753029"/>
              <a:gd name="connsiteX230" fmla="*/ 1273999 w 2115374"/>
              <a:gd name="connsiteY230" fmla="*/ 714375 h 1753029"/>
              <a:gd name="connsiteX231" fmla="*/ 1264474 w 2115374"/>
              <a:gd name="connsiteY231" fmla="*/ 704850 h 1753029"/>
              <a:gd name="connsiteX232" fmla="*/ 1280349 w 2115374"/>
              <a:gd name="connsiteY232" fmla="*/ 692150 h 1753029"/>
              <a:gd name="connsiteX233" fmla="*/ 1286699 w 2115374"/>
              <a:gd name="connsiteY233" fmla="*/ 682625 h 1753029"/>
              <a:gd name="connsiteX234" fmla="*/ 1305749 w 2115374"/>
              <a:gd name="connsiteY234" fmla="*/ 676275 h 1753029"/>
              <a:gd name="connsiteX235" fmla="*/ 1331149 w 2115374"/>
              <a:gd name="connsiteY235" fmla="*/ 663575 h 1753029"/>
              <a:gd name="connsiteX236" fmla="*/ 1343849 w 2115374"/>
              <a:gd name="connsiteY236" fmla="*/ 650875 h 1753029"/>
              <a:gd name="connsiteX237" fmla="*/ 1353374 w 2115374"/>
              <a:gd name="connsiteY237" fmla="*/ 647700 h 1753029"/>
              <a:gd name="connsiteX238" fmla="*/ 1372424 w 2115374"/>
              <a:gd name="connsiteY238" fmla="*/ 635000 h 1753029"/>
              <a:gd name="connsiteX239" fmla="*/ 1635949 w 2115374"/>
              <a:gd name="connsiteY239" fmla="*/ 625475 h 1753029"/>
              <a:gd name="connsiteX240" fmla="*/ 1654999 w 2115374"/>
              <a:gd name="connsiteY240" fmla="*/ 619125 h 1753029"/>
              <a:gd name="connsiteX241" fmla="*/ 1664524 w 2115374"/>
              <a:gd name="connsiteY241" fmla="*/ 600075 h 1753029"/>
              <a:gd name="connsiteX242" fmla="*/ 1670874 w 2115374"/>
              <a:gd name="connsiteY242" fmla="*/ 571500 h 1753029"/>
              <a:gd name="connsiteX243" fmla="*/ 1667699 w 2115374"/>
              <a:gd name="connsiteY243" fmla="*/ 558800 h 1753029"/>
              <a:gd name="connsiteX244" fmla="*/ 1664524 w 2115374"/>
              <a:gd name="connsiteY244" fmla="*/ 523875 h 1753029"/>
              <a:gd name="connsiteX245" fmla="*/ 1664524 w 2115374"/>
              <a:gd name="connsiteY245" fmla="*/ 485775 h 1753029"/>
              <a:gd name="connsiteX246" fmla="*/ 1693099 w 2115374"/>
              <a:gd name="connsiteY246" fmla="*/ 466725 h 1753029"/>
              <a:gd name="connsiteX247" fmla="*/ 1696274 w 2115374"/>
              <a:gd name="connsiteY247" fmla="*/ 457200 h 1753029"/>
              <a:gd name="connsiteX248" fmla="*/ 1705799 w 2115374"/>
              <a:gd name="connsiteY248" fmla="*/ 450850 h 1753029"/>
              <a:gd name="connsiteX249" fmla="*/ 1708974 w 2115374"/>
              <a:gd name="connsiteY249" fmla="*/ 441325 h 1753029"/>
              <a:gd name="connsiteX250" fmla="*/ 1718499 w 2115374"/>
              <a:gd name="connsiteY250" fmla="*/ 438150 h 1753029"/>
              <a:gd name="connsiteX251" fmla="*/ 1737549 w 2115374"/>
              <a:gd name="connsiteY251" fmla="*/ 425450 h 1753029"/>
              <a:gd name="connsiteX252" fmla="*/ 1756599 w 2115374"/>
              <a:gd name="connsiteY252" fmla="*/ 415925 h 1753029"/>
              <a:gd name="connsiteX253" fmla="*/ 1823274 w 2115374"/>
              <a:gd name="connsiteY253" fmla="*/ 400050 h 1753029"/>
              <a:gd name="connsiteX254" fmla="*/ 1864549 w 2115374"/>
              <a:gd name="connsiteY254" fmla="*/ 393700 h 1753029"/>
              <a:gd name="connsiteX255" fmla="*/ 1937574 w 2115374"/>
              <a:gd name="connsiteY255" fmla="*/ 387350 h 1753029"/>
              <a:gd name="connsiteX256" fmla="*/ 1975674 w 2115374"/>
              <a:gd name="connsiteY256" fmla="*/ 377825 h 1753029"/>
              <a:gd name="connsiteX257" fmla="*/ 1994724 w 2115374"/>
              <a:gd name="connsiteY257" fmla="*/ 374650 h 1753029"/>
              <a:gd name="connsiteX258" fmla="*/ 2007424 w 2115374"/>
              <a:gd name="connsiteY258" fmla="*/ 368300 h 1753029"/>
              <a:gd name="connsiteX259" fmla="*/ 2026474 w 2115374"/>
              <a:gd name="connsiteY259" fmla="*/ 358775 h 1753029"/>
              <a:gd name="connsiteX260" fmla="*/ 2051874 w 2115374"/>
              <a:gd name="connsiteY260" fmla="*/ 349250 h 1753029"/>
              <a:gd name="connsiteX261" fmla="*/ 2061399 w 2115374"/>
              <a:gd name="connsiteY261" fmla="*/ 342900 h 1753029"/>
              <a:gd name="connsiteX262" fmla="*/ 2074099 w 2115374"/>
              <a:gd name="connsiteY262" fmla="*/ 327025 h 1753029"/>
              <a:gd name="connsiteX263" fmla="*/ 2086799 w 2115374"/>
              <a:gd name="connsiteY263" fmla="*/ 307975 h 1753029"/>
              <a:gd name="connsiteX264" fmla="*/ 2093149 w 2115374"/>
              <a:gd name="connsiteY264" fmla="*/ 298450 h 1753029"/>
              <a:gd name="connsiteX265" fmla="*/ 2096324 w 2115374"/>
              <a:gd name="connsiteY265" fmla="*/ 288925 h 1753029"/>
              <a:gd name="connsiteX266" fmla="*/ 2112199 w 2115374"/>
              <a:gd name="connsiteY266" fmla="*/ 269875 h 1753029"/>
              <a:gd name="connsiteX267" fmla="*/ 2115374 w 2115374"/>
              <a:gd name="connsiteY267" fmla="*/ 254000 h 1753029"/>
              <a:gd name="connsiteX0" fmla="*/ 2115729 w 2115729"/>
              <a:gd name="connsiteY0" fmla="*/ 254000 h 1753029"/>
              <a:gd name="connsiteX1" fmla="*/ 2115729 w 2115729"/>
              <a:gd name="connsiteY1" fmla="*/ 254000 h 1753029"/>
              <a:gd name="connsiteX2" fmla="*/ 2087154 w 2115729"/>
              <a:gd name="connsiteY2" fmla="*/ 257175 h 1753029"/>
              <a:gd name="connsiteX3" fmla="*/ 2077629 w 2115729"/>
              <a:gd name="connsiteY3" fmla="*/ 254000 h 1753029"/>
              <a:gd name="connsiteX4" fmla="*/ 2061754 w 2115729"/>
              <a:gd name="connsiteY4" fmla="*/ 250825 h 1753029"/>
              <a:gd name="connsiteX5" fmla="*/ 2042704 w 2115729"/>
              <a:gd name="connsiteY5" fmla="*/ 244475 h 1753029"/>
              <a:gd name="connsiteX6" fmla="*/ 2020479 w 2115729"/>
              <a:gd name="connsiteY6" fmla="*/ 241300 h 1753029"/>
              <a:gd name="connsiteX7" fmla="*/ 2010954 w 2115729"/>
              <a:gd name="connsiteY7" fmla="*/ 238125 h 1753029"/>
              <a:gd name="connsiteX8" fmla="*/ 1982379 w 2115729"/>
              <a:gd name="connsiteY8" fmla="*/ 222250 h 1753029"/>
              <a:gd name="connsiteX9" fmla="*/ 1979204 w 2115729"/>
              <a:gd name="connsiteY9" fmla="*/ 212725 h 1753029"/>
              <a:gd name="connsiteX10" fmla="*/ 1972854 w 2115729"/>
              <a:gd name="connsiteY10" fmla="*/ 190500 h 1753029"/>
              <a:gd name="connsiteX11" fmla="*/ 1956979 w 2115729"/>
              <a:gd name="connsiteY11" fmla="*/ 171450 h 1753029"/>
              <a:gd name="connsiteX12" fmla="*/ 1950629 w 2115729"/>
              <a:gd name="connsiteY12" fmla="*/ 161925 h 1753029"/>
              <a:gd name="connsiteX13" fmla="*/ 1931579 w 2115729"/>
              <a:gd name="connsiteY13" fmla="*/ 155575 h 1753029"/>
              <a:gd name="connsiteX14" fmla="*/ 1890304 w 2115729"/>
              <a:gd name="connsiteY14" fmla="*/ 149225 h 1753029"/>
              <a:gd name="connsiteX15" fmla="*/ 1845854 w 2115729"/>
              <a:gd name="connsiteY15" fmla="*/ 136525 h 1753029"/>
              <a:gd name="connsiteX16" fmla="*/ 1826804 w 2115729"/>
              <a:gd name="connsiteY16" fmla="*/ 133350 h 1753029"/>
              <a:gd name="connsiteX17" fmla="*/ 1817279 w 2115729"/>
              <a:gd name="connsiteY17" fmla="*/ 127000 h 1753029"/>
              <a:gd name="connsiteX18" fmla="*/ 1804579 w 2115729"/>
              <a:gd name="connsiteY18" fmla="*/ 107950 h 1753029"/>
              <a:gd name="connsiteX19" fmla="*/ 1795054 w 2115729"/>
              <a:gd name="connsiteY19" fmla="*/ 104775 h 1753029"/>
              <a:gd name="connsiteX20" fmla="*/ 1791879 w 2115729"/>
              <a:gd name="connsiteY20" fmla="*/ 95250 h 1753029"/>
              <a:gd name="connsiteX21" fmla="*/ 1772829 w 2115729"/>
              <a:gd name="connsiteY21" fmla="*/ 88900 h 1753029"/>
              <a:gd name="connsiteX22" fmla="*/ 1747429 w 2115729"/>
              <a:gd name="connsiteY22" fmla="*/ 66675 h 1753029"/>
              <a:gd name="connsiteX23" fmla="*/ 1737904 w 2115729"/>
              <a:gd name="connsiteY23" fmla="*/ 63500 h 1753029"/>
              <a:gd name="connsiteX24" fmla="*/ 1718854 w 2115729"/>
              <a:gd name="connsiteY24" fmla="*/ 50800 h 1753029"/>
              <a:gd name="connsiteX25" fmla="*/ 1706154 w 2115729"/>
              <a:gd name="connsiteY25" fmla="*/ 41275 h 1753029"/>
              <a:gd name="connsiteX26" fmla="*/ 1693454 w 2115729"/>
              <a:gd name="connsiteY26" fmla="*/ 38100 h 1753029"/>
              <a:gd name="connsiteX27" fmla="*/ 1683929 w 2115729"/>
              <a:gd name="connsiteY27" fmla="*/ 31750 h 1753029"/>
              <a:gd name="connsiteX28" fmla="*/ 1658529 w 2115729"/>
              <a:gd name="connsiteY28" fmla="*/ 25400 h 1753029"/>
              <a:gd name="connsiteX29" fmla="*/ 1649004 w 2115729"/>
              <a:gd name="connsiteY29" fmla="*/ 22225 h 1753029"/>
              <a:gd name="connsiteX30" fmla="*/ 1636304 w 2115729"/>
              <a:gd name="connsiteY30" fmla="*/ 19050 h 1753029"/>
              <a:gd name="connsiteX31" fmla="*/ 1620429 w 2115729"/>
              <a:gd name="connsiteY31" fmla="*/ 15875 h 1753029"/>
              <a:gd name="connsiteX32" fmla="*/ 1601379 w 2115729"/>
              <a:gd name="connsiteY32" fmla="*/ 9525 h 1753029"/>
              <a:gd name="connsiteX33" fmla="*/ 1591854 w 2115729"/>
              <a:gd name="connsiteY33" fmla="*/ 6350 h 1753029"/>
              <a:gd name="connsiteX34" fmla="*/ 1550579 w 2115729"/>
              <a:gd name="connsiteY34" fmla="*/ 0 h 1753029"/>
              <a:gd name="connsiteX35" fmla="*/ 1502954 w 2115729"/>
              <a:gd name="connsiteY35" fmla="*/ 3175 h 1753029"/>
              <a:gd name="connsiteX36" fmla="*/ 1493429 w 2115729"/>
              <a:gd name="connsiteY36" fmla="*/ 6350 h 1753029"/>
              <a:gd name="connsiteX37" fmla="*/ 1461679 w 2115729"/>
              <a:gd name="connsiteY37" fmla="*/ 15875 h 1753029"/>
              <a:gd name="connsiteX38" fmla="*/ 1452154 w 2115729"/>
              <a:gd name="connsiteY38" fmla="*/ 19050 h 1753029"/>
              <a:gd name="connsiteX39" fmla="*/ 1433104 w 2115729"/>
              <a:gd name="connsiteY39" fmla="*/ 31750 h 1753029"/>
              <a:gd name="connsiteX40" fmla="*/ 1423579 w 2115729"/>
              <a:gd name="connsiteY40" fmla="*/ 50800 h 1753029"/>
              <a:gd name="connsiteX41" fmla="*/ 1420404 w 2115729"/>
              <a:gd name="connsiteY41" fmla="*/ 60325 h 1753029"/>
              <a:gd name="connsiteX42" fmla="*/ 1410879 w 2115729"/>
              <a:gd name="connsiteY42" fmla="*/ 66675 h 1753029"/>
              <a:gd name="connsiteX43" fmla="*/ 1398179 w 2115729"/>
              <a:gd name="connsiteY43" fmla="*/ 85725 h 1753029"/>
              <a:gd name="connsiteX44" fmla="*/ 1391829 w 2115729"/>
              <a:gd name="connsiteY44" fmla="*/ 95250 h 1753029"/>
              <a:gd name="connsiteX45" fmla="*/ 1382304 w 2115729"/>
              <a:gd name="connsiteY45" fmla="*/ 101600 h 1753029"/>
              <a:gd name="connsiteX46" fmla="*/ 1356904 w 2115729"/>
              <a:gd name="connsiteY46" fmla="*/ 139700 h 1753029"/>
              <a:gd name="connsiteX47" fmla="*/ 1350554 w 2115729"/>
              <a:gd name="connsiteY47" fmla="*/ 149225 h 1753029"/>
              <a:gd name="connsiteX48" fmla="*/ 1341029 w 2115729"/>
              <a:gd name="connsiteY48" fmla="*/ 155575 h 1753029"/>
              <a:gd name="connsiteX49" fmla="*/ 1334679 w 2115729"/>
              <a:gd name="connsiteY49" fmla="*/ 168275 h 1753029"/>
              <a:gd name="connsiteX50" fmla="*/ 1325154 w 2115729"/>
              <a:gd name="connsiteY50" fmla="*/ 187325 h 1753029"/>
              <a:gd name="connsiteX51" fmla="*/ 1315629 w 2115729"/>
              <a:gd name="connsiteY51" fmla="*/ 193675 h 1753029"/>
              <a:gd name="connsiteX52" fmla="*/ 1309279 w 2115729"/>
              <a:gd name="connsiteY52" fmla="*/ 203200 h 1753029"/>
              <a:gd name="connsiteX53" fmla="*/ 1306104 w 2115729"/>
              <a:gd name="connsiteY53" fmla="*/ 212725 h 1753029"/>
              <a:gd name="connsiteX54" fmla="*/ 1293404 w 2115729"/>
              <a:gd name="connsiteY54" fmla="*/ 231775 h 1753029"/>
              <a:gd name="connsiteX55" fmla="*/ 1296579 w 2115729"/>
              <a:gd name="connsiteY55" fmla="*/ 247650 h 1753029"/>
              <a:gd name="connsiteX56" fmla="*/ 1306104 w 2115729"/>
              <a:gd name="connsiteY56" fmla="*/ 257175 h 1753029"/>
              <a:gd name="connsiteX57" fmla="*/ 1312454 w 2115729"/>
              <a:gd name="connsiteY57" fmla="*/ 266700 h 1753029"/>
              <a:gd name="connsiteX58" fmla="*/ 1315629 w 2115729"/>
              <a:gd name="connsiteY58" fmla="*/ 279400 h 1753029"/>
              <a:gd name="connsiteX59" fmla="*/ 1321979 w 2115729"/>
              <a:gd name="connsiteY59" fmla="*/ 288925 h 1753029"/>
              <a:gd name="connsiteX60" fmla="*/ 1315629 w 2115729"/>
              <a:gd name="connsiteY60" fmla="*/ 317500 h 1753029"/>
              <a:gd name="connsiteX61" fmla="*/ 1309279 w 2115729"/>
              <a:gd name="connsiteY61" fmla="*/ 342900 h 1753029"/>
              <a:gd name="connsiteX62" fmla="*/ 1306104 w 2115729"/>
              <a:gd name="connsiteY62" fmla="*/ 355600 h 1753029"/>
              <a:gd name="connsiteX63" fmla="*/ 1302929 w 2115729"/>
              <a:gd name="connsiteY63" fmla="*/ 365125 h 1753029"/>
              <a:gd name="connsiteX64" fmla="*/ 1293404 w 2115729"/>
              <a:gd name="connsiteY64" fmla="*/ 371475 h 1753029"/>
              <a:gd name="connsiteX65" fmla="*/ 1287054 w 2115729"/>
              <a:gd name="connsiteY65" fmla="*/ 381000 h 1753029"/>
              <a:gd name="connsiteX66" fmla="*/ 1255304 w 2115729"/>
              <a:gd name="connsiteY66" fmla="*/ 400050 h 1753029"/>
              <a:gd name="connsiteX67" fmla="*/ 1245779 w 2115729"/>
              <a:gd name="connsiteY67" fmla="*/ 403225 h 1753029"/>
              <a:gd name="connsiteX68" fmla="*/ 1236254 w 2115729"/>
              <a:gd name="connsiteY68" fmla="*/ 409575 h 1753029"/>
              <a:gd name="connsiteX69" fmla="*/ 1229904 w 2115729"/>
              <a:gd name="connsiteY69" fmla="*/ 419100 h 1753029"/>
              <a:gd name="connsiteX70" fmla="*/ 1210854 w 2115729"/>
              <a:gd name="connsiteY70" fmla="*/ 431800 h 1753029"/>
              <a:gd name="connsiteX71" fmla="*/ 1204504 w 2115729"/>
              <a:gd name="connsiteY71" fmla="*/ 450850 h 1753029"/>
              <a:gd name="connsiteX72" fmla="*/ 1210854 w 2115729"/>
              <a:gd name="connsiteY72" fmla="*/ 469900 h 1753029"/>
              <a:gd name="connsiteX73" fmla="*/ 1182279 w 2115729"/>
              <a:gd name="connsiteY73" fmla="*/ 482600 h 1753029"/>
              <a:gd name="connsiteX74" fmla="*/ 1150529 w 2115729"/>
              <a:gd name="connsiteY74" fmla="*/ 514350 h 1753029"/>
              <a:gd name="connsiteX75" fmla="*/ 1141004 w 2115729"/>
              <a:gd name="connsiteY75" fmla="*/ 520700 h 1753029"/>
              <a:gd name="connsiteX76" fmla="*/ 1131479 w 2115729"/>
              <a:gd name="connsiteY76" fmla="*/ 523875 h 1753029"/>
              <a:gd name="connsiteX77" fmla="*/ 1112429 w 2115729"/>
              <a:gd name="connsiteY77" fmla="*/ 536575 h 1753029"/>
              <a:gd name="connsiteX78" fmla="*/ 1090204 w 2115729"/>
              <a:gd name="connsiteY78" fmla="*/ 517525 h 1753029"/>
              <a:gd name="connsiteX79" fmla="*/ 1077504 w 2115729"/>
              <a:gd name="connsiteY79" fmla="*/ 514350 h 1753029"/>
              <a:gd name="connsiteX80" fmla="*/ 1067979 w 2115729"/>
              <a:gd name="connsiteY80" fmla="*/ 511175 h 1753029"/>
              <a:gd name="connsiteX81" fmla="*/ 1014004 w 2115729"/>
              <a:gd name="connsiteY81" fmla="*/ 514350 h 1753029"/>
              <a:gd name="connsiteX82" fmla="*/ 1001304 w 2115729"/>
              <a:gd name="connsiteY82" fmla="*/ 530225 h 1753029"/>
              <a:gd name="connsiteX83" fmla="*/ 991779 w 2115729"/>
              <a:gd name="connsiteY83" fmla="*/ 539750 h 1753029"/>
              <a:gd name="connsiteX84" fmla="*/ 988604 w 2115729"/>
              <a:gd name="connsiteY84" fmla="*/ 549275 h 1753029"/>
              <a:gd name="connsiteX85" fmla="*/ 969554 w 2115729"/>
              <a:gd name="connsiteY85" fmla="*/ 561975 h 1753029"/>
              <a:gd name="connsiteX86" fmla="*/ 950504 w 2115729"/>
              <a:gd name="connsiteY86" fmla="*/ 571500 h 1753029"/>
              <a:gd name="connsiteX87" fmla="*/ 937804 w 2115729"/>
              <a:gd name="connsiteY87" fmla="*/ 590550 h 1753029"/>
              <a:gd name="connsiteX88" fmla="*/ 940979 w 2115729"/>
              <a:gd name="connsiteY88" fmla="*/ 606425 h 1753029"/>
              <a:gd name="connsiteX89" fmla="*/ 944154 w 2115729"/>
              <a:gd name="connsiteY89" fmla="*/ 615950 h 1753029"/>
              <a:gd name="connsiteX90" fmla="*/ 947329 w 2115729"/>
              <a:gd name="connsiteY90" fmla="*/ 631825 h 1753029"/>
              <a:gd name="connsiteX91" fmla="*/ 937804 w 2115729"/>
              <a:gd name="connsiteY91" fmla="*/ 650875 h 1753029"/>
              <a:gd name="connsiteX92" fmla="*/ 928279 w 2115729"/>
              <a:gd name="connsiteY92" fmla="*/ 654050 h 1753029"/>
              <a:gd name="connsiteX93" fmla="*/ 918754 w 2115729"/>
              <a:gd name="connsiteY93" fmla="*/ 660400 h 1753029"/>
              <a:gd name="connsiteX94" fmla="*/ 899704 w 2115729"/>
              <a:gd name="connsiteY94" fmla="*/ 676275 h 1753029"/>
              <a:gd name="connsiteX95" fmla="*/ 896529 w 2115729"/>
              <a:gd name="connsiteY95" fmla="*/ 685800 h 1753029"/>
              <a:gd name="connsiteX96" fmla="*/ 883829 w 2115729"/>
              <a:gd name="connsiteY96" fmla="*/ 714375 h 1753029"/>
              <a:gd name="connsiteX97" fmla="*/ 877479 w 2115729"/>
              <a:gd name="connsiteY97" fmla="*/ 746125 h 1753029"/>
              <a:gd name="connsiteX98" fmla="*/ 871129 w 2115729"/>
              <a:gd name="connsiteY98" fmla="*/ 765175 h 1753029"/>
              <a:gd name="connsiteX99" fmla="*/ 864779 w 2115729"/>
              <a:gd name="connsiteY99" fmla="*/ 774700 h 1753029"/>
              <a:gd name="connsiteX100" fmla="*/ 858429 w 2115729"/>
              <a:gd name="connsiteY100" fmla="*/ 793750 h 1753029"/>
              <a:gd name="connsiteX101" fmla="*/ 852079 w 2115729"/>
              <a:gd name="connsiteY101" fmla="*/ 803275 h 1753029"/>
              <a:gd name="connsiteX102" fmla="*/ 839379 w 2115729"/>
              <a:gd name="connsiteY102" fmla="*/ 831850 h 1753029"/>
              <a:gd name="connsiteX103" fmla="*/ 842554 w 2115729"/>
              <a:gd name="connsiteY103" fmla="*/ 854075 h 1753029"/>
              <a:gd name="connsiteX104" fmla="*/ 852079 w 2115729"/>
              <a:gd name="connsiteY104" fmla="*/ 860425 h 1753029"/>
              <a:gd name="connsiteX105" fmla="*/ 874304 w 2115729"/>
              <a:gd name="connsiteY105" fmla="*/ 869950 h 1753029"/>
              <a:gd name="connsiteX106" fmla="*/ 890179 w 2115729"/>
              <a:gd name="connsiteY106" fmla="*/ 885825 h 1753029"/>
              <a:gd name="connsiteX107" fmla="*/ 896529 w 2115729"/>
              <a:gd name="connsiteY107" fmla="*/ 895350 h 1753029"/>
              <a:gd name="connsiteX108" fmla="*/ 909229 w 2115729"/>
              <a:gd name="connsiteY108" fmla="*/ 898525 h 1753029"/>
              <a:gd name="connsiteX109" fmla="*/ 921929 w 2115729"/>
              <a:gd name="connsiteY109" fmla="*/ 904875 h 1753029"/>
              <a:gd name="connsiteX110" fmla="*/ 940979 w 2115729"/>
              <a:gd name="connsiteY110" fmla="*/ 914400 h 1753029"/>
              <a:gd name="connsiteX111" fmla="*/ 944154 w 2115729"/>
              <a:gd name="connsiteY111" fmla="*/ 923925 h 1753029"/>
              <a:gd name="connsiteX112" fmla="*/ 899704 w 2115729"/>
              <a:gd name="connsiteY112" fmla="*/ 942975 h 1753029"/>
              <a:gd name="connsiteX113" fmla="*/ 702854 w 2115729"/>
              <a:gd name="connsiteY113" fmla="*/ 949325 h 1753029"/>
              <a:gd name="connsiteX114" fmla="*/ 677454 w 2115729"/>
              <a:gd name="connsiteY114" fmla="*/ 952500 h 1753029"/>
              <a:gd name="connsiteX115" fmla="*/ 658404 w 2115729"/>
              <a:gd name="connsiteY115" fmla="*/ 965200 h 1753029"/>
              <a:gd name="connsiteX116" fmla="*/ 639354 w 2115729"/>
              <a:gd name="connsiteY116" fmla="*/ 971550 h 1753029"/>
              <a:gd name="connsiteX117" fmla="*/ 617129 w 2115729"/>
              <a:gd name="connsiteY117" fmla="*/ 984250 h 1753029"/>
              <a:gd name="connsiteX118" fmla="*/ 607604 w 2115729"/>
              <a:gd name="connsiteY118" fmla="*/ 987425 h 1753029"/>
              <a:gd name="connsiteX119" fmla="*/ 588554 w 2115729"/>
              <a:gd name="connsiteY119" fmla="*/ 1000125 h 1753029"/>
              <a:gd name="connsiteX120" fmla="*/ 579029 w 2115729"/>
              <a:gd name="connsiteY120" fmla="*/ 1006475 h 1753029"/>
              <a:gd name="connsiteX121" fmla="*/ 569504 w 2115729"/>
              <a:gd name="connsiteY121" fmla="*/ 1009650 h 1753029"/>
              <a:gd name="connsiteX122" fmla="*/ 540929 w 2115729"/>
              <a:gd name="connsiteY122" fmla="*/ 1022350 h 1753029"/>
              <a:gd name="connsiteX123" fmla="*/ 490129 w 2115729"/>
              <a:gd name="connsiteY123" fmla="*/ 1025525 h 1753029"/>
              <a:gd name="connsiteX124" fmla="*/ 458379 w 2115729"/>
              <a:gd name="connsiteY124" fmla="*/ 1073150 h 1753029"/>
              <a:gd name="connsiteX125" fmla="*/ 445679 w 2115729"/>
              <a:gd name="connsiteY125" fmla="*/ 1092200 h 1753029"/>
              <a:gd name="connsiteX126" fmla="*/ 439329 w 2115729"/>
              <a:gd name="connsiteY126" fmla="*/ 1101725 h 1753029"/>
              <a:gd name="connsiteX127" fmla="*/ 448854 w 2115729"/>
              <a:gd name="connsiteY127" fmla="*/ 1120775 h 1753029"/>
              <a:gd name="connsiteX128" fmla="*/ 458379 w 2115729"/>
              <a:gd name="connsiteY128" fmla="*/ 1127125 h 1753029"/>
              <a:gd name="connsiteX129" fmla="*/ 471079 w 2115729"/>
              <a:gd name="connsiteY129" fmla="*/ 1149350 h 1753029"/>
              <a:gd name="connsiteX130" fmla="*/ 493304 w 2115729"/>
              <a:gd name="connsiteY130" fmla="*/ 1168400 h 1753029"/>
              <a:gd name="connsiteX131" fmla="*/ 512354 w 2115729"/>
              <a:gd name="connsiteY131" fmla="*/ 1184275 h 1753029"/>
              <a:gd name="connsiteX132" fmla="*/ 518704 w 2115729"/>
              <a:gd name="connsiteY132" fmla="*/ 1196975 h 1753029"/>
              <a:gd name="connsiteX133" fmla="*/ 540929 w 2115729"/>
              <a:gd name="connsiteY133" fmla="*/ 1212850 h 1753029"/>
              <a:gd name="connsiteX134" fmla="*/ 559979 w 2115729"/>
              <a:gd name="connsiteY134" fmla="*/ 1241425 h 1753029"/>
              <a:gd name="connsiteX135" fmla="*/ 569504 w 2115729"/>
              <a:gd name="connsiteY135" fmla="*/ 1247775 h 1753029"/>
              <a:gd name="connsiteX136" fmla="*/ 575854 w 2115729"/>
              <a:gd name="connsiteY136" fmla="*/ 1257300 h 1753029"/>
              <a:gd name="connsiteX137" fmla="*/ 585379 w 2115729"/>
              <a:gd name="connsiteY137" fmla="*/ 1266825 h 1753029"/>
              <a:gd name="connsiteX138" fmla="*/ 588554 w 2115729"/>
              <a:gd name="connsiteY138" fmla="*/ 1282700 h 1753029"/>
              <a:gd name="connsiteX139" fmla="*/ 32929 w 2115729"/>
              <a:gd name="connsiteY139" fmla="*/ 1527175 h 1753029"/>
              <a:gd name="connsiteX140" fmla="*/ 45629 w 2115729"/>
              <a:gd name="connsiteY140" fmla="*/ 1665288 h 1753029"/>
              <a:gd name="connsiteX141" fmla="*/ 12291 w 2115729"/>
              <a:gd name="connsiteY141" fmla="*/ 1752600 h 1753029"/>
              <a:gd name="connsiteX142" fmla="*/ 132942 w 2115729"/>
              <a:gd name="connsiteY142" fmla="*/ 1722437 h 1753029"/>
              <a:gd name="connsiteX143" fmla="*/ 155166 w 2115729"/>
              <a:gd name="connsiteY143" fmla="*/ 1716087 h 1753029"/>
              <a:gd name="connsiteX144" fmla="*/ 159929 w 2115729"/>
              <a:gd name="connsiteY144" fmla="*/ 1725612 h 1753029"/>
              <a:gd name="connsiteX145" fmla="*/ 169454 w 2115729"/>
              <a:gd name="connsiteY145" fmla="*/ 1731962 h 1753029"/>
              <a:gd name="connsiteX146" fmla="*/ 212317 w 2115729"/>
              <a:gd name="connsiteY146" fmla="*/ 1736725 h 1753029"/>
              <a:gd name="connsiteX147" fmla="*/ 244067 w 2115729"/>
              <a:gd name="connsiteY147" fmla="*/ 1727200 h 1753029"/>
              <a:gd name="connsiteX148" fmla="*/ 285342 w 2115729"/>
              <a:gd name="connsiteY148" fmla="*/ 1717675 h 1753029"/>
              <a:gd name="connsiteX149" fmla="*/ 298042 w 2115729"/>
              <a:gd name="connsiteY149" fmla="*/ 1722438 h 1753029"/>
              <a:gd name="connsiteX150" fmla="*/ 364717 w 2115729"/>
              <a:gd name="connsiteY150" fmla="*/ 1706562 h 1753029"/>
              <a:gd name="connsiteX151" fmla="*/ 402816 w 2115729"/>
              <a:gd name="connsiteY151" fmla="*/ 1706563 h 1753029"/>
              <a:gd name="connsiteX152" fmla="*/ 510767 w 2115729"/>
              <a:gd name="connsiteY152" fmla="*/ 1709738 h 1753029"/>
              <a:gd name="connsiteX153" fmla="*/ 467904 w 2115729"/>
              <a:gd name="connsiteY153" fmla="*/ 1706562 h 1753029"/>
              <a:gd name="connsiteX154" fmla="*/ 550454 w 2115729"/>
              <a:gd name="connsiteY154" fmla="*/ 1639887 h 1753029"/>
              <a:gd name="connsiteX155" fmla="*/ 591729 w 2115729"/>
              <a:gd name="connsiteY155" fmla="*/ 1620838 h 1753029"/>
              <a:gd name="connsiteX156" fmla="*/ 620304 w 2115729"/>
              <a:gd name="connsiteY156" fmla="*/ 1635125 h 1753029"/>
              <a:gd name="connsiteX157" fmla="*/ 652054 w 2115729"/>
              <a:gd name="connsiteY157" fmla="*/ 1654175 h 1753029"/>
              <a:gd name="connsiteX158" fmla="*/ 685392 w 2115729"/>
              <a:gd name="connsiteY158" fmla="*/ 1619250 h 1753029"/>
              <a:gd name="connsiteX159" fmla="*/ 825092 w 2115729"/>
              <a:gd name="connsiteY159" fmla="*/ 1616075 h 1753029"/>
              <a:gd name="connsiteX160" fmla="*/ 852079 w 2115729"/>
              <a:gd name="connsiteY160" fmla="*/ 1539875 h 1753029"/>
              <a:gd name="connsiteX161" fmla="*/ 817154 w 2115729"/>
              <a:gd name="connsiteY161" fmla="*/ 1573212 h 1753029"/>
              <a:gd name="connsiteX162" fmla="*/ 883829 w 2115729"/>
              <a:gd name="connsiteY162" fmla="*/ 1581150 h 1753029"/>
              <a:gd name="connsiteX163" fmla="*/ 882241 w 2115729"/>
              <a:gd name="connsiteY163" fmla="*/ 1606550 h 1753029"/>
              <a:gd name="connsiteX164" fmla="*/ 891766 w 2115729"/>
              <a:gd name="connsiteY164" fmla="*/ 1606550 h 1753029"/>
              <a:gd name="connsiteX165" fmla="*/ 931454 w 2115729"/>
              <a:gd name="connsiteY165" fmla="*/ 1616075 h 1753029"/>
              <a:gd name="connsiteX166" fmla="*/ 950504 w 2115729"/>
              <a:gd name="connsiteY166" fmla="*/ 1631950 h 1753029"/>
              <a:gd name="connsiteX167" fmla="*/ 960029 w 2115729"/>
              <a:gd name="connsiteY167" fmla="*/ 1641475 h 1753029"/>
              <a:gd name="connsiteX168" fmla="*/ 969554 w 2115729"/>
              <a:gd name="connsiteY168" fmla="*/ 1644650 h 1753029"/>
              <a:gd name="connsiteX169" fmla="*/ 988604 w 2115729"/>
              <a:gd name="connsiteY169" fmla="*/ 1654175 h 1753029"/>
              <a:gd name="connsiteX170" fmla="*/ 991779 w 2115729"/>
              <a:gd name="connsiteY170" fmla="*/ 1663700 h 1753029"/>
              <a:gd name="connsiteX171" fmla="*/ 1010829 w 2115729"/>
              <a:gd name="connsiteY171" fmla="*/ 1679575 h 1753029"/>
              <a:gd name="connsiteX172" fmla="*/ 1039404 w 2115729"/>
              <a:gd name="connsiteY172" fmla="*/ 1685925 h 1753029"/>
              <a:gd name="connsiteX173" fmla="*/ 1055279 w 2115729"/>
              <a:gd name="connsiteY173" fmla="*/ 1682750 h 1753029"/>
              <a:gd name="connsiteX174" fmla="*/ 1061629 w 2115729"/>
              <a:gd name="connsiteY174" fmla="*/ 1673225 h 1753029"/>
              <a:gd name="connsiteX175" fmla="*/ 1071154 w 2115729"/>
              <a:gd name="connsiteY175" fmla="*/ 1666875 h 1753029"/>
              <a:gd name="connsiteX176" fmla="*/ 1074329 w 2115729"/>
              <a:gd name="connsiteY176" fmla="*/ 1657350 h 1753029"/>
              <a:gd name="connsiteX177" fmla="*/ 1093379 w 2115729"/>
              <a:gd name="connsiteY177" fmla="*/ 1644650 h 1753029"/>
              <a:gd name="connsiteX178" fmla="*/ 1109254 w 2115729"/>
              <a:gd name="connsiteY178" fmla="*/ 1625600 h 1753029"/>
              <a:gd name="connsiteX179" fmla="*/ 1118779 w 2115729"/>
              <a:gd name="connsiteY179" fmla="*/ 1622425 h 1753029"/>
              <a:gd name="connsiteX180" fmla="*/ 1128304 w 2115729"/>
              <a:gd name="connsiteY180" fmla="*/ 1616075 h 1753029"/>
              <a:gd name="connsiteX181" fmla="*/ 1144179 w 2115729"/>
              <a:gd name="connsiteY181" fmla="*/ 1603375 h 1753029"/>
              <a:gd name="connsiteX182" fmla="*/ 1153704 w 2115729"/>
              <a:gd name="connsiteY182" fmla="*/ 1593850 h 1753029"/>
              <a:gd name="connsiteX183" fmla="*/ 1163229 w 2115729"/>
              <a:gd name="connsiteY183" fmla="*/ 1587500 h 1753029"/>
              <a:gd name="connsiteX184" fmla="*/ 1175929 w 2115729"/>
              <a:gd name="connsiteY184" fmla="*/ 1568450 h 1753029"/>
              <a:gd name="connsiteX185" fmla="*/ 1182279 w 2115729"/>
              <a:gd name="connsiteY185" fmla="*/ 1558925 h 1753029"/>
              <a:gd name="connsiteX186" fmla="*/ 1204504 w 2115729"/>
              <a:gd name="connsiteY186" fmla="*/ 1543050 h 1753029"/>
              <a:gd name="connsiteX187" fmla="*/ 1223554 w 2115729"/>
              <a:gd name="connsiteY187" fmla="*/ 1530350 h 1753029"/>
              <a:gd name="connsiteX188" fmla="*/ 1233079 w 2115729"/>
              <a:gd name="connsiteY188" fmla="*/ 1527175 h 1753029"/>
              <a:gd name="connsiteX189" fmla="*/ 1242604 w 2115729"/>
              <a:gd name="connsiteY189" fmla="*/ 1508125 h 1753029"/>
              <a:gd name="connsiteX190" fmla="*/ 1252129 w 2115729"/>
              <a:gd name="connsiteY190" fmla="*/ 1501775 h 1753029"/>
              <a:gd name="connsiteX191" fmla="*/ 1258479 w 2115729"/>
              <a:gd name="connsiteY191" fmla="*/ 1473200 h 1753029"/>
              <a:gd name="connsiteX192" fmla="*/ 1252129 w 2115729"/>
              <a:gd name="connsiteY192" fmla="*/ 1454150 h 1753029"/>
              <a:gd name="connsiteX193" fmla="*/ 1248954 w 2115729"/>
              <a:gd name="connsiteY193" fmla="*/ 1444625 h 1753029"/>
              <a:gd name="connsiteX194" fmla="*/ 1252129 w 2115729"/>
              <a:gd name="connsiteY194" fmla="*/ 1435100 h 1753029"/>
              <a:gd name="connsiteX195" fmla="*/ 1280704 w 2115729"/>
              <a:gd name="connsiteY195" fmla="*/ 1425575 h 1753029"/>
              <a:gd name="connsiteX196" fmla="*/ 1299754 w 2115729"/>
              <a:gd name="connsiteY196" fmla="*/ 1419225 h 1753029"/>
              <a:gd name="connsiteX197" fmla="*/ 1309279 w 2115729"/>
              <a:gd name="connsiteY197" fmla="*/ 1416050 h 1753029"/>
              <a:gd name="connsiteX198" fmla="*/ 1321979 w 2115729"/>
              <a:gd name="connsiteY198" fmla="*/ 1412875 h 1753029"/>
              <a:gd name="connsiteX199" fmla="*/ 1341029 w 2115729"/>
              <a:gd name="connsiteY199" fmla="*/ 1406525 h 1753029"/>
              <a:gd name="connsiteX200" fmla="*/ 1363254 w 2115729"/>
              <a:gd name="connsiteY200" fmla="*/ 1397000 h 1753029"/>
              <a:gd name="connsiteX201" fmla="*/ 1369604 w 2115729"/>
              <a:gd name="connsiteY201" fmla="*/ 1374775 h 1753029"/>
              <a:gd name="connsiteX202" fmla="*/ 1372779 w 2115729"/>
              <a:gd name="connsiteY202" fmla="*/ 1336675 h 1753029"/>
              <a:gd name="connsiteX203" fmla="*/ 1375954 w 2115729"/>
              <a:gd name="connsiteY203" fmla="*/ 1327150 h 1753029"/>
              <a:gd name="connsiteX204" fmla="*/ 1382304 w 2115729"/>
              <a:gd name="connsiteY204" fmla="*/ 1301750 h 1753029"/>
              <a:gd name="connsiteX205" fmla="*/ 1388654 w 2115729"/>
              <a:gd name="connsiteY205" fmla="*/ 1263650 h 1753029"/>
              <a:gd name="connsiteX206" fmla="*/ 1372779 w 2115729"/>
              <a:gd name="connsiteY206" fmla="*/ 1155700 h 1753029"/>
              <a:gd name="connsiteX207" fmla="*/ 1356904 w 2115729"/>
              <a:gd name="connsiteY207" fmla="*/ 1152525 h 1753029"/>
              <a:gd name="connsiteX208" fmla="*/ 1344204 w 2115729"/>
              <a:gd name="connsiteY208" fmla="*/ 1139825 h 1753029"/>
              <a:gd name="connsiteX209" fmla="*/ 1328329 w 2115729"/>
              <a:gd name="connsiteY209" fmla="*/ 1130300 h 1753029"/>
              <a:gd name="connsiteX210" fmla="*/ 1331504 w 2115729"/>
              <a:gd name="connsiteY210" fmla="*/ 1120775 h 1753029"/>
              <a:gd name="connsiteX211" fmla="*/ 1337854 w 2115729"/>
              <a:gd name="connsiteY211" fmla="*/ 1111250 h 1753029"/>
              <a:gd name="connsiteX212" fmla="*/ 1363254 w 2115729"/>
              <a:gd name="connsiteY212" fmla="*/ 1101725 h 1753029"/>
              <a:gd name="connsiteX213" fmla="*/ 1372779 w 2115729"/>
              <a:gd name="connsiteY213" fmla="*/ 1095375 h 1753029"/>
              <a:gd name="connsiteX214" fmla="*/ 1375954 w 2115729"/>
              <a:gd name="connsiteY214" fmla="*/ 1085850 h 1753029"/>
              <a:gd name="connsiteX215" fmla="*/ 1372779 w 2115729"/>
              <a:gd name="connsiteY215" fmla="*/ 1019175 h 1753029"/>
              <a:gd name="connsiteX216" fmla="*/ 1347379 w 2115729"/>
              <a:gd name="connsiteY216" fmla="*/ 996950 h 1753029"/>
              <a:gd name="connsiteX217" fmla="*/ 1325154 w 2115729"/>
              <a:gd name="connsiteY217" fmla="*/ 974725 h 1753029"/>
              <a:gd name="connsiteX218" fmla="*/ 1315629 w 2115729"/>
              <a:gd name="connsiteY218" fmla="*/ 965200 h 1753029"/>
              <a:gd name="connsiteX219" fmla="*/ 1309279 w 2115729"/>
              <a:gd name="connsiteY219" fmla="*/ 955675 h 1753029"/>
              <a:gd name="connsiteX220" fmla="*/ 1315629 w 2115729"/>
              <a:gd name="connsiteY220" fmla="*/ 946150 h 1753029"/>
              <a:gd name="connsiteX221" fmla="*/ 1337854 w 2115729"/>
              <a:gd name="connsiteY221" fmla="*/ 933450 h 1753029"/>
              <a:gd name="connsiteX222" fmla="*/ 1347379 w 2115729"/>
              <a:gd name="connsiteY222" fmla="*/ 927100 h 1753029"/>
              <a:gd name="connsiteX223" fmla="*/ 1350554 w 2115729"/>
              <a:gd name="connsiteY223" fmla="*/ 917575 h 1753029"/>
              <a:gd name="connsiteX224" fmla="*/ 1344204 w 2115729"/>
              <a:gd name="connsiteY224" fmla="*/ 828675 h 1753029"/>
              <a:gd name="connsiteX225" fmla="*/ 1337854 w 2115729"/>
              <a:gd name="connsiteY225" fmla="*/ 803275 h 1753029"/>
              <a:gd name="connsiteX226" fmla="*/ 1325154 w 2115729"/>
              <a:gd name="connsiteY226" fmla="*/ 784225 h 1753029"/>
              <a:gd name="connsiteX227" fmla="*/ 1318804 w 2115729"/>
              <a:gd name="connsiteY227" fmla="*/ 768350 h 1753029"/>
              <a:gd name="connsiteX228" fmla="*/ 1302929 w 2115729"/>
              <a:gd name="connsiteY228" fmla="*/ 739775 h 1753029"/>
              <a:gd name="connsiteX229" fmla="*/ 1283879 w 2115729"/>
              <a:gd name="connsiteY229" fmla="*/ 720725 h 1753029"/>
              <a:gd name="connsiteX230" fmla="*/ 1274354 w 2115729"/>
              <a:gd name="connsiteY230" fmla="*/ 714375 h 1753029"/>
              <a:gd name="connsiteX231" fmla="*/ 1264829 w 2115729"/>
              <a:gd name="connsiteY231" fmla="*/ 704850 h 1753029"/>
              <a:gd name="connsiteX232" fmla="*/ 1280704 w 2115729"/>
              <a:gd name="connsiteY232" fmla="*/ 692150 h 1753029"/>
              <a:gd name="connsiteX233" fmla="*/ 1287054 w 2115729"/>
              <a:gd name="connsiteY233" fmla="*/ 682625 h 1753029"/>
              <a:gd name="connsiteX234" fmla="*/ 1306104 w 2115729"/>
              <a:gd name="connsiteY234" fmla="*/ 676275 h 1753029"/>
              <a:gd name="connsiteX235" fmla="*/ 1331504 w 2115729"/>
              <a:gd name="connsiteY235" fmla="*/ 663575 h 1753029"/>
              <a:gd name="connsiteX236" fmla="*/ 1344204 w 2115729"/>
              <a:gd name="connsiteY236" fmla="*/ 650875 h 1753029"/>
              <a:gd name="connsiteX237" fmla="*/ 1353729 w 2115729"/>
              <a:gd name="connsiteY237" fmla="*/ 647700 h 1753029"/>
              <a:gd name="connsiteX238" fmla="*/ 1372779 w 2115729"/>
              <a:gd name="connsiteY238" fmla="*/ 635000 h 1753029"/>
              <a:gd name="connsiteX239" fmla="*/ 1636304 w 2115729"/>
              <a:gd name="connsiteY239" fmla="*/ 625475 h 1753029"/>
              <a:gd name="connsiteX240" fmla="*/ 1655354 w 2115729"/>
              <a:gd name="connsiteY240" fmla="*/ 619125 h 1753029"/>
              <a:gd name="connsiteX241" fmla="*/ 1664879 w 2115729"/>
              <a:gd name="connsiteY241" fmla="*/ 600075 h 1753029"/>
              <a:gd name="connsiteX242" fmla="*/ 1671229 w 2115729"/>
              <a:gd name="connsiteY242" fmla="*/ 571500 h 1753029"/>
              <a:gd name="connsiteX243" fmla="*/ 1668054 w 2115729"/>
              <a:gd name="connsiteY243" fmla="*/ 558800 h 1753029"/>
              <a:gd name="connsiteX244" fmla="*/ 1664879 w 2115729"/>
              <a:gd name="connsiteY244" fmla="*/ 523875 h 1753029"/>
              <a:gd name="connsiteX245" fmla="*/ 1664879 w 2115729"/>
              <a:gd name="connsiteY245" fmla="*/ 485775 h 1753029"/>
              <a:gd name="connsiteX246" fmla="*/ 1693454 w 2115729"/>
              <a:gd name="connsiteY246" fmla="*/ 466725 h 1753029"/>
              <a:gd name="connsiteX247" fmla="*/ 1696629 w 2115729"/>
              <a:gd name="connsiteY247" fmla="*/ 457200 h 1753029"/>
              <a:gd name="connsiteX248" fmla="*/ 1706154 w 2115729"/>
              <a:gd name="connsiteY248" fmla="*/ 450850 h 1753029"/>
              <a:gd name="connsiteX249" fmla="*/ 1709329 w 2115729"/>
              <a:gd name="connsiteY249" fmla="*/ 441325 h 1753029"/>
              <a:gd name="connsiteX250" fmla="*/ 1718854 w 2115729"/>
              <a:gd name="connsiteY250" fmla="*/ 438150 h 1753029"/>
              <a:gd name="connsiteX251" fmla="*/ 1737904 w 2115729"/>
              <a:gd name="connsiteY251" fmla="*/ 425450 h 1753029"/>
              <a:gd name="connsiteX252" fmla="*/ 1756954 w 2115729"/>
              <a:gd name="connsiteY252" fmla="*/ 415925 h 1753029"/>
              <a:gd name="connsiteX253" fmla="*/ 1823629 w 2115729"/>
              <a:gd name="connsiteY253" fmla="*/ 400050 h 1753029"/>
              <a:gd name="connsiteX254" fmla="*/ 1864904 w 2115729"/>
              <a:gd name="connsiteY254" fmla="*/ 393700 h 1753029"/>
              <a:gd name="connsiteX255" fmla="*/ 1937929 w 2115729"/>
              <a:gd name="connsiteY255" fmla="*/ 387350 h 1753029"/>
              <a:gd name="connsiteX256" fmla="*/ 1976029 w 2115729"/>
              <a:gd name="connsiteY256" fmla="*/ 377825 h 1753029"/>
              <a:gd name="connsiteX257" fmla="*/ 1995079 w 2115729"/>
              <a:gd name="connsiteY257" fmla="*/ 374650 h 1753029"/>
              <a:gd name="connsiteX258" fmla="*/ 2007779 w 2115729"/>
              <a:gd name="connsiteY258" fmla="*/ 368300 h 1753029"/>
              <a:gd name="connsiteX259" fmla="*/ 2026829 w 2115729"/>
              <a:gd name="connsiteY259" fmla="*/ 358775 h 1753029"/>
              <a:gd name="connsiteX260" fmla="*/ 2052229 w 2115729"/>
              <a:gd name="connsiteY260" fmla="*/ 349250 h 1753029"/>
              <a:gd name="connsiteX261" fmla="*/ 2061754 w 2115729"/>
              <a:gd name="connsiteY261" fmla="*/ 342900 h 1753029"/>
              <a:gd name="connsiteX262" fmla="*/ 2074454 w 2115729"/>
              <a:gd name="connsiteY262" fmla="*/ 327025 h 1753029"/>
              <a:gd name="connsiteX263" fmla="*/ 2087154 w 2115729"/>
              <a:gd name="connsiteY263" fmla="*/ 307975 h 1753029"/>
              <a:gd name="connsiteX264" fmla="*/ 2093504 w 2115729"/>
              <a:gd name="connsiteY264" fmla="*/ 298450 h 1753029"/>
              <a:gd name="connsiteX265" fmla="*/ 2096679 w 2115729"/>
              <a:gd name="connsiteY265" fmla="*/ 288925 h 1753029"/>
              <a:gd name="connsiteX266" fmla="*/ 2112554 w 2115729"/>
              <a:gd name="connsiteY266" fmla="*/ 269875 h 1753029"/>
              <a:gd name="connsiteX267" fmla="*/ 2115729 w 2115729"/>
              <a:gd name="connsiteY267" fmla="*/ 254000 h 1753029"/>
              <a:gd name="connsiteX0" fmla="*/ 2159900 w 2159900"/>
              <a:gd name="connsiteY0" fmla="*/ 254000 h 1753029"/>
              <a:gd name="connsiteX1" fmla="*/ 2159900 w 2159900"/>
              <a:gd name="connsiteY1" fmla="*/ 254000 h 1753029"/>
              <a:gd name="connsiteX2" fmla="*/ 2131325 w 2159900"/>
              <a:gd name="connsiteY2" fmla="*/ 257175 h 1753029"/>
              <a:gd name="connsiteX3" fmla="*/ 2121800 w 2159900"/>
              <a:gd name="connsiteY3" fmla="*/ 254000 h 1753029"/>
              <a:gd name="connsiteX4" fmla="*/ 2105925 w 2159900"/>
              <a:gd name="connsiteY4" fmla="*/ 250825 h 1753029"/>
              <a:gd name="connsiteX5" fmla="*/ 2086875 w 2159900"/>
              <a:gd name="connsiteY5" fmla="*/ 244475 h 1753029"/>
              <a:gd name="connsiteX6" fmla="*/ 2064650 w 2159900"/>
              <a:gd name="connsiteY6" fmla="*/ 241300 h 1753029"/>
              <a:gd name="connsiteX7" fmla="*/ 2055125 w 2159900"/>
              <a:gd name="connsiteY7" fmla="*/ 238125 h 1753029"/>
              <a:gd name="connsiteX8" fmla="*/ 2026550 w 2159900"/>
              <a:gd name="connsiteY8" fmla="*/ 222250 h 1753029"/>
              <a:gd name="connsiteX9" fmla="*/ 2023375 w 2159900"/>
              <a:gd name="connsiteY9" fmla="*/ 212725 h 1753029"/>
              <a:gd name="connsiteX10" fmla="*/ 2017025 w 2159900"/>
              <a:gd name="connsiteY10" fmla="*/ 190500 h 1753029"/>
              <a:gd name="connsiteX11" fmla="*/ 2001150 w 2159900"/>
              <a:gd name="connsiteY11" fmla="*/ 171450 h 1753029"/>
              <a:gd name="connsiteX12" fmla="*/ 1994800 w 2159900"/>
              <a:gd name="connsiteY12" fmla="*/ 161925 h 1753029"/>
              <a:gd name="connsiteX13" fmla="*/ 1975750 w 2159900"/>
              <a:gd name="connsiteY13" fmla="*/ 155575 h 1753029"/>
              <a:gd name="connsiteX14" fmla="*/ 1934475 w 2159900"/>
              <a:gd name="connsiteY14" fmla="*/ 149225 h 1753029"/>
              <a:gd name="connsiteX15" fmla="*/ 1890025 w 2159900"/>
              <a:gd name="connsiteY15" fmla="*/ 136525 h 1753029"/>
              <a:gd name="connsiteX16" fmla="*/ 1870975 w 2159900"/>
              <a:gd name="connsiteY16" fmla="*/ 133350 h 1753029"/>
              <a:gd name="connsiteX17" fmla="*/ 1861450 w 2159900"/>
              <a:gd name="connsiteY17" fmla="*/ 127000 h 1753029"/>
              <a:gd name="connsiteX18" fmla="*/ 1848750 w 2159900"/>
              <a:gd name="connsiteY18" fmla="*/ 107950 h 1753029"/>
              <a:gd name="connsiteX19" fmla="*/ 1839225 w 2159900"/>
              <a:gd name="connsiteY19" fmla="*/ 104775 h 1753029"/>
              <a:gd name="connsiteX20" fmla="*/ 1836050 w 2159900"/>
              <a:gd name="connsiteY20" fmla="*/ 95250 h 1753029"/>
              <a:gd name="connsiteX21" fmla="*/ 1817000 w 2159900"/>
              <a:gd name="connsiteY21" fmla="*/ 88900 h 1753029"/>
              <a:gd name="connsiteX22" fmla="*/ 1791600 w 2159900"/>
              <a:gd name="connsiteY22" fmla="*/ 66675 h 1753029"/>
              <a:gd name="connsiteX23" fmla="*/ 1782075 w 2159900"/>
              <a:gd name="connsiteY23" fmla="*/ 63500 h 1753029"/>
              <a:gd name="connsiteX24" fmla="*/ 1763025 w 2159900"/>
              <a:gd name="connsiteY24" fmla="*/ 50800 h 1753029"/>
              <a:gd name="connsiteX25" fmla="*/ 1750325 w 2159900"/>
              <a:gd name="connsiteY25" fmla="*/ 41275 h 1753029"/>
              <a:gd name="connsiteX26" fmla="*/ 1737625 w 2159900"/>
              <a:gd name="connsiteY26" fmla="*/ 38100 h 1753029"/>
              <a:gd name="connsiteX27" fmla="*/ 1728100 w 2159900"/>
              <a:gd name="connsiteY27" fmla="*/ 31750 h 1753029"/>
              <a:gd name="connsiteX28" fmla="*/ 1702700 w 2159900"/>
              <a:gd name="connsiteY28" fmla="*/ 25400 h 1753029"/>
              <a:gd name="connsiteX29" fmla="*/ 1693175 w 2159900"/>
              <a:gd name="connsiteY29" fmla="*/ 22225 h 1753029"/>
              <a:gd name="connsiteX30" fmla="*/ 1680475 w 2159900"/>
              <a:gd name="connsiteY30" fmla="*/ 19050 h 1753029"/>
              <a:gd name="connsiteX31" fmla="*/ 1664600 w 2159900"/>
              <a:gd name="connsiteY31" fmla="*/ 15875 h 1753029"/>
              <a:gd name="connsiteX32" fmla="*/ 1645550 w 2159900"/>
              <a:gd name="connsiteY32" fmla="*/ 9525 h 1753029"/>
              <a:gd name="connsiteX33" fmla="*/ 1636025 w 2159900"/>
              <a:gd name="connsiteY33" fmla="*/ 6350 h 1753029"/>
              <a:gd name="connsiteX34" fmla="*/ 1594750 w 2159900"/>
              <a:gd name="connsiteY34" fmla="*/ 0 h 1753029"/>
              <a:gd name="connsiteX35" fmla="*/ 1547125 w 2159900"/>
              <a:gd name="connsiteY35" fmla="*/ 3175 h 1753029"/>
              <a:gd name="connsiteX36" fmla="*/ 1537600 w 2159900"/>
              <a:gd name="connsiteY36" fmla="*/ 6350 h 1753029"/>
              <a:gd name="connsiteX37" fmla="*/ 1505850 w 2159900"/>
              <a:gd name="connsiteY37" fmla="*/ 15875 h 1753029"/>
              <a:gd name="connsiteX38" fmla="*/ 1496325 w 2159900"/>
              <a:gd name="connsiteY38" fmla="*/ 19050 h 1753029"/>
              <a:gd name="connsiteX39" fmla="*/ 1477275 w 2159900"/>
              <a:gd name="connsiteY39" fmla="*/ 31750 h 1753029"/>
              <a:gd name="connsiteX40" fmla="*/ 1467750 w 2159900"/>
              <a:gd name="connsiteY40" fmla="*/ 50800 h 1753029"/>
              <a:gd name="connsiteX41" fmla="*/ 1464575 w 2159900"/>
              <a:gd name="connsiteY41" fmla="*/ 60325 h 1753029"/>
              <a:gd name="connsiteX42" fmla="*/ 1455050 w 2159900"/>
              <a:gd name="connsiteY42" fmla="*/ 66675 h 1753029"/>
              <a:gd name="connsiteX43" fmla="*/ 1442350 w 2159900"/>
              <a:gd name="connsiteY43" fmla="*/ 85725 h 1753029"/>
              <a:gd name="connsiteX44" fmla="*/ 1436000 w 2159900"/>
              <a:gd name="connsiteY44" fmla="*/ 95250 h 1753029"/>
              <a:gd name="connsiteX45" fmla="*/ 1426475 w 2159900"/>
              <a:gd name="connsiteY45" fmla="*/ 101600 h 1753029"/>
              <a:gd name="connsiteX46" fmla="*/ 1401075 w 2159900"/>
              <a:gd name="connsiteY46" fmla="*/ 139700 h 1753029"/>
              <a:gd name="connsiteX47" fmla="*/ 1394725 w 2159900"/>
              <a:gd name="connsiteY47" fmla="*/ 149225 h 1753029"/>
              <a:gd name="connsiteX48" fmla="*/ 1385200 w 2159900"/>
              <a:gd name="connsiteY48" fmla="*/ 155575 h 1753029"/>
              <a:gd name="connsiteX49" fmla="*/ 1378850 w 2159900"/>
              <a:gd name="connsiteY49" fmla="*/ 168275 h 1753029"/>
              <a:gd name="connsiteX50" fmla="*/ 1369325 w 2159900"/>
              <a:gd name="connsiteY50" fmla="*/ 187325 h 1753029"/>
              <a:gd name="connsiteX51" fmla="*/ 1359800 w 2159900"/>
              <a:gd name="connsiteY51" fmla="*/ 193675 h 1753029"/>
              <a:gd name="connsiteX52" fmla="*/ 1353450 w 2159900"/>
              <a:gd name="connsiteY52" fmla="*/ 203200 h 1753029"/>
              <a:gd name="connsiteX53" fmla="*/ 1350275 w 2159900"/>
              <a:gd name="connsiteY53" fmla="*/ 212725 h 1753029"/>
              <a:gd name="connsiteX54" fmla="*/ 1337575 w 2159900"/>
              <a:gd name="connsiteY54" fmla="*/ 231775 h 1753029"/>
              <a:gd name="connsiteX55" fmla="*/ 1340750 w 2159900"/>
              <a:gd name="connsiteY55" fmla="*/ 247650 h 1753029"/>
              <a:gd name="connsiteX56" fmla="*/ 1350275 w 2159900"/>
              <a:gd name="connsiteY56" fmla="*/ 257175 h 1753029"/>
              <a:gd name="connsiteX57" fmla="*/ 1356625 w 2159900"/>
              <a:gd name="connsiteY57" fmla="*/ 266700 h 1753029"/>
              <a:gd name="connsiteX58" fmla="*/ 1359800 w 2159900"/>
              <a:gd name="connsiteY58" fmla="*/ 279400 h 1753029"/>
              <a:gd name="connsiteX59" fmla="*/ 1366150 w 2159900"/>
              <a:gd name="connsiteY59" fmla="*/ 288925 h 1753029"/>
              <a:gd name="connsiteX60" fmla="*/ 1359800 w 2159900"/>
              <a:gd name="connsiteY60" fmla="*/ 317500 h 1753029"/>
              <a:gd name="connsiteX61" fmla="*/ 1353450 w 2159900"/>
              <a:gd name="connsiteY61" fmla="*/ 342900 h 1753029"/>
              <a:gd name="connsiteX62" fmla="*/ 1350275 w 2159900"/>
              <a:gd name="connsiteY62" fmla="*/ 355600 h 1753029"/>
              <a:gd name="connsiteX63" fmla="*/ 1347100 w 2159900"/>
              <a:gd name="connsiteY63" fmla="*/ 365125 h 1753029"/>
              <a:gd name="connsiteX64" fmla="*/ 1337575 w 2159900"/>
              <a:gd name="connsiteY64" fmla="*/ 371475 h 1753029"/>
              <a:gd name="connsiteX65" fmla="*/ 1331225 w 2159900"/>
              <a:gd name="connsiteY65" fmla="*/ 381000 h 1753029"/>
              <a:gd name="connsiteX66" fmla="*/ 1299475 w 2159900"/>
              <a:gd name="connsiteY66" fmla="*/ 400050 h 1753029"/>
              <a:gd name="connsiteX67" fmla="*/ 1289950 w 2159900"/>
              <a:gd name="connsiteY67" fmla="*/ 403225 h 1753029"/>
              <a:gd name="connsiteX68" fmla="*/ 1280425 w 2159900"/>
              <a:gd name="connsiteY68" fmla="*/ 409575 h 1753029"/>
              <a:gd name="connsiteX69" fmla="*/ 1274075 w 2159900"/>
              <a:gd name="connsiteY69" fmla="*/ 419100 h 1753029"/>
              <a:gd name="connsiteX70" fmla="*/ 1255025 w 2159900"/>
              <a:gd name="connsiteY70" fmla="*/ 431800 h 1753029"/>
              <a:gd name="connsiteX71" fmla="*/ 1248675 w 2159900"/>
              <a:gd name="connsiteY71" fmla="*/ 450850 h 1753029"/>
              <a:gd name="connsiteX72" fmla="*/ 1255025 w 2159900"/>
              <a:gd name="connsiteY72" fmla="*/ 469900 h 1753029"/>
              <a:gd name="connsiteX73" fmla="*/ 1226450 w 2159900"/>
              <a:gd name="connsiteY73" fmla="*/ 482600 h 1753029"/>
              <a:gd name="connsiteX74" fmla="*/ 1194700 w 2159900"/>
              <a:gd name="connsiteY74" fmla="*/ 514350 h 1753029"/>
              <a:gd name="connsiteX75" fmla="*/ 1185175 w 2159900"/>
              <a:gd name="connsiteY75" fmla="*/ 520700 h 1753029"/>
              <a:gd name="connsiteX76" fmla="*/ 1175650 w 2159900"/>
              <a:gd name="connsiteY76" fmla="*/ 523875 h 1753029"/>
              <a:gd name="connsiteX77" fmla="*/ 1156600 w 2159900"/>
              <a:gd name="connsiteY77" fmla="*/ 536575 h 1753029"/>
              <a:gd name="connsiteX78" fmla="*/ 1134375 w 2159900"/>
              <a:gd name="connsiteY78" fmla="*/ 517525 h 1753029"/>
              <a:gd name="connsiteX79" fmla="*/ 1121675 w 2159900"/>
              <a:gd name="connsiteY79" fmla="*/ 514350 h 1753029"/>
              <a:gd name="connsiteX80" fmla="*/ 1112150 w 2159900"/>
              <a:gd name="connsiteY80" fmla="*/ 511175 h 1753029"/>
              <a:gd name="connsiteX81" fmla="*/ 1058175 w 2159900"/>
              <a:gd name="connsiteY81" fmla="*/ 514350 h 1753029"/>
              <a:gd name="connsiteX82" fmla="*/ 1045475 w 2159900"/>
              <a:gd name="connsiteY82" fmla="*/ 530225 h 1753029"/>
              <a:gd name="connsiteX83" fmla="*/ 1035950 w 2159900"/>
              <a:gd name="connsiteY83" fmla="*/ 539750 h 1753029"/>
              <a:gd name="connsiteX84" fmla="*/ 1032775 w 2159900"/>
              <a:gd name="connsiteY84" fmla="*/ 549275 h 1753029"/>
              <a:gd name="connsiteX85" fmla="*/ 1013725 w 2159900"/>
              <a:gd name="connsiteY85" fmla="*/ 561975 h 1753029"/>
              <a:gd name="connsiteX86" fmla="*/ 994675 w 2159900"/>
              <a:gd name="connsiteY86" fmla="*/ 571500 h 1753029"/>
              <a:gd name="connsiteX87" fmla="*/ 981975 w 2159900"/>
              <a:gd name="connsiteY87" fmla="*/ 590550 h 1753029"/>
              <a:gd name="connsiteX88" fmla="*/ 985150 w 2159900"/>
              <a:gd name="connsiteY88" fmla="*/ 606425 h 1753029"/>
              <a:gd name="connsiteX89" fmla="*/ 988325 w 2159900"/>
              <a:gd name="connsiteY89" fmla="*/ 615950 h 1753029"/>
              <a:gd name="connsiteX90" fmla="*/ 991500 w 2159900"/>
              <a:gd name="connsiteY90" fmla="*/ 631825 h 1753029"/>
              <a:gd name="connsiteX91" fmla="*/ 981975 w 2159900"/>
              <a:gd name="connsiteY91" fmla="*/ 650875 h 1753029"/>
              <a:gd name="connsiteX92" fmla="*/ 972450 w 2159900"/>
              <a:gd name="connsiteY92" fmla="*/ 654050 h 1753029"/>
              <a:gd name="connsiteX93" fmla="*/ 962925 w 2159900"/>
              <a:gd name="connsiteY93" fmla="*/ 660400 h 1753029"/>
              <a:gd name="connsiteX94" fmla="*/ 943875 w 2159900"/>
              <a:gd name="connsiteY94" fmla="*/ 676275 h 1753029"/>
              <a:gd name="connsiteX95" fmla="*/ 940700 w 2159900"/>
              <a:gd name="connsiteY95" fmla="*/ 685800 h 1753029"/>
              <a:gd name="connsiteX96" fmla="*/ 928000 w 2159900"/>
              <a:gd name="connsiteY96" fmla="*/ 714375 h 1753029"/>
              <a:gd name="connsiteX97" fmla="*/ 921650 w 2159900"/>
              <a:gd name="connsiteY97" fmla="*/ 746125 h 1753029"/>
              <a:gd name="connsiteX98" fmla="*/ 915300 w 2159900"/>
              <a:gd name="connsiteY98" fmla="*/ 765175 h 1753029"/>
              <a:gd name="connsiteX99" fmla="*/ 908950 w 2159900"/>
              <a:gd name="connsiteY99" fmla="*/ 774700 h 1753029"/>
              <a:gd name="connsiteX100" fmla="*/ 902600 w 2159900"/>
              <a:gd name="connsiteY100" fmla="*/ 793750 h 1753029"/>
              <a:gd name="connsiteX101" fmla="*/ 896250 w 2159900"/>
              <a:gd name="connsiteY101" fmla="*/ 803275 h 1753029"/>
              <a:gd name="connsiteX102" fmla="*/ 883550 w 2159900"/>
              <a:gd name="connsiteY102" fmla="*/ 831850 h 1753029"/>
              <a:gd name="connsiteX103" fmla="*/ 886725 w 2159900"/>
              <a:gd name="connsiteY103" fmla="*/ 854075 h 1753029"/>
              <a:gd name="connsiteX104" fmla="*/ 896250 w 2159900"/>
              <a:gd name="connsiteY104" fmla="*/ 860425 h 1753029"/>
              <a:gd name="connsiteX105" fmla="*/ 918475 w 2159900"/>
              <a:gd name="connsiteY105" fmla="*/ 869950 h 1753029"/>
              <a:gd name="connsiteX106" fmla="*/ 934350 w 2159900"/>
              <a:gd name="connsiteY106" fmla="*/ 885825 h 1753029"/>
              <a:gd name="connsiteX107" fmla="*/ 940700 w 2159900"/>
              <a:gd name="connsiteY107" fmla="*/ 895350 h 1753029"/>
              <a:gd name="connsiteX108" fmla="*/ 953400 w 2159900"/>
              <a:gd name="connsiteY108" fmla="*/ 898525 h 1753029"/>
              <a:gd name="connsiteX109" fmla="*/ 966100 w 2159900"/>
              <a:gd name="connsiteY109" fmla="*/ 904875 h 1753029"/>
              <a:gd name="connsiteX110" fmla="*/ 985150 w 2159900"/>
              <a:gd name="connsiteY110" fmla="*/ 914400 h 1753029"/>
              <a:gd name="connsiteX111" fmla="*/ 988325 w 2159900"/>
              <a:gd name="connsiteY111" fmla="*/ 923925 h 1753029"/>
              <a:gd name="connsiteX112" fmla="*/ 943875 w 2159900"/>
              <a:gd name="connsiteY112" fmla="*/ 942975 h 1753029"/>
              <a:gd name="connsiteX113" fmla="*/ 747025 w 2159900"/>
              <a:gd name="connsiteY113" fmla="*/ 949325 h 1753029"/>
              <a:gd name="connsiteX114" fmla="*/ 721625 w 2159900"/>
              <a:gd name="connsiteY114" fmla="*/ 952500 h 1753029"/>
              <a:gd name="connsiteX115" fmla="*/ 702575 w 2159900"/>
              <a:gd name="connsiteY115" fmla="*/ 965200 h 1753029"/>
              <a:gd name="connsiteX116" fmla="*/ 683525 w 2159900"/>
              <a:gd name="connsiteY116" fmla="*/ 971550 h 1753029"/>
              <a:gd name="connsiteX117" fmla="*/ 661300 w 2159900"/>
              <a:gd name="connsiteY117" fmla="*/ 984250 h 1753029"/>
              <a:gd name="connsiteX118" fmla="*/ 651775 w 2159900"/>
              <a:gd name="connsiteY118" fmla="*/ 987425 h 1753029"/>
              <a:gd name="connsiteX119" fmla="*/ 632725 w 2159900"/>
              <a:gd name="connsiteY119" fmla="*/ 1000125 h 1753029"/>
              <a:gd name="connsiteX120" fmla="*/ 623200 w 2159900"/>
              <a:gd name="connsiteY120" fmla="*/ 1006475 h 1753029"/>
              <a:gd name="connsiteX121" fmla="*/ 613675 w 2159900"/>
              <a:gd name="connsiteY121" fmla="*/ 1009650 h 1753029"/>
              <a:gd name="connsiteX122" fmla="*/ 585100 w 2159900"/>
              <a:gd name="connsiteY122" fmla="*/ 1022350 h 1753029"/>
              <a:gd name="connsiteX123" fmla="*/ 534300 w 2159900"/>
              <a:gd name="connsiteY123" fmla="*/ 1025525 h 1753029"/>
              <a:gd name="connsiteX124" fmla="*/ 502550 w 2159900"/>
              <a:gd name="connsiteY124" fmla="*/ 1073150 h 1753029"/>
              <a:gd name="connsiteX125" fmla="*/ 489850 w 2159900"/>
              <a:gd name="connsiteY125" fmla="*/ 1092200 h 1753029"/>
              <a:gd name="connsiteX126" fmla="*/ 483500 w 2159900"/>
              <a:gd name="connsiteY126" fmla="*/ 1101725 h 1753029"/>
              <a:gd name="connsiteX127" fmla="*/ 493025 w 2159900"/>
              <a:gd name="connsiteY127" fmla="*/ 1120775 h 1753029"/>
              <a:gd name="connsiteX128" fmla="*/ 502550 w 2159900"/>
              <a:gd name="connsiteY128" fmla="*/ 1127125 h 1753029"/>
              <a:gd name="connsiteX129" fmla="*/ 515250 w 2159900"/>
              <a:gd name="connsiteY129" fmla="*/ 1149350 h 1753029"/>
              <a:gd name="connsiteX130" fmla="*/ 537475 w 2159900"/>
              <a:gd name="connsiteY130" fmla="*/ 1168400 h 1753029"/>
              <a:gd name="connsiteX131" fmla="*/ 556525 w 2159900"/>
              <a:gd name="connsiteY131" fmla="*/ 1184275 h 1753029"/>
              <a:gd name="connsiteX132" fmla="*/ 562875 w 2159900"/>
              <a:gd name="connsiteY132" fmla="*/ 1196975 h 1753029"/>
              <a:gd name="connsiteX133" fmla="*/ 585100 w 2159900"/>
              <a:gd name="connsiteY133" fmla="*/ 1212850 h 1753029"/>
              <a:gd name="connsiteX134" fmla="*/ 604150 w 2159900"/>
              <a:gd name="connsiteY134" fmla="*/ 1241425 h 1753029"/>
              <a:gd name="connsiteX135" fmla="*/ 613675 w 2159900"/>
              <a:gd name="connsiteY135" fmla="*/ 1247775 h 1753029"/>
              <a:gd name="connsiteX136" fmla="*/ 620025 w 2159900"/>
              <a:gd name="connsiteY136" fmla="*/ 1257300 h 1753029"/>
              <a:gd name="connsiteX137" fmla="*/ 629550 w 2159900"/>
              <a:gd name="connsiteY137" fmla="*/ 1266825 h 1753029"/>
              <a:gd name="connsiteX138" fmla="*/ 632725 w 2159900"/>
              <a:gd name="connsiteY138" fmla="*/ 1282700 h 1753029"/>
              <a:gd name="connsiteX139" fmla="*/ 29475 w 2159900"/>
              <a:gd name="connsiteY139" fmla="*/ 1555750 h 1753029"/>
              <a:gd name="connsiteX140" fmla="*/ 89800 w 2159900"/>
              <a:gd name="connsiteY140" fmla="*/ 1665288 h 1753029"/>
              <a:gd name="connsiteX141" fmla="*/ 56462 w 2159900"/>
              <a:gd name="connsiteY141" fmla="*/ 1752600 h 1753029"/>
              <a:gd name="connsiteX142" fmla="*/ 177113 w 2159900"/>
              <a:gd name="connsiteY142" fmla="*/ 1722437 h 1753029"/>
              <a:gd name="connsiteX143" fmla="*/ 199337 w 2159900"/>
              <a:gd name="connsiteY143" fmla="*/ 1716087 h 1753029"/>
              <a:gd name="connsiteX144" fmla="*/ 204100 w 2159900"/>
              <a:gd name="connsiteY144" fmla="*/ 1725612 h 1753029"/>
              <a:gd name="connsiteX145" fmla="*/ 213625 w 2159900"/>
              <a:gd name="connsiteY145" fmla="*/ 1731962 h 1753029"/>
              <a:gd name="connsiteX146" fmla="*/ 256488 w 2159900"/>
              <a:gd name="connsiteY146" fmla="*/ 1736725 h 1753029"/>
              <a:gd name="connsiteX147" fmla="*/ 288238 w 2159900"/>
              <a:gd name="connsiteY147" fmla="*/ 1727200 h 1753029"/>
              <a:gd name="connsiteX148" fmla="*/ 329513 w 2159900"/>
              <a:gd name="connsiteY148" fmla="*/ 1717675 h 1753029"/>
              <a:gd name="connsiteX149" fmla="*/ 342213 w 2159900"/>
              <a:gd name="connsiteY149" fmla="*/ 1722438 h 1753029"/>
              <a:gd name="connsiteX150" fmla="*/ 408888 w 2159900"/>
              <a:gd name="connsiteY150" fmla="*/ 1706562 h 1753029"/>
              <a:gd name="connsiteX151" fmla="*/ 446987 w 2159900"/>
              <a:gd name="connsiteY151" fmla="*/ 1706563 h 1753029"/>
              <a:gd name="connsiteX152" fmla="*/ 554938 w 2159900"/>
              <a:gd name="connsiteY152" fmla="*/ 1709738 h 1753029"/>
              <a:gd name="connsiteX153" fmla="*/ 512075 w 2159900"/>
              <a:gd name="connsiteY153" fmla="*/ 1706562 h 1753029"/>
              <a:gd name="connsiteX154" fmla="*/ 594625 w 2159900"/>
              <a:gd name="connsiteY154" fmla="*/ 1639887 h 1753029"/>
              <a:gd name="connsiteX155" fmla="*/ 635900 w 2159900"/>
              <a:gd name="connsiteY155" fmla="*/ 1620838 h 1753029"/>
              <a:gd name="connsiteX156" fmla="*/ 664475 w 2159900"/>
              <a:gd name="connsiteY156" fmla="*/ 1635125 h 1753029"/>
              <a:gd name="connsiteX157" fmla="*/ 696225 w 2159900"/>
              <a:gd name="connsiteY157" fmla="*/ 1654175 h 1753029"/>
              <a:gd name="connsiteX158" fmla="*/ 729563 w 2159900"/>
              <a:gd name="connsiteY158" fmla="*/ 1619250 h 1753029"/>
              <a:gd name="connsiteX159" fmla="*/ 869263 w 2159900"/>
              <a:gd name="connsiteY159" fmla="*/ 1616075 h 1753029"/>
              <a:gd name="connsiteX160" fmla="*/ 896250 w 2159900"/>
              <a:gd name="connsiteY160" fmla="*/ 1539875 h 1753029"/>
              <a:gd name="connsiteX161" fmla="*/ 861325 w 2159900"/>
              <a:gd name="connsiteY161" fmla="*/ 1573212 h 1753029"/>
              <a:gd name="connsiteX162" fmla="*/ 928000 w 2159900"/>
              <a:gd name="connsiteY162" fmla="*/ 1581150 h 1753029"/>
              <a:gd name="connsiteX163" fmla="*/ 926412 w 2159900"/>
              <a:gd name="connsiteY163" fmla="*/ 1606550 h 1753029"/>
              <a:gd name="connsiteX164" fmla="*/ 935937 w 2159900"/>
              <a:gd name="connsiteY164" fmla="*/ 1606550 h 1753029"/>
              <a:gd name="connsiteX165" fmla="*/ 975625 w 2159900"/>
              <a:gd name="connsiteY165" fmla="*/ 1616075 h 1753029"/>
              <a:gd name="connsiteX166" fmla="*/ 994675 w 2159900"/>
              <a:gd name="connsiteY166" fmla="*/ 1631950 h 1753029"/>
              <a:gd name="connsiteX167" fmla="*/ 1004200 w 2159900"/>
              <a:gd name="connsiteY167" fmla="*/ 1641475 h 1753029"/>
              <a:gd name="connsiteX168" fmla="*/ 1013725 w 2159900"/>
              <a:gd name="connsiteY168" fmla="*/ 1644650 h 1753029"/>
              <a:gd name="connsiteX169" fmla="*/ 1032775 w 2159900"/>
              <a:gd name="connsiteY169" fmla="*/ 1654175 h 1753029"/>
              <a:gd name="connsiteX170" fmla="*/ 1035950 w 2159900"/>
              <a:gd name="connsiteY170" fmla="*/ 1663700 h 1753029"/>
              <a:gd name="connsiteX171" fmla="*/ 1055000 w 2159900"/>
              <a:gd name="connsiteY171" fmla="*/ 1679575 h 1753029"/>
              <a:gd name="connsiteX172" fmla="*/ 1083575 w 2159900"/>
              <a:gd name="connsiteY172" fmla="*/ 1685925 h 1753029"/>
              <a:gd name="connsiteX173" fmla="*/ 1099450 w 2159900"/>
              <a:gd name="connsiteY173" fmla="*/ 1682750 h 1753029"/>
              <a:gd name="connsiteX174" fmla="*/ 1105800 w 2159900"/>
              <a:gd name="connsiteY174" fmla="*/ 1673225 h 1753029"/>
              <a:gd name="connsiteX175" fmla="*/ 1115325 w 2159900"/>
              <a:gd name="connsiteY175" fmla="*/ 1666875 h 1753029"/>
              <a:gd name="connsiteX176" fmla="*/ 1118500 w 2159900"/>
              <a:gd name="connsiteY176" fmla="*/ 1657350 h 1753029"/>
              <a:gd name="connsiteX177" fmla="*/ 1137550 w 2159900"/>
              <a:gd name="connsiteY177" fmla="*/ 1644650 h 1753029"/>
              <a:gd name="connsiteX178" fmla="*/ 1153425 w 2159900"/>
              <a:gd name="connsiteY178" fmla="*/ 1625600 h 1753029"/>
              <a:gd name="connsiteX179" fmla="*/ 1162950 w 2159900"/>
              <a:gd name="connsiteY179" fmla="*/ 1622425 h 1753029"/>
              <a:gd name="connsiteX180" fmla="*/ 1172475 w 2159900"/>
              <a:gd name="connsiteY180" fmla="*/ 1616075 h 1753029"/>
              <a:gd name="connsiteX181" fmla="*/ 1188350 w 2159900"/>
              <a:gd name="connsiteY181" fmla="*/ 1603375 h 1753029"/>
              <a:gd name="connsiteX182" fmla="*/ 1197875 w 2159900"/>
              <a:gd name="connsiteY182" fmla="*/ 1593850 h 1753029"/>
              <a:gd name="connsiteX183" fmla="*/ 1207400 w 2159900"/>
              <a:gd name="connsiteY183" fmla="*/ 1587500 h 1753029"/>
              <a:gd name="connsiteX184" fmla="*/ 1220100 w 2159900"/>
              <a:gd name="connsiteY184" fmla="*/ 1568450 h 1753029"/>
              <a:gd name="connsiteX185" fmla="*/ 1226450 w 2159900"/>
              <a:gd name="connsiteY185" fmla="*/ 1558925 h 1753029"/>
              <a:gd name="connsiteX186" fmla="*/ 1248675 w 2159900"/>
              <a:gd name="connsiteY186" fmla="*/ 1543050 h 1753029"/>
              <a:gd name="connsiteX187" fmla="*/ 1267725 w 2159900"/>
              <a:gd name="connsiteY187" fmla="*/ 1530350 h 1753029"/>
              <a:gd name="connsiteX188" fmla="*/ 1277250 w 2159900"/>
              <a:gd name="connsiteY188" fmla="*/ 1527175 h 1753029"/>
              <a:gd name="connsiteX189" fmla="*/ 1286775 w 2159900"/>
              <a:gd name="connsiteY189" fmla="*/ 1508125 h 1753029"/>
              <a:gd name="connsiteX190" fmla="*/ 1296300 w 2159900"/>
              <a:gd name="connsiteY190" fmla="*/ 1501775 h 1753029"/>
              <a:gd name="connsiteX191" fmla="*/ 1302650 w 2159900"/>
              <a:gd name="connsiteY191" fmla="*/ 1473200 h 1753029"/>
              <a:gd name="connsiteX192" fmla="*/ 1296300 w 2159900"/>
              <a:gd name="connsiteY192" fmla="*/ 1454150 h 1753029"/>
              <a:gd name="connsiteX193" fmla="*/ 1293125 w 2159900"/>
              <a:gd name="connsiteY193" fmla="*/ 1444625 h 1753029"/>
              <a:gd name="connsiteX194" fmla="*/ 1296300 w 2159900"/>
              <a:gd name="connsiteY194" fmla="*/ 1435100 h 1753029"/>
              <a:gd name="connsiteX195" fmla="*/ 1324875 w 2159900"/>
              <a:gd name="connsiteY195" fmla="*/ 1425575 h 1753029"/>
              <a:gd name="connsiteX196" fmla="*/ 1343925 w 2159900"/>
              <a:gd name="connsiteY196" fmla="*/ 1419225 h 1753029"/>
              <a:gd name="connsiteX197" fmla="*/ 1353450 w 2159900"/>
              <a:gd name="connsiteY197" fmla="*/ 1416050 h 1753029"/>
              <a:gd name="connsiteX198" fmla="*/ 1366150 w 2159900"/>
              <a:gd name="connsiteY198" fmla="*/ 1412875 h 1753029"/>
              <a:gd name="connsiteX199" fmla="*/ 1385200 w 2159900"/>
              <a:gd name="connsiteY199" fmla="*/ 1406525 h 1753029"/>
              <a:gd name="connsiteX200" fmla="*/ 1407425 w 2159900"/>
              <a:gd name="connsiteY200" fmla="*/ 1397000 h 1753029"/>
              <a:gd name="connsiteX201" fmla="*/ 1413775 w 2159900"/>
              <a:gd name="connsiteY201" fmla="*/ 1374775 h 1753029"/>
              <a:gd name="connsiteX202" fmla="*/ 1416950 w 2159900"/>
              <a:gd name="connsiteY202" fmla="*/ 1336675 h 1753029"/>
              <a:gd name="connsiteX203" fmla="*/ 1420125 w 2159900"/>
              <a:gd name="connsiteY203" fmla="*/ 1327150 h 1753029"/>
              <a:gd name="connsiteX204" fmla="*/ 1426475 w 2159900"/>
              <a:gd name="connsiteY204" fmla="*/ 1301750 h 1753029"/>
              <a:gd name="connsiteX205" fmla="*/ 1432825 w 2159900"/>
              <a:gd name="connsiteY205" fmla="*/ 1263650 h 1753029"/>
              <a:gd name="connsiteX206" fmla="*/ 1416950 w 2159900"/>
              <a:gd name="connsiteY206" fmla="*/ 1155700 h 1753029"/>
              <a:gd name="connsiteX207" fmla="*/ 1401075 w 2159900"/>
              <a:gd name="connsiteY207" fmla="*/ 1152525 h 1753029"/>
              <a:gd name="connsiteX208" fmla="*/ 1388375 w 2159900"/>
              <a:gd name="connsiteY208" fmla="*/ 1139825 h 1753029"/>
              <a:gd name="connsiteX209" fmla="*/ 1372500 w 2159900"/>
              <a:gd name="connsiteY209" fmla="*/ 1130300 h 1753029"/>
              <a:gd name="connsiteX210" fmla="*/ 1375675 w 2159900"/>
              <a:gd name="connsiteY210" fmla="*/ 1120775 h 1753029"/>
              <a:gd name="connsiteX211" fmla="*/ 1382025 w 2159900"/>
              <a:gd name="connsiteY211" fmla="*/ 1111250 h 1753029"/>
              <a:gd name="connsiteX212" fmla="*/ 1407425 w 2159900"/>
              <a:gd name="connsiteY212" fmla="*/ 1101725 h 1753029"/>
              <a:gd name="connsiteX213" fmla="*/ 1416950 w 2159900"/>
              <a:gd name="connsiteY213" fmla="*/ 1095375 h 1753029"/>
              <a:gd name="connsiteX214" fmla="*/ 1420125 w 2159900"/>
              <a:gd name="connsiteY214" fmla="*/ 1085850 h 1753029"/>
              <a:gd name="connsiteX215" fmla="*/ 1416950 w 2159900"/>
              <a:gd name="connsiteY215" fmla="*/ 1019175 h 1753029"/>
              <a:gd name="connsiteX216" fmla="*/ 1391550 w 2159900"/>
              <a:gd name="connsiteY216" fmla="*/ 996950 h 1753029"/>
              <a:gd name="connsiteX217" fmla="*/ 1369325 w 2159900"/>
              <a:gd name="connsiteY217" fmla="*/ 974725 h 1753029"/>
              <a:gd name="connsiteX218" fmla="*/ 1359800 w 2159900"/>
              <a:gd name="connsiteY218" fmla="*/ 965200 h 1753029"/>
              <a:gd name="connsiteX219" fmla="*/ 1353450 w 2159900"/>
              <a:gd name="connsiteY219" fmla="*/ 955675 h 1753029"/>
              <a:gd name="connsiteX220" fmla="*/ 1359800 w 2159900"/>
              <a:gd name="connsiteY220" fmla="*/ 946150 h 1753029"/>
              <a:gd name="connsiteX221" fmla="*/ 1382025 w 2159900"/>
              <a:gd name="connsiteY221" fmla="*/ 933450 h 1753029"/>
              <a:gd name="connsiteX222" fmla="*/ 1391550 w 2159900"/>
              <a:gd name="connsiteY222" fmla="*/ 927100 h 1753029"/>
              <a:gd name="connsiteX223" fmla="*/ 1394725 w 2159900"/>
              <a:gd name="connsiteY223" fmla="*/ 917575 h 1753029"/>
              <a:gd name="connsiteX224" fmla="*/ 1388375 w 2159900"/>
              <a:gd name="connsiteY224" fmla="*/ 828675 h 1753029"/>
              <a:gd name="connsiteX225" fmla="*/ 1382025 w 2159900"/>
              <a:gd name="connsiteY225" fmla="*/ 803275 h 1753029"/>
              <a:gd name="connsiteX226" fmla="*/ 1369325 w 2159900"/>
              <a:gd name="connsiteY226" fmla="*/ 784225 h 1753029"/>
              <a:gd name="connsiteX227" fmla="*/ 1362975 w 2159900"/>
              <a:gd name="connsiteY227" fmla="*/ 768350 h 1753029"/>
              <a:gd name="connsiteX228" fmla="*/ 1347100 w 2159900"/>
              <a:gd name="connsiteY228" fmla="*/ 739775 h 1753029"/>
              <a:gd name="connsiteX229" fmla="*/ 1328050 w 2159900"/>
              <a:gd name="connsiteY229" fmla="*/ 720725 h 1753029"/>
              <a:gd name="connsiteX230" fmla="*/ 1318525 w 2159900"/>
              <a:gd name="connsiteY230" fmla="*/ 714375 h 1753029"/>
              <a:gd name="connsiteX231" fmla="*/ 1309000 w 2159900"/>
              <a:gd name="connsiteY231" fmla="*/ 704850 h 1753029"/>
              <a:gd name="connsiteX232" fmla="*/ 1324875 w 2159900"/>
              <a:gd name="connsiteY232" fmla="*/ 692150 h 1753029"/>
              <a:gd name="connsiteX233" fmla="*/ 1331225 w 2159900"/>
              <a:gd name="connsiteY233" fmla="*/ 682625 h 1753029"/>
              <a:gd name="connsiteX234" fmla="*/ 1350275 w 2159900"/>
              <a:gd name="connsiteY234" fmla="*/ 676275 h 1753029"/>
              <a:gd name="connsiteX235" fmla="*/ 1375675 w 2159900"/>
              <a:gd name="connsiteY235" fmla="*/ 663575 h 1753029"/>
              <a:gd name="connsiteX236" fmla="*/ 1388375 w 2159900"/>
              <a:gd name="connsiteY236" fmla="*/ 650875 h 1753029"/>
              <a:gd name="connsiteX237" fmla="*/ 1397900 w 2159900"/>
              <a:gd name="connsiteY237" fmla="*/ 647700 h 1753029"/>
              <a:gd name="connsiteX238" fmla="*/ 1416950 w 2159900"/>
              <a:gd name="connsiteY238" fmla="*/ 635000 h 1753029"/>
              <a:gd name="connsiteX239" fmla="*/ 1680475 w 2159900"/>
              <a:gd name="connsiteY239" fmla="*/ 625475 h 1753029"/>
              <a:gd name="connsiteX240" fmla="*/ 1699525 w 2159900"/>
              <a:gd name="connsiteY240" fmla="*/ 619125 h 1753029"/>
              <a:gd name="connsiteX241" fmla="*/ 1709050 w 2159900"/>
              <a:gd name="connsiteY241" fmla="*/ 600075 h 1753029"/>
              <a:gd name="connsiteX242" fmla="*/ 1715400 w 2159900"/>
              <a:gd name="connsiteY242" fmla="*/ 571500 h 1753029"/>
              <a:gd name="connsiteX243" fmla="*/ 1712225 w 2159900"/>
              <a:gd name="connsiteY243" fmla="*/ 558800 h 1753029"/>
              <a:gd name="connsiteX244" fmla="*/ 1709050 w 2159900"/>
              <a:gd name="connsiteY244" fmla="*/ 523875 h 1753029"/>
              <a:gd name="connsiteX245" fmla="*/ 1709050 w 2159900"/>
              <a:gd name="connsiteY245" fmla="*/ 485775 h 1753029"/>
              <a:gd name="connsiteX246" fmla="*/ 1737625 w 2159900"/>
              <a:gd name="connsiteY246" fmla="*/ 466725 h 1753029"/>
              <a:gd name="connsiteX247" fmla="*/ 1740800 w 2159900"/>
              <a:gd name="connsiteY247" fmla="*/ 457200 h 1753029"/>
              <a:gd name="connsiteX248" fmla="*/ 1750325 w 2159900"/>
              <a:gd name="connsiteY248" fmla="*/ 450850 h 1753029"/>
              <a:gd name="connsiteX249" fmla="*/ 1753500 w 2159900"/>
              <a:gd name="connsiteY249" fmla="*/ 441325 h 1753029"/>
              <a:gd name="connsiteX250" fmla="*/ 1763025 w 2159900"/>
              <a:gd name="connsiteY250" fmla="*/ 438150 h 1753029"/>
              <a:gd name="connsiteX251" fmla="*/ 1782075 w 2159900"/>
              <a:gd name="connsiteY251" fmla="*/ 425450 h 1753029"/>
              <a:gd name="connsiteX252" fmla="*/ 1801125 w 2159900"/>
              <a:gd name="connsiteY252" fmla="*/ 415925 h 1753029"/>
              <a:gd name="connsiteX253" fmla="*/ 1867800 w 2159900"/>
              <a:gd name="connsiteY253" fmla="*/ 400050 h 1753029"/>
              <a:gd name="connsiteX254" fmla="*/ 1909075 w 2159900"/>
              <a:gd name="connsiteY254" fmla="*/ 393700 h 1753029"/>
              <a:gd name="connsiteX255" fmla="*/ 1982100 w 2159900"/>
              <a:gd name="connsiteY255" fmla="*/ 387350 h 1753029"/>
              <a:gd name="connsiteX256" fmla="*/ 2020200 w 2159900"/>
              <a:gd name="connsiteY256" fmla="*/ 377825 h 1753029"/>
              <a:gd name="connsiteX257" fmla="*/ 2039250 w 2159900"/>
              <a:gd name="connsiteY257" fmla="*/ 374650 h 1753029"/>
              <a:gd name="connsiteX258" fmla="*/ 2051950 w 2159900"/>
              <a:gd name="connsiteY258" fmla="*/ 368300 h 1753029"/>
              <a:gd name="connsiteX259" fmla="*/ 2071000 w 2159900"/>
              <a:gd name="connsiteY259" fmla="*/ 358775 h 1753029"/>
              <a:gd name="connsiteX260" fmla="*/ 2096400 w 2159900"/>
              <a:gd name="connsiteY260" fmla="*/ 349250 h 1753029"/>
              <a:gd name="connsiteX261" fmla="*/ 2105925 w 2159900"/>
              <a:gd name="connsiteY261" fmla="*/ 342900 h 1753029"/>
              <a:gd name="connsiteX262" fmla="*/ 2118625 w 2159900"/>
              <a:gd name="connsiteY262" fmla="*/ 327025 h 1753029"/>
              <a:gd name="connsiteX263" fmla="*/ 2131325 w 2159900"/>
              <a:gd name="connsiteY263" fmla="*/ 307975 h 1753029"/>
              <a:gd name="connsiteX264" fmla="*/ 2137675 w 2159900"/>
              <a:gd name="connsiteY264" fmla="*/ 298450 h 1753029"/>
              <a:gd name="connsiteX265" fmla="*/ 2140850 w 2159900"/>
              <a:gd name="connsiteY265" fmla="*/ 288925 h 1753029"/>
              <a:gd name="connsiteX266" fmla="*/ 2156725 w 2159900"/>
              <a:gd name="connsiteY266" fmla="*/ 269875 h 1753029"/>
              <a:gd name="connsiteX267" fmla="*/ 2159900 w 2159900"/>
              <a:gd name="connsiteY267" fmla="*/ 254000 h 1753029"/>
              <a:gd name="connsiteX0" fmla="*/ 2185431 w 2185431"/>
              <a:gd name="connsiteY0" fmla="*/ 254000 h 1753029"/>
              <a:gd name="connsiteX1" fmla="*/ 2185431 w 2185431"/>
              <a:gd name="connsiteY1" fmla="*/ 254000 h 1753029"/>
              <a:gd name="connsiteX2" fmla="*/ 2156856 w 2185431"/>
              <a:gd name="connsiteY2" fmla="*/ 257175 h 1753029"/>
              <a:gd name="connsiteX3" fmla="*/ 2147331 w 2185431"/>
              <a:gd name="connsiteY3" fmla="*/ 254000 h 1753029"/>
              <a:gd name="connsiteX4" fmla="*/ 2131456 w 2185431"/>
              <a:gd name="connsiteY4" fmla="*/ 250825 h 1753029"/>
              <a:gd name="connsiteX5" fmla="*/ 2112406 w 2185431"/>
              <a:gd name="connsiteY5" fmla="*/ 244475 h 1753029"/>
              <a:gd name="connsiteX6" fmla="*/ 2090181 w 2185431"/>
              <a:gd name="connsiteY6" fmla="*/ 241300 h 1753029"/>
              <a:gd name="connsiteX7" fmla="*/ 2080656 w 2185431"/>
              <a:gd name="connsiteY7" fmla="*/ 238125 h 1753029"/>
              <a:gd name="connsiteX8" fmla="*/ 2052081 w 2185431"/>
              <a:gd name="connsiteY8" fmla="*/ 222250 h 1753029"/>
              <a:gd name="connsiteX9" fmla="*/ 2048906 w 2185431"/>
              <a:gd name="connsiteY9" fmla="*/ 212725 h 1753029"/>
              <a:gd name="connsiteX10" fmla="*/ 2042556 w 2185431"/>
              <a:gd name="connsiteY10" fmla="*/ 190500 h 1753029"/>
              <a:gd name="connsiteX11" fmla="*/ 2026681 w 2185431"/>
              <a:gd name="connsiteY11" fmla="*/ 171450 h 1753029"/>
              <a:gd name="connsiteX12" fmla="*/ 2020331 w 2185431"/>
              <a:gd name="connsiteY12" fmla="*/ 161925 h 1753029"/>
              <a:gd name="connsiteX13" fmla="*/ 2001281 w 2185431"/>
              <a:gd name="connsiteY13" fmla="*/ 155575 h 1753029"/>
              <a:gd name="connsiteX14" fmla="*/ 1960006 w 2185431"/>
              <a:gd name="connsiteY14" fmla="*/ 149225 h 1753029"/>
              <a:gd name="connsiteX15" fmla="*/ 1915556 w 2185431"/>
              <a:gd name="connsiteY15" fmla="*/ 136525 h 1753029"/>
              <a:gd name="connsiteX16" fmla="*/ 1896506 w 2185431"/>
              <a:gd name="connsiteY16" fmla="*/ 133350 h 1753029"/>
              <a:gd name="connsiteX17" fmla="*/ 1886981 w 2185431"/>
              <a:gd name="connsiteY17" fmla="*/ 127000 h 1753029"/>
              <a:gd name="connsiteX18" fmla="*/ 1874281 w 2185431"/>
              <a:gd name="connsiteY18" fmla="*/ 107950 h 1753029"/>
              <a:gd name="connsiteX19" fmla="*/ 1864756 w 2185431"/>
              <a:gd name="connsiteY19" fmla="*/ 104775 h 1753029"/>
              <a:gd name="connsiteX20" fmla="*/ 1861581 w 2185431"/>
              <a:gd name="connsiteY20" fmla="*/ 95250 h 1753029"/>
              <a:gd name="connsiteX21" fmla="*/ 1842531 w 2185431"/>
              <a:gd name="connsiteY21" fmla="*/ 88900 h 1753029"/>
              <a:gd name="connsiteX22" fmla="*/ 1817131 w 2185431"/>
              <a:gd name="connsiteY22" fmla="*/ 66675 h 1753029"/>
              <a:gd name="connsiteX23" fmla="*/ 1807606 w 2185431"/>
              <a:gd name="connsiteY23" fmla="*/ 63500 h 1753029"/>
              <a:gd name="connsiteX24" fmla="*/ 1788556 w 2185431"/>
              <a:gd name="connsiteY24" fmla="*/ 50800 h 1753029"/>
              <a:gd name="connsiteX25" fmla="*/ 1775856 w 2185431"/>
              <a:gd name="connsiteY25" fmla="*/ 41275 h 1753029"/>
              <a:gd name="connsiteX26" fmla="*/ 1763156 w 2185431"/>
              <a:gd name="connsiteY26" fmla="*/ 38100 h 1753029"/>
              <a:gd name="connsiteX27" fmla="*/ 1753631 w 2185431"/>
              <a:gd name="connsiteY27" fmla="*/ 31750 h 1753029"/>
              <a:gd name="connsiteX28" fmla="*/ 1728231 w 2185431"/>
              <a:gd name="connsiteY28" fmla="*/ 25400 h 1753029"/>
              <a:gd name="connsiteX29" fmla="*/ 1718706 w 2185431"/>
              <a:gd name="connsiteY29" fmla="*/ 22225 h 1753029"/>
              <a:gd name="connsiteX30" fmla="*/ 1706006 w 2185431"/>
              <a:gd name="connsiteY30" fmla="*/ 19050 h 1753029"/>
              <a:gd name="connsiteX31" fmla="*/ 1690131 w 2185431"/>
              <a:gd name="connsiteY31" fmla="*/ 15875 h 1753029"/>
              <a:gd name="connsiteX32" fmla="*/ 1671081 w 2185431"/>
              <a:gd name="connsiteY32" fmla="*/ 9525 h 1753029"/>
              <a:gd name="connsiteX33" fmla="*/ 1661556 w 2185431"/>
              <a:gd name="connsiteY33" fmla="*/ 6350 h 1753029"/>
              <a:gd name="connsiteX34" fmla="*/ 1620281 w 2185431"/>
              <a:gd name="connsiteY34" fmla="*/ 0 h 1753029"/>
              <a:gd name="connsiteX35" fmla="*/ 1572656 w 2185431"/>
              <a:gd name="connsiteY35" fmla="*/ 3175 h 1753029"/>
              <a:gd name="connsiteX36" fmla="*/ 1563131 w 2185431"/>
              <a:gd name="connsiteY36" fmla="*/ 6350 h 1753029"/>
              <a:gd name="connsiteX37" fmla="*/ 1531381 w 2185431"/>
              <a:gd name="connsiteY37" fmla="*/ 15875 h 1753029"/>
              <a:gd name="connsiteX38" fmla="*/ 1521856 w 2185431"/>
              <a:gd name="connsiteY38" fmla="*/ 19050 h 1753029"/>
              <a:gd name="connsiteX39" fmla="*/ 1502806 w 2185431"/>
              <a:gd name="connsiteY39" fmla="*/ 31750 h 1753029"/>
              <a:gd name="connsiteX40" fmla="*/ 1493281 w 2185431"/>
              <a:gd name="connsiteY40" fmla="*/ 50800 h 1753029"/>
              <a:gd name="connsiteX41" fmla="*/ 1490106 w 2185431"/>
              <a:gd name="connsiteY41" fmla="*/ 60325 h 1753029"/>
              <a:gd name="connsiteX42" fmla="*/ 1480581 w 2185431"/>
              <a:gd name="connsiteY42" fmla="*/ 66675 h 1753029"/>
              <a:gd name="connsiteX43" fmla="*/ 1467881 w 2185431"/>
              <a:gd name="connsiteY43" fmla="*/ 85725 h 1753029"/>
              <a:gd name="connsiteX44" fmla="*/ 1461531 w 2185431"/>
              <a:gd name="connsiteY44" fmla="*/ 95250 h 1753029"/>
              <a:gd name="connsiteX45" fmla="*/ 1452006 w 2185431"/>
              <a:gd name="connsiteY45" fmla="*/ 101600 h 1753029"/>
              <a:gd name="connsiteX46" fmla="*/ 1426606 w 2185431"/>
              <a:gd name="connsiteY46" fmla="*/ 139700 h 1753029"/>
              <a:gd name="connsiteX47" fmla="*/ 1420256 w 2185431"/>
              <a:gd name="connsiteY47" fmla="*/ 149225 h 1753029"/>
              <a:gd name="connsiteX48" fmla="*/ 1410731 w 2185431"/>
              <a:gd name="connsiteY48" fmla="*/ 155575 h 1753029"/>
              <a:gd name="connsiteX49" fmla="*/ 1404381 w 2185431"/>
              <a:gd name="connsiteY49" fmla="*/ 168275 h 1753029"/>
              <a:gd name="connsiteX50" fmla="*/ 1394856 w 2185431"/>
              <a:gd name="connsiteY50" fmla="*/ 187325 h 1753029"/>
              <a:gd name="connsiteX51" fmla="*/ 1385331 w 2185431"/>
              <a:gd name="connsiteY51" fmla="*/ 193675 h 1753029"/>
              <a:gd name="connsiteX52" fmla="*/ 1378981 w 2185431"/>
              <a:gd name="connsiteY52" fmla="*/ 203200 h 1753029"/>
              <a:gd name="connsiteX53" fmla="*/ 1375806 w 2185431"/>
              <a:gd name="connsiteY53" fmla="*/ 212725 h 1753029"/>
              <a:gd name="connsiteX54" fmla="*/ 1363106 w 2185431"/>
              <a:gd name="connsiteY54" fmla="*/ 231775 h 1753029"/>
              <a:gd name="connsiteX55" fmla="*/ 1366281 w 2185431"/>
              <a:gd name="connsiteY55" fmla="*/ 247650 h 1753029"/>
              <a:gd name="connsiteX56" fmla="*/ 1375806 w 2185431"/>
              <a:gd name="connsiteY56" fmla="*/ 257175 h 1753029"/>
              <a:gd name="connsiteX57" fmla="*/ 1382156 w 2185431"/>
              <a:gd name="connsiteY57" fmla="*/ 266700 h 1753029"/>
              <a:gd name="connsiteX58" fmla="*/ 1385331 w 2185431"/>
              <a:gd name="connsiteY58" fmla="*/ 279400 h 1753029"/>
              <a:gd name="connsiteX59" fmla="*/ 1391681 w 2185431"/>
              <a:gd name="connsiteY59" fmla="*/ 288925 h 1753029"/>
              <a:gd name="connsiteX60" fmla="*/ 1385331 w 2185431"/>
              <a:gd name="connsiteY60" fmla="*/ 317500 h 1753029"/>
              <a:gd name="connsiteX61" fmla="*/ 1378981 w 2185431"/>
              <a:gd name="connsiteY61" fmla="*/ 342900 h 1753029"/>
              <a:gd name="connsiteX62" fmla="*/ 1375806 w 2185431"/>
              <a:gd name="connsiteY62" fmla="*/ 355600 h 1753029"/>
              <a:gd name="connsiteX63" fmla="*/ 1372631 w 2185431"/>
              <a:gd name="connsiteY63" fmla="*/ 365125 h 1753029"/>
              <a:gd name="connsiteX64" fmla="*/ 1363106 w 2185431"/>
              <a:gd name="connsiteY64" fmla="*/ 371475 h 1753029"/>
              <a:gd name="connsiteX65" fmla="*/ 1356756 w 2185431"/>
              <a:gd name="connsiteY65" fmla="*/ 381000 h 1753029"/>
              <a:gd name="connsiteX66" fmla="*/ 1325006 w 2185431"/>
              <a:gd name="connsiteY66" fmla="*/ 400050 h 1753029"/>
              <a:gd name="connsiteX67" fmla="*/ 1315481 w 2185431"/>
              <a:gd name="connsiteY67" fmla="*/ 403225 h 1753029"/>
              <a:gd name="connsiteX68" fmla="*/ 1305956 w 2185431"/>
              <a:gd name="connsiteY68" fmla="*/ 409575 h 1753029"/>
              <a:gd name="connsiteX69" fmla="*/ 1299606 w 2185431"/>
              <a:gd name="connsiteY69" fmla="*/ 419100 h 1753029"/>
              <a:gd name="connsiteX70" fmla="*/ 1280556 w 2185431"/>
              <a:gd name="connsiteY70" fmla="*/ 431800 h 1753029"/>
              <a:gd name="connsiteX71" fmla="*/ 1274206 w 2185431"/>
              <a:gd name="connsiteY71" fmla="*/ 450850 h 1753029"/>
              <a:gd name="connsiteX72" fmla="*/ 1280556 w 2185431"/>
              <a:gd name="connsiteY72" fmla="*/ 469900 h 1753029"/>
              <a:gd name="connsiteX73" fmla="*/ 1251981 w 2185431"/>
              <a:gd name="connsiteY73" fmla="*/ 482600 h 1753029"/>
              <a:gd name="connsiteX74" fmla="*/ 1220231 w 2185431"/>
              <a:gd name="connsiteY74" fmla="*/ 514350 h 1753029"/>
              <a:gd name="connsiteX75" fmla="*/ 1210706 w 2185431"/>
              <a:gd name="connsiteY75" fmla="*/ 520700 h 1753029"/>
              <a:gd name="connsiteX76" fmla="*/ 1201181 w 2185431"/>
              <a:gd name="connsiteY76" fmla="*/ 523875 h 1753029"/>
              <a:gd name="connsiteX77" fmla="*/ 1182131 w 2185431"/>
              <a:gd name="connsiteY77" fmla="*/ 536575 h 1753029"/>
              <a:gd name="connsiteX78" fmla="*/ 1159906 w 2185431"/>
              <a:gd name="connsiteY78" fmla="*/ 517525 h 1753029"/>
              <a:gd name="connsiteX79" fmla="*/ 1147206 w 2185431"/>
              <a:gd name="connsiteY79" fmla="*/ 514350 h 1753029"/>
              <a:gd name="connsiteX80" fmla="*/ 1137681 w 2185431"/>
              <a:gd name="connsiteY80" fmla="*/ 511175 h 1753029"/>
              <a:gd name="connsiteX81" fmla="*/ 1083706 w 2185431"/>
              <a:gd name="connsiteY81" fmla="*/ 514350 h 1753029"/>
              <a:gd name="connsiteX82" fmla="*/ 1071006 w 2185431"/>
              <a:gd name="connsiteY82" fmla="*/ 530225 h 1753029"/>
              <a:gd name="connsiteX83" fmla="*/ 1061481 w 2185431"/>
              <a:gd name="connsiteY83" fmla="*/ 539750 h 1753029"/>
              <a:gd name="connsiteX84" fmla="*/ 1058306 w 2185431"/>
              <a:gd name="connsiteY84" fmla="*/ 549275 h 1753029"/>
              <a:gd name="connsiteX85" fmla="*/ 1039256 w 2185431"/>
              <a:gd name="connsiteY85" fmla="*/ 561975 h 1753029"/>
              <a:gd name="connsiteX86" fmla="*/ 1020206 w 2185431"/>
              <a:gd name="connsiteY86" fmla="*/ 571500 h 1753029"/>
              <a:gd name="connsiteX87" fmla="*/ 1007506 w 2185431"/>
              <a:gd name="connsiteY87" fmla="*/ 590550 h 1753029"/>
              <a:gd name="connsiteX88" fmla="*/ 1010681 w 2185431"/>
              <a:gd name="connsiteY88" fmla="*/ 606425 h 1753029"/>
              <a:gd name="connsiteX89" fmla="*/ 1013856 w 2185431"/>
              <a:gd name="connsiteY89" fmla="*/ 615950 h 1753029"/>
              <a:gd name="connsiteX90" fmla="*/ 1017031 w 2185431"/>
              <a:gd name="connsiteY90" fmla="*/ 631825 h 1753029"/>
              <a:gd name="connsiteX91" fmla="*/ 1007506 w 2185431"/>
              <a:gd name="connsiteY91" fmla="*/ 650875 h 1753029"/>
              <a:gd name="connsiteX92" fmla="*/ 997981 w 2185431"/>
              <a:gd name="connsiteY92" fmla="*/ 654050 h 1753029"/>
              <a:gd name="connsiteX93" fmla="*/ 988456 w 2185431"/>
              <a:gd name="connsiteY93" fmla="*/ 660400 h 1753029"/>
              <a:gd name="connsiteX94" fmla="*/ 969406 w 2185431"/>
              <a:gd name="connsiteY94" fmla="*/ 676275 h 1753029"/>
              <a:gd name="connsiteX95" fmla="*/ 966231 w 2185431"/>
              <a:gd name="connsiteY95" fmla="*/ 685800 h 1753029"/>
              <a:gd name="connsiteX96" fmla="*/ 953531 w 2185431"/>
              <a:gd name="connsiteY96" fmla="*/ 714375 h 1753029"/>
              <a:gd name="connsiteX97" fmla="*/ 947181 w 2185431"/>
              <a:gd name="connsiteY97" fmla="*/ 746125 h 1753029"/>
              <a:gd name="connsiteX98" fmla="*/ 940831 w 2185431"/>
              <a:gd name="connsiteY98" fmla="*/ 765175 h 1753029"/>
              <a:gd name="connsiteX99" fmla="*/ 934481 w 2185431"/>
              <a:gd name="connsiteY99" fmla="*/ 774700 h 1753029"/>
              <a:gd name="connsiteX100" fmla="*/ 928131 w 2185431"/>
              <a:gd name="connsiteY100" fmla="*/ 793750 h 1753029"/>
              <a:gd name="connsiteX101" fmla="*/ 921781 w 2185431"/>
              <a:gd name="connsiteY101" fmla="*/ 803275 h 1753029"/>
              <a:gd name="connsiteX102" fmla="*/ 909081 w 2185431"/>
              <a:gd name="connsiteY102" fmla="*/ 831850 h 1753029"/>
              <a:gd name="connsiteX103" fmla="*/ 912256 w 2185431"/>
              <a:gd name="connsiteY103" fmla="*/ 854075 h 1753029"/>
              <a:gd name="connsiteX104" fmla="*/ 921781 w 2185431"/>
              <a:gd name="connsiteY104" fmla="*/ 860425 h 1753029"/>
              <a:gd name="connsiteX105" fmla="*/ 944006 w 2185431"/>
              <a:gd name="connsiteY105" fmla="*/ 869950 h 1753029"/>
              <a:gd name="connsiteX106" fmla="*/ 959881 w 2185431"/>
              <a:gd name="connsiteY106" fmla="*/ 885825 h 1753029"/>
              <a:gd name="connsiteX107" fmla="*/ 966231 w 2185431"/>
              <a:gd name="connsiteY107" fmla="*/ 895350 h 1753029"/>
              <a:gd name="connsiteX108" fmla="*/ 978931 w 2185431"/>
              <a:gd name="connsiteY108" fmla="*/ 898525 h 1753029"/>
              <a:gd name="connsiteX109" fmla="*/ 991631 w 2185431"/>
              <a:gd name="connsiteY109" fmla="*/ 904875 h 1753029"/>
              <a:gd name="connsiteX110" fmla="*/ 1010681 w 2185431"/>
              <a:gd name="connsiteY110" fmla="*/ 914400 h 1753029"/>
              <a:gd name="connsiteX111" fmla="*/ 1013856 w 2185431"/>
              <a:gd name="connsiteY111" fmla="*/ 923925 h 1753029"/>
              <a:gd name="connsiteX112" fmla="*/ 969406 w 2185431"/>
              <a:gd name="connsiteY112" fmla="*/ 942975 h 1753029"/>
              <a:gd name="connsiteX113" fmla="*/ 772556 w 2185431"/>
              <a:gd name="connsiteY113" fmla="*/ 949325 h 1753029"/>
              <a:gd name="connsiteX114" fmla="*/ 747156 w 2185431"/>
              <a:gd name="connsiteY114" fmla="*/ 952500 h 1753029"/>
              <a:gd name="connsiteX115" fmla="*/ 728106 w 2185431"/>
              <a:gd name="connsiteY115" fmla="*/ 965200 h 1753029"/>
              <a:gd name="connsiteX116" fmla="*/ 709056 w 2185431"/>
              <a:gd name="connsiteY116" fmla="*/ 971550 h 1753029"/>
              <a:gd name="connsiteX117" fmla="*/ 686831 w 2185431"/>
              <a:gd name="connsiteY117" fmla="*/ 984250 h 1753029"/>
              <a:gd name="connsiteX118" fmla="*/ 677306 w 2185431"/>
              <a:gd name="connsiteY118" fmla="*/ 987425 h 1753029"/>
              <a:gd name="connsiteX119" fmla="*/ 658256 w 2185431"/>
              <a:gd name="connsiteY119" fmla="*/ 1000125 h 1753029"/>
              <a:gd name="connsiteX120" fmla="*/ 648731 w 2185431"/>
              <a:gd name="connsiteY120" fmla="*/ 1006475 h 1753029"/>
              <a:gd name="connsiteX121" fmla="*/ 639206 w 2185431"/>
              <a:gd name="connsiteY121" fmla="*/ 1009650 h 1753029"/>
              <a:gd name="connsiteX122" fmla="*/ 610631 w 2185431"/>
              <a:gd name="connsiteY122" fmla="*/ 1022350 h 1753029"/>
              <a:gd name="connsiteX123" fmla="*/ 559831 w 2185431"/>
              <a:gd name="connsiteY123" fmla="*/ 1025525 h 1753029"/>
              <a:gd name="connsiteX124" fmla="*/ 528081 w 2185431"/>
              <a:gd name="connsiteY124" fmla="*/ 1073150 h 1753029"/>
              <a:gd name="connsiteX125" fmla="*/ 515381 w 2185431"/>
              <a:gd name="connsiteY125" fmla="*/ 1092200 h 1753029"/>
              <a:gd name="connsiteX126" fmla="*/ 509031 w 2185431"/>
              <a:gd name="connsiteY126" fmla="*/ 1101725 h 1753029"/>
              <a:gd name="connsiteX127" fmla="*/ 518556 w 2185431"/>
              <a:gd name="connsiteY127" fmla="*/ 1120775 h 1753029"/>
              <a:gd name="connsiteX128" fmla="*/ 528081 w 2185431"/>
              <a:gd name="connsiteY128" fmla="*/ 1127125 h 1753029"/>
              <a:gd name="connsiteX129" fmla="*/ 540781 w 2185431"/>
              <a:gd name="connsiteY129" fmla="*/ 1149350 h 1753029"/>
              <a:gd name="connsiteX130" fmla="*/ 563006 w 2185431"/>
              <a:gd name="connsiteY130" fmla="*/ 1168400 h 1753029"/>
              <a:gd name="connsiteX131" fmla="*/ 582056 w 2185431"/>
              <a:gd name="connsiteY131" fmla="*/ 1184275 h 1753029"/>
              <a:gd name="connsiteX132" fmla="*/ 588406 w 2185431"/>
              <a:gd name="connsiteY132" fmla="*/ 1196975 h 1753029"/>
              <a:gd name="connsiteX133" fmla="*/ 610631 w 2185431"/>
              <a:gd name="connsiteY133" fmla="*/ 1212850 h 1753029"/>
              <a:gd name="connsiteX134" fmla="*/ 629681 w 2185431"/>
              <a:gd name="connsiteY134" fmla="*/ 1241425 h 1753029"/>
              <a:gd name="connsiteX135" fmla="*/ 639206 w 2185431"/>
              <a:gd name="connsiteY135" fmla="*/ 1247775 h 1753029"/>
              <a:gd name="connsiteX136" fmla="*/ 645556 w 2185431"/>
              <a:gd name="connsiteY136" fmla="*/ 1257300 h 1753029"/>
              <a:gd name="connsiteX137" fmla="*/ 655081 w 2185431"/>
              <a:gd name="connsiteY137" fmla="*/ 1266825 h 1753029"/>
              <a:gd name="connsiteX138" fmla="*/ 658256 w 2185431"/>
              <a:gd name="connsiteY138" fmla="*/ 1282700 h 1753029"/>
              <a:gd name="connsiteX139" fmla="*/ 26431 w 2185431"/>
              <a:gd name="connsiteY139" fmla="*/ 1570037 h 1753029"/>
              <a:gd name="connsiteX140" fmla="*/ 115331 w 2185431"/>
              <a:gd name="connsiteY140" fmla="*/ 1665288 h 1753029"/>
              <a:gd name="connsiteX141" fmla="*/ 81993 w 2185431"/>
              <a:gd name="connsiteY141" fmla="*/ 1752600 h 1753029"/>
              <a:gd name="connsiteX142" fmla="*/ 202644 w 2185431"/>
              <a:gd name="connsiteY142" fmla="*/ 1722437 h 1753029"/>
              <a:gd name="connsiteX143" fmla="*/ 224868 w 2185431"/>
              <a:gd name="connsiteY143" fmla="*/ 1716087 h 1753029"/>
              <a:gd name="connsiteX144" fmla="*/ 229631 w 2185431"/>
              <a:gd name="connsiteY144" fmla="*/ 1725612 h 1753029"/>
              <a:gd name="connsiteX145" fmla="*/ 239156 w 2185431"/>
              <a:gd name="connsiteY145" fmla="*/ 1731962 h 1753029"/>
              <a:gd name="connsiteX146" fmla="*/ 282019 w 2185431"/>
              <a:gd name="connsiteY146" fmla="*/ 1736725 h 1753029"/>
              <a:gd name="connsiteX147" fmla="*/ 313769 w 2185431"/>
              <a:gd name="connsiteY147" fmla="*/ 1727200 h 1753029"/>
              <a:gd name="connsiteX148" fmla="*/ 355044 w 2185431"/>
              <a:gd name="connsiteY148" fmla="*/ 1717675 h 1753029"/>
              <a:gd name="connsiteX149" fmla="*/ 367744 w 2185431"/>
              <a:gd name="connsiteY149" fmla="*/ 1722438 h 1753029"/>
              <a:gd name="connsiteX150" fmla="*/ 434419 w 2185431"/>
              <a:gd name="connsiteY150" fmla="*/ 1706562 h 1753029"/>
              <a:gd name="connsiteX151" fmla="*/ 472518 w 2185431"/>
              <a:gd name="connsiteY151" fmla="*/ 1706563 h 1753029"/>
              <a:gd name="connsiteX152" fmla="*/ 580469 w 2185431"/>
              <a:gd name="connsiteY152" fmla="*/ 1709738 h 1753029"/>
              <a:gd name="connsiteX153" fmla="*/ 537606 w 2185431"/>
              <a:gd name="connsiteY153" fmla="*/ 1706562 h 1753029"/>
              <a:gd name="connsiteX154" fmla="*/ 620156 w 2185431"/>
              <a:gd name="connsiteY154" fmla="*/ 1639887 h 1753029"/>
              <a:gd name="connsiteX155" fmla="*/ 661431 w 2185431"/>
              <a:gd name="connsiteY155" fmla="*/ 1620838 h 1753029"/>
              <a:gd name="connsiteX156" fmla="*/ 690006 w 2185431"/>
              <a:gd name="connsiteY156" fmla="*/ 1635125 h 1753029"/>
              <a:gd name="connsiteX157" fmla="*/ 721756 w 2185431"/>
              <a:gd name="connsiteY157" fmla="*/ 1654175 h 1753029"/>
              <a:gd name="connsiteX158" fmla="*/ 755094 w 2185431"/>
              <a:gd name="connsiteY158" fmla="*/ 1619250 h 1753029"/>
              <a:gd name="connsiteX159" fmla="*/ 894794 w 2185431"/>
              <a:gd name="connsiteY159" fmla="*/ 1616075 h 1753029"/>
              <a:gd name="connsiteX160" fmla="*/ 921781 w 2185431"/>
              <a:gd name="connsiteY160" fmla="*/ 1539875 h 1753029"/>
              <a:gd name="connsiteX161" fmla="*/ 886856 w 2185431"/>
              <a:gd name="connsiteY161" fmla="*/ 1573212 h 1753029"/>
              <a:gd name="connsiteX162" fmla="*/ 953531 w 2185431"/>
              <a:gd name="connsiteY162" fmla="*/ 1581150 h 1753029"/>
              <a:gd name="connsiteX163" fmla="*/ 951943 w 2185431"/>
              <a:gd name="connsiteY163" fmla="*/ 1606550 h 1753029"/>
              <a:gd name="connsiteX164" fmla="*/ 961468 w 2185431"/>
              <a:gd name="connsiteY164" fmla="*/ 1606550 h 1753029"/>
              <a:gd name="connsiteX165" fmla="*/ 1001156 w 2185431"/>
              <a:gd name="connsiteY165" fmla="*/ 1616075 h 1753029"/>
              <a:gd name="connsiteX166" fmla="*/ 1020206 w 2185431"/>
              <a:gd name="connsiteY166" fmla="*/ 1631950 h 1753029"/>
              <a:gd name="connsiteX167" fmla="*/ 1029731 w 2185431"/>
              <a:gd name="connsiteY167" fmla="*/ 1641475 h 1753029"/>
              <a:gd name="connsiteX168" fmla="*/ 1039256 w 2185431"/>
              <a:gd name="connsiteY168" fmla="*/ 1644650 h 1753029"/>
              <a:gd name="connsiteX169" fmla="*/ 1058306 w 2185431"/>
              <a:gd name="connsiteY169" fmla="*/ 1654175 h 1753029"/>
              <a:gd name="connsiteX170" fmla="*/ 1061481 w 2185431"/>
              <a:gd name="connsiteY170" fmla="*/ 1663700 h 1753029"/>
              <a:gd name="connsiteX171" fmla="*/ 1080531 w 2185431"/>
              <a:gd name="connsiteY171" fmla="*/ 1679575 h 1753029"/>
              <a:gd name="connsiteX172" fmla="*/ 1109106 w 2185431"/>
              <a:gd name="connsiteY172" fmla="*/ 1685925 h 1753029"/>
              <a:gd name="connsiteX173" fmla="*/ 1124981 w 2185431"/>
              <a:gd name="connsiteY173" fmla="*/ 1682750 h 1753029"/>
              <a:gd name="connsiteX174" fmla="*/ 1131331 w 2185431"/>
              <a:gd name="connsiteY174" fmla="*/ 1673225 h 1753029"/>
              <a:gd name="connsiteX175" fmla="*/ 1140856 w 2185431"/>
              <a:gd name="connsiteY175" fmla="*/ 1666875 h 1753029"/>
              <a:gd name="connsiteX176" fmla="*/ 1144031 w 2185431"/>
              <a:gd name="connsiteY176" fmla="*/ 1657350 h 1753029"/>
              <a:gd name="connsiteX177" fmla="*/ 1163081 w 2185431"/>
              <a:gd name="connsiteY177" fmla="*/ 1644650 h 1753029"/>
              <a:gd name="connsiteX178" fmla="*/ 1178956 w 2185431"/>
              <a:gd name="connsiteY178" fmla="*/ 1625600 h 1753029"/>
              <a:gd name="connsiteX179" fmla="*/ 1188481 w 2185431"/>
              <a:gd name="connsiteY179" fmla="*/ 1622425 h 1753029"/>
              <a:gd name="connsiteX180" fmla="*/ 1198006 w 2185431"/>
              <a:gd name="connsiteY180" fmla="*/ 1616075 h 1753029"/>
              <a:gd name="connsiteX181" fmla="*/ 1213881 w 2185431"/>
              <a:gd name="connsiteY181" fmla="*/ 1603375 h 1753029"/>
              <a:gd name="connsiteX182" fmla="*/ 1223406 w 2185431"/>
              <a:gd name="connsiteY182" fmla="*/ 1593850 h 1753029"/>
              <a:gd name="connsiteX183" fmla="*/ 1232931 w 2185431"/>
              <a:gd name="connsiteY183" fmla="*/ 1587500 h 1753029"/>
              <a:gd name="connsiteX184" fmla="*/ 1245631 w 2185431"/>
              <a:gd name="connsiteY184" fmla="*/ 1568450 h 1753029"/>
              <a:gd name="connsiteX185" fmla="*/ 1251981 w 2185431"/>
              <a:gd name="connsiteY185" fmla="*/ 1558925 h 1753029"/>
              <a:gd name="connsiteX186" fmla="*/ 1274206 w 2185431"/>
              <a:gd name="connsiteY186" fmla="*/ 1543050 h 1753029"/>
              <a:gd name="connsiteX187" fmla="*/ 1293256 w 2185431"/>
              <a:gd name="connsiteY187" fmla="*/ 1530350 h 1753029"/>
              <a:gd name="connsiteX188" fmla="*/ 1302781 w 2185431"/>
              <a:gd name="connsiteY188" fmla="*/ 1527175 h 1753029"/>
              <a:gd name="connsiteX189" fmla="*/ 1312306 w 2185431"/>
              <a:gd name="connsiteY189" fmla="*/ 1508125 h 1753029"/>
              <a:gd name="connsiteX190" fmla="*/ 1321831 w 2185431"/>
              <a:gd name="connsiteY190" fmla="*/ 1501775 h 1753029"/>
              <a:gd name="connsiteX191" fmla="*/ 1328181 w 2185431"/>
              <a:gd name="connsiteY191" fmla="*/ 1473200 h 1753029"/>
              <a:gd name="connsiteX192" fmla="*/ 1321831 w 2185431"/>
              <a:gd name="connsiteY192" fmla="*/ 1454150 h 1753029"/>
              <a:gd name="connsiteX193" fmla="*/ 1318656 w 2185431"/>
              <a:gd name="connsiteY193" fmla="*/ 1444625 h 1753029"/>
              <a:gd name="connsiteX194" fmla="*/ 1321831 w 2185431"/>
              <a:gd name="connsiteY194" fmla="*/ 1435100 h 1753029"/>
              <a:gd name="connsiteX195" fmla="*/ 1350406 w 2185431"/>
              <a:gd name="connsiteY195" fmla="*/ 1425575 h 1753029"/>
              <a:gd name="connsiteX196" fmla="*/ 1369456 w 2185431"/>
              <a:gd name="connsiteY196" fmla="*/ 1419225 h 1753029"/>
              <a:gd name="connsiteX197" fmla="*/ 1378981 w 2185431"/>
              <a:gd name="connsiteY197" fmla="*/ 1416050 h 1753029"/>
              <a:gd name="connsiteX198" fmla="*/ 1391681 w 2185431"/>
              <a:gd name="connsiteY198" fmla="*/ 1412875 h 1753029"/>
              <a:gd name="connsiteX199" fmla="*/ 1410731 w 2185431"/>
              <a:gd name="connsiteY199" fmla="*/ 1406525 h 1753029"/>
              <a:gd name="connsiteX200" fmla="*/ 1432956 w 2185431"/>
              <a:gd name="connsiteY200" fmla="*/ 1397000 h 1753029"/>
              <a:gd name="connsiteX201" fmla="*/ 1439306 w 2185431"/>
              <a:gd name="connsiteY201" fmla="*/ 1374775 h 1753029"/>
              <a:gd name="connsiteX202" fmla="*/ 1442481 w 2185431"/>
              <a:gd name="connsiteY202" fmla="*/ 1336675 h 1753029"/>
              <a:gd name="connsiteX203" fmla="*/ 1445656 w 2185431"/>
              <a:gd name="connsiteY203" fmla="*/ 1327150 h 1753029"/>
              <a:gd name="connsiteX204" fmla="*/ 1452006 w 2185431"/>
              <a:gd name="connsiteY204" fmla="*/ 1301750 h 1753029"/>
              <a:gd name="connsiteX205" fmla="*/ 1458356 w 2185431"/>
              <a:gd name="connsiteY205" fmla="*/ 1263650 h 1753029"/>
              <a:gd name="connsiteX206" fmla="*/ 1442481 w 2185431"/>
              <a:gd name="connsiteY206" fmla="*/ 1155700 h 1753029"/>
              <a:gd name="connsiteX207" fmla="*/ 1426606 w 2185431"/>
              <a:gd name="connsiteY207" fmla="*/ 1152525 h 1753029"/>
              <a:gd name="connsiteX208" fmla="*/ 1413906 w 2185431"/>
              <a:gd name="connsiteY208" fmla="*/ 1139825 h 1753029"/>
              <a:gd name="connsiteX209" fmla="*/ 1398031 w 2185431"/>
              <a:gd name="connsiteY209" fmla="*/ 1130300 h 1753029"/>
              <a:gd name="connsiteX210" fmla="*/ 1401206 w 2185431"/>
              <a:gd name="connsiteY210" fmla="*/ 1120775 h 1753029"/>
              <a:gd name="connsiteX211" fmla="*/ 1407556 w 2185431"/>
              <a:gd name="connsiteY211" fmla="*/ 1111250 h 1753029"/>
              <a:gd name="connsiteX212" fmla="*/ 1432956 w 2185431"/>
              <a:gd name="connsiteY212" fmla="*/ 1101725 h 1753029"/>
              <a:gd name="connsiteX213" fmla="*/ 1442481 w 2185431"/>
              <a:gd name="connsiteY213" fmla="*/ 1095375 h 1753029"/>
              <a:gd name="connsiteX214" fmla="*/ 1445656 w 2185431"/>
              <a:gd name="connsiteY214" fmla="*/ 1085850 h 1753029"/>
              <a:gd name="connsiteX215" fmla="*/ 1442481 w 2185431"/>
              <a:gd name="connsiteY215" fmla="*/ 1019175 h 1753029"/>
              <a:gd name="connsiteX216" fmla="*/ 1417081 w 2185431"/>
              <a:gd name="connsiteY216" fmla="*/ 996950 h 1753029"/>
              <a:gd name="connsiteX217" fmla="*/ 1394856 w 2185431"/>
              <a:gd name="connsiteY217" fmla="*/ 974725 h 1753029"/>
              <a:gd name="connsiteX218" fmla="*/ 1385331 w 2185431"/>
              <a:gd name="connsiteY218" fmla="*/ 965200 h 1753029"/>
              <a:gd name="connsiteX219" fmla="*/ 1378981 w 2185431"/>
              <a:gd name="connsiteY219" fmla="*/ 955675 h 1753029"/>
              <a:gd name="connsiteX220" fmla="*/ 1385331 w 2185431"/>
              <a:gd name="connsiteY220" fmla="*/ 946150 h 1753029"/>
              <a:gd name="connsiteX221" fmla="*/ 1407556 w 2185431"/>
              <a:gd name="connsiteY221" fmla="*/ 933450 h 1753029"/>
              <a:gd name="connsiteX222" fmla="*/ 1417081 w 2185431"/>
              <a:gd name="connsiteY222" fmla="*/ 927100 h 1753029"/>
              <a:gd name="connsiteX223" fmla="*/ 1420256 w 2185431"/>
              <a:gd name="connsiteY223" fmla="*/ 917575 h 1753029"/>
              <a:gd name="connsiteX224" fmla="*/ 1413906 w 2185431"/>
              <a:gd name="connsiteY224" fmla="*/ 828675 h 1753029"/>
              <a:gd name="connsiteX225" fmla="*/ 1407556 w 2185431"/>
              <a:gd name="connsiteY225" fmla="*/ 803275 h 1753029"/>
              <a:gd name="connsiteX226" fmla="*/ 1394856 w 2185431"/>
              <a:gd name="connsiteY226" fmla="*/ 784225 h 1753029"/>
              <a:gd name="connsiteX227" fmla="*/ 1388506 w 2185431"/>
              <a:gd name="connsiteY227" fmla="*/ 768350 h 1753029"/>
              <a:gd name="connsiteX228" fmla="*/ 1372631 w 2185431"/>
              <a:gd name="connsiteY228" fmla="*/ 739775 h 1753029"/>
              <a:gd name="connsiteX229" fmla="*/ 1353581 w 2185431"/>
              <a:gd name="connsiteY229" fmla="*/ 720725 h 1753029"/>
              <a:gd name="connsiteX230" fmla="*/ 1344056 w 2185431"/>
              <a:gd name="connsiteY230" fmla="*/ 714375 h 1753029"/>
              <a:gd name="connsiteX231" fmla="*/ 1334531 w 2185431"/>
              <a:gd name="connsiteY231" fmla="*/ 704850 h 1753029"/>
              <a:gd name="connsiteX232" fmla="*/ 1350406 w 2185431"/>
              <a:gd name="connsiteY232" fmla="*/ 692150 h 1753029"/>
              <a:gd name="connsiteX233" fmla="*/ 1356756 w 2185431"/>
              <a:gd name="connsiteY233" fmla="*/ 682625 h 1753029"/>
              <a:gd name="connsiteX234" fmla="*/ 1375806 w 2185431"/>
              <a:gd name="connsiteY234" fmla="*/ 676275 h 1753029"/>
              <a:gd name="connsiteX235" fmla="*/ 1401206 w 2185431"/>
              <a:gd name="connsiteY235" fmla="*/ 663575 h 1753029"/>
              <a:gd name="connsiteX236" fmla="*/ 1413906 w 2185431"/>
              <a:gd name="connsiteY236" fmla="*/ 650875 h 1753029"/>
              <a:gd name="connsiteX237" fmla="*/ 1423431 w 2185431"/>
              <a:gd name="connsiteY237" fmla="*/ 647700 h 1753029"/>
              <a:gd name="connsiteX238" fmla="*/ 1442481 w 2185431"/>
              <a:gd name="connsiteY238" fmla="*/ 635000 h 1753029"/>
              <a:gd name="connsiteX239" fmla="*/ 1706006 w 2185431"/>
              <a:gd name="connsiteY239" fmla="*/ 625475 h 1753029"/>
              <a:gd name="connsiteX240" fmla="*/ 1725056 w 2185431"/>
              <a:gd name="connsiteY240" fmla="*/ 619125 h 1753029"/>
              <a:gd name="connsiteX241" fmla="*/ 1734581 w 2185431"/>
              <a:gd name="connsiteY241" fmla="*/ 600075 h 1753029"/>
              <a:gd name="connsiteX242" fmla="*/ 1740931 w 2185431"/>
              <a:gd name="connsiteY242" fmla="*/ 571500 h 1753029"/>
              <a:gd name="connsiteX243" fmla="*/ 1737756 w 2185431"/>
              <a:gd name="connsiteY243" fmla="*/ 558800 h 1753029"/>
              <a:gd name="connsiteX244" fmla="*/ 1734581 w 2185431"/>
              <a:gd name="connsiteY244" fmla="*/ 523875 h 1753029"/>
              <a:gd name="connsiteX245" fmla="*/ 1734581 w 2185431"/>
              <a:gd name="connsiteY245" fmla="*/ 485775 h 1753029"/>
              <a:gd name="connsiteX246" fmla="*/ 1763156 w 2185431"/>
              <a:gd name="connsiteY246" fmla="*/ 466725 h 1753029"/>
              <a:gd name="connsiteX247" fmla="*/ 1766331 w 2185431"/>
              <a:gd name="connsiteY247" fmla="*/ 457200 h 1753029"/>
              <a:gd name="connsiteX248" fmla="*/ 1775856 w 2185431"/>
              <a:gd name="connsiteY248" fmla="*/ 450850 h 1753029"/>
              <a:gd name="connsiteX249" fmla="*/ 1779031 w 2185431"/>
              <a:gd name="connsiteY249" fmla="*/ 441325 h 1753029"/>
              <a:gd name="connsiteX250" fmla="*/ 1788556 w 2185431"/>
              <a:gd name="connsiteY250" fmla="*/ 438150 h 1753029"/>
              <a:gd name="connsiteX251" fmla="*/ 1807606 w 2185431"/>
              <a:gd name="connsiteY251" fmla="*/ 425450 h 1753029"/>
              <a:gd name="connsiteX252" fmla="*/ 1826656 w 2185431"/>
              <a:gd name="connsiteY252" fmla="*/ 415925 h 1753029"/>
              <a:gd name="connsiteX253" fmla="*/ 1893331 w 2185431"/>
              <a:gd name="connsiteY253" fmla="*/ 400050 h 1753029"/>
              <a:gd name="connsiteX254" fmla="*/ 1934606 w 2185431"/>
              <a:gd name="connsiteY254" fmla="*/ 393700 h 1753029"/>
              <a:gd name="connsiteX255" fmla="*/ 2007631 w 2185431"/>
              <a:gd name="connsiteY255" fmla="*/ 387350 h 1753029"/>
              <a:gd name="connsiteX256" fmla="*/ 2045731 w 2185431"/>
              <a:gd name="connsiteY256" fmla="*/ 377825 h 1753029"/>
              <a:gd name="connsiteX257" fmla="*/ 2064781 w 2185431"/>
              <a:gd name="connsiteY257" fmla="*/ 374650 h 1753029"/>
              <a:gd name="connsiteX258" fmla="*/ 2077481 w 2185431"/>
              <a:gd name="connsiteY258" fmla="*/ 368300 h 1753029"/>
              <a:gd name="connsiteX259" fmla="*/ 2096531 w 2185431"/>
              <a:gd name="connsiteY259" fmla="*/ 358775 h 1753029"/>
              <a:gd name="connsiteX260" fmla="*/ 2121931 w 2185431"/>
              <a:gd name="connsiteY260" fmla="*/ 349250 h 1753029"/>
              <a:gd name="connsiteX261" fmla="*/ 2131456 w 2185431"/>
              <a:gd name="connsiteY261" fmla="*/ 342900 h 1753029"/>
              <a:gd name="connsiteX262" fmla="*/ 2144156 w 2185431"/>
              <a:gd name="connsiteY262" fmla="*/ 327025 h 1753029"/>
              <a:gd name="connsiteX263" fmla="*/ 2156856 w 2185431"/>
              <a:gd name="connsiteY263" fmla="*/ 307975 h 1753029"/>
              <a:gd name="connsiteX264" fmla="*/ 2163206 w 2185431"/>
              <a:gd name="connsiteY264" fmla="*/ 298450 h 1753029"/>
              <a:gd name="connsiteX265" fmla="*/ 2166381 w 2185431"/>
              <a:gd name="connsiteY265" fmla="*/ 288925 h 1753029"/>
              <a:gd name="connsiteX266" fmla="*/ 2182256 w 2185431"/>
              <a:gd name="connsiteY266" fmla="*/ 269875 h 1753029"/>
              <a:gd name="connsiteX267" fmla="*/ 2185431 w 2185431"/>
              <a:gd name="connsiteY267" fmla="*/ 254000 h 1753029"/>
              <a:gd name="connsiteX0" fmla="*/ 2240400 w 2240400"/>
              <a:gd name="connsiteY0" fmla="*/ 254000 h 1753029"/>
              <a:gd name="connsiteX1" fmla="*/ 2240400 w 2240400"/>
              <a:gd name="connsiteY1" fmla="*/ 254000 h 1753029"/>
              <a:gd name="connsiteX2" fmla="*/ 2211825 w 2240400"/>
              <a:gd name="connsiteY2" fmla="*/ 257175 h 1753029"/>
              <a:gd name="connsiteX3" fmla="*/ 2202300 w 2240400"/>
              <a:gd name="connsiteY3" fmla="*/ 254000 h 1753029"/>
              <a:gd name="connsiteX4" fmla="*/ 2186425 w 2240400"/>
              <a:gd name="connsiteY4" fmla="*/ 250825 h 1753029"/>
              <a:gd name="connsiteX5" fmla="*/ 2167375 w 2240400"/>
              <a:gd name="connsiteY5" fmla="*/ 244475 h 1753029"/>
              <a:gd name="connsiteX6" fmla="*/ 2145150 w 2240400"/>
              <a:gd name="connsiteY6" fmla="*/ 241300 h 1753029"/>
              <a:gd name="connsiteX7" fmla="*/ 2135625 w 2240400"/>
              <a:gd name="connsiteY7" fmla="*/ 238125 h 1753029"/>
              <a:gd name="connsiteX8" fmla="*/ 2107050 w 2240400"/>
              <a:gd name="connsiteY8" fmla="*/ 222250 h 1753029"/>
              <a:gd name="connsiteX9" fmla="*/ 2103875 w 2240400"/>
              <a:gd name="connsiteY9" fmla="*/ 212725 h 1753029"/>
              <a:gd name="connsiteX10" fmla="*/ 2097525 w 2240400"/>
              <a:gd name="connsiteY10" fmla="*/ 190500 h 1753029"/>
              <a:gd name="connsiteX11" fmla="*/ 2081650 w 2240400"/>
              <a:gd name="connsiteY11" fmla="*/ 171450 h 1753029"/>
              <a:gd name="connsiteX12" fmla="*/ 2075300 w 2240400"/>
              <a:gd name="connsiteY12" fmla="*/ 161925 h 1753029"/>
              <a:gd name="connsiteX13" fmla="*/ 2056250 w 2240400"/>
              <a:gd name="connsiteY13" fmla="*/ 155575 h 1753029"/>
              <a:gd name="connsiteX14" fmla="*/ 2014975 w 2240400"/>
              <a:gd name="connsiteY14" fmla="*/ 149225 h 1753029"/>
              <a:gd name="connsiteX15" fmla="*/ 1970525 w 2240400"/>
              <a:gd name="connsiteY15" fmla="*/ 136525 h 1753029"/>
              <a:gd name="connsiteX16" fmla="*/ 1951475 w 2240400"/>
              <a:gd name="connsiteY16" fmla="*/ 133350 h 1753029"/>
              <a:gd name="connsiteX17" fmla="*/ 1941950 w 2240400"/>
              <a:gd name="connsiteY17" fmla="*/ 127000 h 1753029"/>
              <a:gd name="connsiteX18" fmla="*/ 1929250 w 2240400"/>
              <a:gd name="connsiteY18" fmla="*/ 107950 h 1753029"/>
              <a:gd name="connsiteX19" fmla="*/ 1919725 w 2240400"/>
              <a:gd name="connsiteY19" fmla="*/ 104775 h 1753029"/>
              <a:gd name="connsiteX20" fmla="*/ 1916550 w 2240400"/>
              <a:gd name="connsiteY20" fmla="*/ 95250 h 1753029"/>
              <a:gd name="connsiteX21" fmla="*/ 1897500 w 2240400"/>
              <a:gd name="connsiteY21" fmla="*/ 88900 h 1753029"/>
              <a:gd name="connsiteX22" fmla="*/ 1872100 w 2240400"/>
              <a:gd name="connsiteY22" fmla="*/ 66675 h 1753029"/>
              <a:gd name="connsiteX23" fmla="*/ 1862575 w 2240400"/>
              <a:gd name="connsiteY23" fmla="*/ 63500 h 1753029"/>
              <a:gd name="connsiteX24" fmla="*/ 1843525 w 2240400"/>
              <a:gd name="connsiteY24" fmla="*/ 50800 h 1753029"/>
              <a:gd name="connsiteX25" fmla="*/ 1830825 w 2240400"/>
              <a:gd name="connsiteY25" fmla="*/ 41275 h 1753029"/>
              <a:gd name="connsiteX26" fmla="*/ 1818125 w 2240400"/>
              <a:gd name="connsiteY26" fmla="*/ 38100 h 1753029"/>
              <a:gd name="connsiteX27" fmla="*/ 1808600 w 2240400"/>
              <a:gd name="connsiteY27" fmla="*/ 31750 h 1753029"/>
              <a:gd name="connsiteX28" fmla="*/ 1783200 w 2240400"/>
              <a:gd name="connsiteY28" fmla="*/ 25400 h 1753029"/>
              <a:gd name="connsiteX29" fmla="*/ 1773675 w 2240400"/>
              <a:gd name="connsiteY29" fmla="*/ 22225 h 1753029"/>
              <a:gd name="connsiteX30" fmla="*/ 1760975 w 2240400"/>
              <a:gd name="connsiteY30" fmla="*/ 19050 h 1753029"/>
              <a:gd name="connsiteX31" fmla="*/ 1745100 w 2240400"/>
              <a:gd name="connsiteY31" fmla="*/ 15875 h 1753029"/>
              <a:gd name="connsiteX32" fmla="*/ 1726050 w 2240400"/>
              <a:gd name="connsiteY32" fmla="*/ 9525 h 1753029"/>
              <a:gd name="connsiteX33" fmla="*/ 1716525 w 2240400"/>
              <a:gd name="connsiteY33" fmla="*/ 6350 h 1753029"/>
              <a:gd name="connsiteX34" fmla="*/ 1675250 w 2240400"/>
              <a:gd name="connsiteY34" fmla="*/ 0 h 1753029"/>
              <a:gd name="connsiteX35" fmla="*/ 1627625 w 2240400"/>
              <a:gd name="connsiteY35" fmla="*/ 3175 h 1753029"/>
              <a:gd name="connsiteX36" fmla="*/ 1618100 w 2240400"/>
              <a:gd name="connsiteY36" fmla="*/ 6350 h 1753029"/>
              <a:gd name="connsiteX37" fmla="*/ 1586350 w 2240400"/>
              <a:gd name="connsiteY37" fmla="*/ 15875 h 1753029"/>
              <a:gd name="connsiteX38" fmla="*/ 1576825 w 2240400"/>
              <a:gd name="connsiteY38" fmla="*/ 19050 h 1753029"/>
              <a:gd name="connsiteX39" fmla="*/ 1557775 w 2240400"/>
              <a:gd name="connsiteY39" fmla="*/ 31750 h 1753029"/>
              <a:gd name="connsiteX40" fmla="*/ 1548250 w 2240400"/>
              <a:gd name="connsiteY40" fmla="*/ 50800 h 1753029"/>
              <a:gd name="connsiteX41" fmla="*/ 1545075 w 2240400"/>
              <a:gd name="connsiteY41" fmla="*/ 60325 h 1753029"/>
              <a:gd name="connsiteX42" fmla="*/ 1535550 w 2240400"/>
              <a:gd name="connsiteY42" fmla="*/ 66675 h 1753029"/>
              <a:gd name="connsiteX43" fmla="*/ 1522850 w 2240400"/>
              <a:gd name="connsiteY43" fmla="*/ 85725 h 1753029"/>
              <a:gd name="connsiteX44" fmla="*/ 1516500 w 2240400"/>
              <a:gd name="connsiteY44" fmla="*/ 95250 h 1753029"/>
              <a:gd name="connsiteX45" fmla="*/ 1506975 w 2240400"/>
              <a:gd name="connsiteY45" fmla="*/ 101600 h 1753029"/>
              <a:gd name="connsiteX46" fmla="*/ 1481575 w 2240400"/>
              <a:gd name="connsiteY46" fmla="*/ 139700 h 1753029"/>
              <a:gd name="connsiteX47" fmla="*/ 1475225 w 2240400"/>
              <a:gd name="connsiteY47" fmla="*/ 149225 h 1753029"/>
              <a:gd name="connsiteX48" fmla="*/ 1465700 w 2240400"/>
              <a:gd name="connsiteY48" fmla="*/ 155575 h 1753029"/>
              <a:gd name="connsiteX49" fmla="*/ 1459350 w 2240400"/>
              <a:gd name="connsiteY49" fmla="*/ 168275 h 1753029"/>
              <a:gd name="connsiteX50" fmla="*/ 1449825 w 2240400"/>
              <a:gd name="connsiteY50" fmla="*/ 187325 h 1753029"/>
              <a:gd name="connsiteX51" fmla="*/ 1440300 w 2240400"/>
              <a:gd name="connsiteY51" fmla="*/ 193675 h 1753029"/>
              <a:gd name="connsiteX52" fmla="*/ 1433950 w 2240400"/>
              <a:gd name="connsiteY52" fmla="*/ 203200 h 1753029"/>
              <a:gd name="connsiteX53" fmla="*/ 1430775 w 2240400"/>
              <a:gd name="connsiteY53" fmla="*/ 212725 h 1753029"/>
              <a:gd name="connsiteX54" fmla="*/ 1418075 w 2240400"/>
              <a:gd name="connsiteY54" fmla="*/ 231775 h 1753029"/>
              <a:gd name="connsiteX55" fmla="*/ 1421250 w 2240400"/>
              <a:gd name="connsiteY55" fmla="*/ 247650 h 1753029"/>
              <a:gd name="connsiteX56" fmla="*/ 1430775 w 2240400"/>
              <a:gd name="connsiteY56" fmla="*/ 257175 h 1753029"/>
              <a:gd name="connsiteX57" fmla="*/ 1437125 w 2240400"/>
              <a:gd name="connsiteY57" fmla="*/ 266700 h 1753029"/>
              <a:gd name="connsiteX58" fmla="*/ 1440300 w 2240400"/>
              <a:gd name="connsiteY58" fmla="*/ 279400 h 1753029"/>
              <a:gd name="connsiteX59" fmla="*/ 1446650 w 2240400"/>
              <a:gd name="connsiteY59" fmla="*/ 288925 h 1753029"/>
              <a:gd name="connsiteX60" fmla="*/ 1440300 w 2240400"/>
              <a:gd name="connsiteY60" fmla="*/ 317500 h 1753029"/>
              <a:gd name="connsiteX61" fmla="*/ 1433950 w 2240400"/>
              <a:gd name="connsiteY61" fmla="*/ 342900 h 1753029"/>
              <a:gd name="connsiteX62" fmla="*/ 1430775 w 2240400"/>
              <a:gd name="connsiteY62" fmla="*/ 355600 h 1753029"/>
              <a:gd name="connsiteX63" fmla="*/ 1427600 w 2240400"/>
              <a:gd name="connsiteY63" fmla="*/ 365125 h 1753029"/>
              <a:gd name="connsiteX64" fmla="*/ 1418075 w 2240400"/>
              <a:gd name="connsiteY64" fmla="*/ 371475 h 1753029"/>
              <a:gd name="connsiteX65" fmla="*/ 1411725 w 2240400"/>
              <a:gd name="connsiteY65" fmla="*/ 381000 h 1753029"/>
              <a:gd name="connsiteX66" fmla="*/ 1379975 w 2240400"/>
              <a:gd name="connsiteY66" fmla="*/ 400050 h 1753029"/>
              <a:gd name="connsiteX67" fmla="*/ 1370450 w 2240400"/>
              <a:gd name="connsiteY67" fmla="*/ 403225 h 1753029"/>
              <a:gd name="connsiteX68" fmla="*/ 1360925 w 2240400"/>
              <a:gd name="connsiteY68" fmla="*/ 409575 h 1753029"/>
              <a:gd name="connsiteX69" fmla="*/ 1354575 w 2240400"/>
              <a:gd name="connsiteY69" fmla="*/ 419100 h 1753029"/>
              <a:gd name="connsiteX70" fmla="*/ 1335525 w 2240400"/>
              <a:gd name="connsiteY70" fmla="*/ 431800 h 1753029"/>
              <a:gd name="connsiteX71" fmla="*/ 1329175 w 2240400"/>
              <a:gd name="connsiteY71" fmla="*/ 450850 h 1753029"/>
              <a:gd name="connsiteX72" fmla="*/ 1335525 w 2240400"/>
              <a:gd name="connsiteY72" fmla="*/ 469900 h 1753029"/>
              <a:gd name="connsiteX73" fmla="*/ 1306950 w 2240400"/>
              <a:gd name="connsiteY73" fmla="*/ 482600 h 1753029"/>
              <a:gd name="connsiteX74" fmla="*/ 1275200 w 2240400"/>
              <a:gd name="connsiteY74" fmla="*/ 514350 h 1753029"/>
              <a:gd name="connsiteX75" fmla="*/ 1265675 w 2240400"/>
              <a:gd name="connsiteY75" fmla="*/ 520700 h 1753029"/>
              <a:gd name="connsiteX76" fmla="*/ 1256150 w 2240400"/>
              <a:gd name="connsiteY76" fmla="*/ 523875 h 1753029"/>
              <a:gd name="connsiteX77" fmla="*/ 1237100 w 2240400"/>
              <a:gd name="connsiteY77" fmla="*/ 536575 h 1753029"/>
              <a:gd name="connsiteX78" fmla="*/ 1214875 w 2240400"/>
              <a:gd name="connsiteY78" fmla="*/ 517525 h 1753029"/>
              <a:gd name="connsiteX79" fmla="*/ 1202175 w 2240400"/>
              <a:gd name="connsiteY79" fmla="*/ 514350 h 1753029"/>
              <a:gd name="connsiteX80" fmla="*/ 1192650 w 2240400"/>
              <a:gd name="connsiteY80" fmla="*/ 511175 h 1753029"/>
              <a:gd name="connsiteX81" fmla="*/ 1138675 w 2240400"/>
              <a:gd name="connsiteY81" fmla="*/ 514350 h 1753029"/>
              <a:gd name="connsiteX82" fmla="*/ 1125975 w 2240400"/>
              <a:gd name="connsiteY82" fmla="*/ 530225 h 1753029"/>
              <a:gd name="connsiteX83" fmla="*/ 1116450 w 2240400"/>
              <a:gd name="connsiteY83" fmla="*/ 539750 h 1753029"/>
              <a:gd name="connsiteX84" fmla="*/ 1113275 w 2240400"/>
              <a:gd name="connsiteY84" fmla="*/ 549275 h 1753029"/>
              <a:gd name="connsiteX85" fmla="*/ 1094225 w 2240400"/>
              <a:gd name="connsiteY85" fmla="*/ 561975 h 1753029"/>
              <a:gd name="connsiteX86" fmla="*/ 1075175 w 2240400"/>
              <a:gd name="connsiteY86" fmla="*/ 571500 h 1753029"/>
              <a:gd name="connsiteX87" fmla="*/ 1062475 w 2240400"/>
              <a:gd name="connsiteY87" fmla="*/ 590550 h 1753029"/>
              <a:gd name="connsiteX88" fmla="*/ 1065650 w 2240400"/>
              <a:gd name="connsiteY88" fmla="*/ 606425 h 1753029"/>
              <a:gd name="connsiteX89" fmla="*/ 1068825 w 2240400"/>
              <a:gd name="connsiteY89" fmla="*/ 615950 h 1753029"/>
              <a:gd name="connsiteX90" fmla="*/ 1072000 w 2240400"/>
              <a:gd name="connsiteY90" fmla="*/ 631825 h 1753029"/>
              <a:gd name="connsiteX91" fmla="*/ 1062475 w 2240400"/>
              <a:gd name="connsiteY91" fmla="*/ 650875 h 1753029"/>
              <a:gd name="connsiteX92" fmla="*/ 1052950 w 2240400"/>
              <a:gd name="connsiteY92" fmla="*/ 654050 h 1753029"/>
              <a:gd name="connsiteX93" fmla="*/ 1043425 w 2240400"/>
              <a:gd name="connsiteY93" fmla="*/ 660400 h 1753029"/>
              <a:gd name="connsiteX94" fmla="*/ 1024375 w 2240400"/>
              <a:gd name="connsiteY94" fmla="*/ 676275 h 1753029"/>
              <a:gd name="connsiteX95" fmla="*/ 1021200 w 2240400"/>
              <a:gd name="connsiteY95" fmla="*/ 685800 h 1753029"/>
              <a:gd name="connsiteX96" fmla="*/ 1008500 w 2240400"/>
              <a:gd name="connsiteY96" fmla="*/ 714375 h 1753029"/>
              <a:gd name="connsiteX97" fmla="*/ 1002150 w 2240400"/>
              <a:gd name="connsiteY97" fmla="*/ 746125 h 1753029"/>
              <a:gd name="connsiteX98" fmla="*/ 995800 w 2240400"/>
              <a:gd name="connsiteY98" fmla="*/ 765175 h 1753029"/>
              <a:gd name="connsiteX99" fmla="*/ 989450 w 2240400"/>
              <a:gd name="connsiteY99" fmla="*/ 774700 h 1753029"/>
              <a:gd name="connsiteX100" fmla="*/ 983100 w 2240400"/>
              <a:gd name="connsiteY100" fmla="*/ 793750 h 1753029"/>
              <a:gd name="connsiteX101" fmla="*/ 976750 w 2240400"/>
              <a:gd name="connsiteY101" fmla="*/ 803275 h 1753029"/>
              <a:gd name="connsiteX102" fmla="*/ 964050 w 2240400"/>
              <a:gd name="connsiteY102" fmla="*/ 831850 h 1753029"/>
              <a:gd name="connsiteX103" fmla="*/ 967225 w 2240400"/>
              <a:gd name="connsiteY103" fmla="*/ 854075 h 1753029"/>
              <a:gd name="connsiteX104" fmla="*/ 976750 w 2240400"/>
              <a:gd name="connsiteY104" fmla="*/ 860425 h 1753029"/>
              <a:gd name="connsiteX105" fmla="*/ 998975 w 2240400"/>
              <a:gd name="connsiteY105" fmla="*/ 869950 h 1753029"/>
              <a:gd name="connsiteX106" fmla="*/ 1014850 w 2240400"/>
              <a:gd name="connsiteY106" fmla="*/ 885825 h 1753029"/>
              <a:gd name="connsiteX107" fmla="*/ 1021200 w 2240400"/>
              <a:gd name="connsiteY107" fmla="*/ 895350 h 1753029"/>
              <a:gd name="connsiteX108" fmla="*/ 1033900 w 2240400"/>
              <a:gd name="connsiteY108" fmla="*/ 898525 h 1753029"/>
              <a:gd name="connsiteX109" fmla="*/ 1046600 w 2240400"/>
              <a:gd name="connsiteY109" fmla="*/ 904875 h 1753029"/>
              <a:gd name="connsiteX110" fmla="*/ 1065650 w 2240400"/>
              <a:gd name="connsiteY110" fmla="*/ 914400 h 1753029"/>
              <a:gd name="connsiteX111" fmla="*/ 1068825 w 2240400"/>
              <a:gd name="connsiteY111" fmla="*/ 923925 h 1753029"/>
              <a:gd name="connsiteX112" fmla="*/ 1024375 w 2240400"/>
              <a:gd name="connsiteY112" fmla="*/ 942975 h 1753029"/>
              <a:gd name="connsiteX113" fmla="*/ 827525 w 2240400"/>
              <a:gd name="connsiteY113" fmla="*/ 949325 h 1753029"/>
              <a:gd name="connsiteX114" fmla="*/ 802125 w 2240400"/>
              <a:gd name="connsiteY114" fmla="*/ 952500 h 1753029"/>
              <a:gd name="connsiteX115" fmla="*/ 783075 w 2240400"/>
              <a:gd name="connsiteY115" fmla="*/ 965200 h 1753029"/>
              <a:gd name="connsiteX116" fmla="*/ 764025 w 2240400"/>
              <a:gd name="connsiteY116" fmla="*/ 971550 h 1753029"/>
              <a:gd name="connsiteX117" fmla="*/ 741800 w 2240400"/>
              <a:gd name="connsiteY117" fmla="*/ 984250 h 1753029"/>
              <a:gd name="connsiteX118" fmla="*/ 732275 w 2240400"/>
              <a:gd name="connsiteY118" fmla="*/ 987425 h 1753029"/>
              <a:gd name="connsiteX119" fmla="*/ 713225 w 2240400"/>
              <a:gd name="connsiteY119" fmla="*/ 1000125 h 1753029"/>
              <a:gd name="connsiteX120" fmla="*/ 703700 w 2240400"/>
              <a:gd name="connsiteY120" fmla="*/ 1006475 h 1753029"/>
              <a:gd name="connsiteX121" fmla="*/ 694175 w 2240400"/>
              <a:gd name="connsiteY121" fmla="*/ 1009650 h 1753029"/>
              <a:gd name="connsiteX122" fmla="*/ 665600 w 2240400"/>
              <a:gd name="connsiteY122" fmla="*/ 1022350 h 1753029"/>
              <a:gd name="connsiteX123" fmla="*/ 614800 w 2240400"/>
              <a:gd name="connsiteY123" fmla="*/ 1025525 h 1753029"/>
              <a:gd name="connsiteX124" fmla="*/ 583050 w 2240400"/>
              <a:gd name="connsiteY124" fmla="*/ 1073150 h 1753029"/>
              <a:gd name="connsiteX125" fmla="*/ 570350 w 2240400"/>
              <a:gd name="connsiteY125" fmla="*/ 1092200 h 1753029"/>
              <a:gd name="connsiteX126" fmla="*/ 564000 w 2240400"/>
              <a:gd name="connsiteY126" fmla="*/ 1101725 h 1753029"/>
              <a:gd name="connsiteX127" fmla="*/ 573525 w 2240400"/>
              <a:gd name="connsiteY127" fmla="*/ 1120775 h 1753029"/>
              <a:gd name="connsiteX128" fmla="*/ 583050 w 2240400"/>
              <a:gd name="connsiteY128" fmla="*/ 1127125 h 1753029"/>
              <a:gd name="connsiteX129" fmla="*/ 595750 w 2240400"/>
              <a:gd name="connsiteY129" fmla="*/ 1149350 h 1753029"/>
              <a:gd name="connsiteX130" fmla="*/ 617975 w 2240400"/>
              <a:gd name="connsiteY130" fmla="*/ 1168400 h 1753029"/>
              <a:gd name="connsiteX131" fmla="*/ 637025 w 2240400"/>
              <a:gd name="connsiteY131" fmla="*/ 1184275 h 1753029"/>
              <a:gd name="connsiteX132" fmla="*/ 643375 w 2240400"/>
              <a:gd name="connsiteY132" fmla="*/ 1196975 h 1753029"/>
              <a:gd name="connsiteX133" fmla="*/ 665600 w 2240400"/>
              <a:gd name="connsiteY133" fmla="*/ 1212850 h 1753029"/>
              <a:gd name="connsiteX134" fmla="*/ 684650 w 2240400"/>
              <a:gd name="connsiteY134" fmla="*/ 1241425 h 1753029"/>
              <a:gd name="connsiteX135" fmla="*/ 694175 w 2240400"/>
              <a:gd name="connsiteY135" fmla="*/ 1247775 h 1753029"/>
              <a:gd name="connsiteX136" fmla="*/ 700525 w 2240400"/>
              <a:gd name="connsiteY136" fmla="*/ 1257300 h 1753029"/>
              <a:gd name="connsiteX137" fmla="*/ 710050 w 2240400"/>
              <a:gd name="connsiteY137" fmla="*/ 1266825 h 1753029"/>
              <a:gd name="connsiteX138" fmla="*/ 41713 w 2240400"/>
              <a:gd name="connsiteY138" fmla="*/ 1582738 h 1753029"/>
              <a:gd name="connsiteX139" fmla="*/ 81400 w 2240400"/>
              <a:gd name="connsiteY139" fmla="*/ 1570037 h 1753029"/>
              <a:gd name="connsiteX140" fmla="*/ 170300 w 2240400"/>
              <a:gd name="connsiteY140" fmla="*/ 1665288 h 1753029"/>
              <a:gd name="connsiteX141" fmla="*/ 136962 w 2240400"/>
              <a:gd name="connsiteY141" fmla="*/ 1752600 h 1753029"/>
              <a:gd name="connsiteX142" fmla="*/ 257613 w 2240400"/>
              <a:gd name="connsiteY142" fmla="*/ 1722437 h 1753029"/>
              <a:gd name="connsiteX143" fmla="*/ 279837 w 2240400"/>
              <a:gd name="connsiteY143" fmla="*/ 1716087 h 1753029"/>
              <a:gd name="connsiteX144" fmla="*/ 284600 w 2240400"/>
              <a:gd name="connsiteY144" fmla="*/ 1725612 h 1753029"/>
              <a:gd name="connsiteX145" fmla="*/ 294125 w 2240400"/>
              <a:gd name="connsiteY145" fmla="*/ 1731962 h 1753029"/>
              <a:gd name="connsiteX146" fmla="*/ 336988 w 2240400"/>
              <a:gd name="connsiteY146" fmla="*/ 1736725 h 1753029"/>
              <a:gd name="connsiteX147" fmla="*/ 368738 w 2240400"/>
              <a:gd name="connsiteY147" fmla="*/ 1727200 h 1753029"/>
              <a:gd name="connsiteX148" fmla="*/ 410013 w 2240400"/>
              <a:gd name="connsiteY148" fmla="*/ 1717675 h 1753029"/>
              <a:gd name="connsiteX149" fmla="*/ 422713 w 2240400"/>
              <a:gd name="connsiteY149" fmla="*/ 1722438 h 1753029"/>
              <a:gd name="connsiteX150" fmla="*/ 489388 w 2240400"/>
              <a:gd name="connsiteY150" fmla="*/ 1706562 h 1753029"/>
              <a:gd name="connsiteX151" fmla="*/ 527487 w 2240400"/>
              <a:gd name="connsiteY151" fmla="*/ 1706563 h 1753029"/>
              <a:gd name="connsiteX152" fmla="*/ 635438 w 2240400"/>
              <a:gd name="connsiteY152" fmla="*/ 1709738 h 1753029"/>
              <a:gd name="connsiteX153" fmla="*/ 592575 w 2240400"/>
              <a:gd name="connsiteY153" fmla="*/ 1706562 h 1753029"/>
              <a:gd name="connsiteX154" fmla="*/ 675125 w 2240400"/>
              <a:gd name="connsiteY154" fmla="*/ 1639887 h 1753029"/>
              <a:gd name="connsiteX155" fmla="*/ 716400 w 2240400"/>
              <a:gd name="connsiteY155" fmla="*/ 1620838 h 1753029"/>
              <a:gd name="connsiteX156" fmla="*/ 744975 w 2240400"/>
              <a:gd name="connsiteY156" fmla="*/ 1635125 h 1753029"/>
              <a:gd name="connsiteX157" fmla="*/ 776725 w 2240400"/>
              <a:gd name="connsiteY157" fmla="*/ 1654175 h 1753029"/>
              <a:gd name="connsiteX158" fmla="*/ 810063 w 2240400"/>
              <a:gd name="connsiteY158" fmla="*/ 1619250 h 1753029"/>
              <a:gd name="connsiteX159" fmla="*/ 949763 w 2240400"/>
              <a:gd name="connsiteY159" fmla="*/ 1616075 h 1753029"/>
              <a:gd name="connsiteX160" fmla="*/ 976750 w 2240400"/>
              <a:gd name="connsiteY160" fmla="*/ 1539875 h 1753029"/>
              <a:gd name="connsiteX161" fmla="*/ 941825 w 2240400"/>
              <a:gd name="connsiteY161" fmla="*/ 1573212 h 1753029"/>
              <a:gd name="connsiteX162" fmla="*/ 1008500 w 2240400"/>
              <a:gd name="connsiteY162" fmla="*/ 1581150 h 1753029"/>
              <a:gd name="connsiteX163" fmla="*/ 1006912 w 2240400"/>
              <a:gd name="connsiteY163" fmla="*/ 1606550 h 1753029"/>
              <a:gd name="connsiteX164" fmla="*/ 1016437 w 2240400"/>
              <a:gd name="connsiteY164" fmla="*/ 1606550 h 1753029"/>
              <a:gd name="connsiteX165" fmla="*/ 1056125 w 2240400"/>
              <a:gd name="connsiteY165" fmla="*/ 1616075 h 1753029"/>
              <a:gd name="connsiteX166" fmla="*/ 1075175 w 2240400"/>
              <a:gd name="connsiteY166" fmla="*/ 1631950 h 1753029"/>
              <a:gd name="connsiteX167" fmla="*/ 1084700 w 2240400"/>
              <a:gd name="connsiteY167" fmla="*/ 1641475 h 1753029"/>
              <a:gd name="connsiteX168" fmla="*/ 1094225 w 2240400"/>
              <a:gd name="connsiteY168" fmla="*/ 1644650 h 1753029"/>
              <a:gd name="connsiteX169" fmla="*/ 1113275 w 2240400"/>
              <a:gd name="connsiteY169" fmla="*/ 1654175 h 1753029"/>
              <a:gd name="connsiteX170" fmla="*/ 1116450 w 2240400"/>
              <a:gd name="connsiteY170" fmla="*/ 1663700 h 1753029"/>
              <a:gd name="connsiteX171" fmla="*/ 1135500 w 2240400"/>
              <a:gd name="connsiteY171" fmla="*/ 1679575 h 1753029"/>
              <a:gd name="connsiteX172" fmla="*/ 1164075 w 2240400"/>
              <a:gd name="connsiteY172" fmla="*/ 1685925 h 1753029"/>
              <a:gd name="connsiteX173" fmla="*/ 1179950 w 2240400"/>
              <a:gd name="connsiteY173" fmla="*/ 1682750 h 1753029"/>
              <a:gd name="connsiteX174" fmla="*/ 1186300 w 2240400"/>
              <a:gd name="connsiteY174" fmla="*/ 1673225 h 1753029"/>
              <a:gd name="connsiteX175" fmla="*/ 1195825 w 2240400"/>
              <a:gd name="connsiteY175" fmla="*/ 1666875 h 1753029"/>
              <a:gd name="connsiteX176" fmla="*/ 1199000 w 2240400"/>
              <a:gd name="connsiteY176" fmla="*/ 1657350 h 1753029"/>
              <a:gd name="connsiteX177" fmla="*/ 1218050 w 2240400"/>
              <a:gd name="connsiteY177" fmla="*/ 1644650 h 1753029"/>
              <a:gd name="connsiteX178" fmla="*/ 1233925 w 2240400"/>
              <a:gd name="connsiteY178" fmla="*/ 1625600 h 1753029"/>
              <a:gd name="connsiteX179" fmla="*/ 1243450 w 2240400"/>
              <a:gd name="connsiteY179" fmla="*/ 1622425 h 1753029"/>
              <a:gd name="connsiteX180" fmla="*/ 1252975 w 2240400"/>
              <a:gd name="connsiteY180" fmla="*/ 1616075 h 1753029"/>
              <a:gd name="connsiteX181" fmla="*/ 1268850 w 2240400"/>
              <a:gd name="connsiteY181" fmla="*/ 1603375 h 1753029"/>
              <a:gd name="connsiteX182" fmla="*/ 1278375 w 2240400"/>
              <a:gd name="connsiteY182" fmla="*/ 1593850 h 1753029"/>
              <a:gd name="connsiteX183" fmla="*/ 1287900 w 2240400"/>
              <a:gd name="connsiteY183" fmla="*/ 1587500 h 1753029"/>
              <a:gd name="connsiteX184" fmla="*/ 1300600 w 2240400"/>
              <a:gd name="connsiteY184" fmla="*/ 1568450 h 1753029"/>
              <a:gd name="connsiteX185" fmla="*/ 1306950 w 2240400"/>
              <a:gd name="connsiteY185" fmla="*/ 1558925 h 1753029"/>
              <a:gd name="connsiteX186" fmla="*/ 1329175 w 2240400"/>
              <a:gd name="connsiteY186" fmla="*/ 1543050 h 1753029"/>
              <a:gd name="connsiteX187" fmla="*/ 1348225 w 2240400"/>
              <a:gd name="connsiteY187" fmla="*/ 1530350 h 1753029"/>
              <a:gd name="connsiteX188" fmla="*/ 1357750 w 2240400"/>
              <a:gd name="connsiteY188" fmla="*/ 1527175 h 1753029"/>
              <a:gd name="connsiteX189" fmla="*/ 1367275 w 2240400"/>
              <a:gd name="connsiteY189" fmla="*/ 1508125 h 1753029"/>
              <a:gd name="connsiteX190" fmla="*/ 1376800 w 2240400"/>
              <a:gd name="connsiteY190" fmla="*/ 1501775 h 1753029"/>
              <a:gd name="connsiteX191" fmla="*/ 1383150 w 2240400"/>
              <a:gd name="connsiteY191" fmla="*/ 1473200 h 1753029"/>
              <a:gd name="connsiteX192" fmla="*/ 1376800 w 2240400"/>
              <a:gd name="connsiteY192" fmla="*/ 1454150 h 1753029"/>
              <a:gd name="connsiteX193" fmla="*/ 1373625 w 2240400"/>
              <a:gd name="connsiteY193" fmla="*/ 1444625 h 1753029"/>
              <a:gd name="connsiteX194" fmla="*/ 1376800 w 2240400"/>
              <a:gd name="connsiteY194" fmla="*/ 1435100 h 1753029"/>
              <a:gd name="connsiteX195" fmla="*/ 1405375 w 2240400"/>
              <a:gd name="connsiteY195" fmla="*/ 1425575 h 1753029"/>
              <a:gd name="connsiteX196" fmla="*/ 1424425 w 2240400"/>
              <a:gd name="connsiteY196" fmla="*/ 1419225 h 1753029"/>
              <a:gd name="connsiteX197" fmla="*/ 1433950 w 2240400"/>
              <a:gd name="connsiteY197" fmla="*/ 1416050 h 1753029"/>
              <a:gd name="connsiteX198" fmla="*/ 1446650 w 2240400"/>
              <a:gd name="connsiteY198" fmla="*/ 1412875 h 1753029"/>
              <a:gd name="connsiteX199" fmla="*/ 1465700 w 2240400"/>
              <a:gd name="connsiteY199" fmla="*/ 1406525 h 1753029"/>
              <a:gd name="connsiteX200" fmla="*/ 1487925 w 2240400"/>
              <a:gd name="connsiteY200" fmla="*/ 1397000 h 1753029"/>
              <a:gd name="connsiteX201" fmla="*/ 1494275 w 2240400"/>
              <a:gd name="connsiteY201" fmla="*/ 1374775 h 1753029"/>
              <a:gd name="connsiteX202" fmla="*/ 1497450 w 2240400"/>
              <a:gd name="connsiteY202" fmla="*/ 1336675 h 1753029"/>
              <a:gd name="connsiteX203" fmla="*/ 1500625 w 2240400"/>
              <a:gd name="connsiteY203" fmla="*/ 1327150 h 1753029"/>
              <a:gd name="connsiteX204" fmla="*/ 1506975 w 2240400"/>
              <a:gd name="connsiteY204" fmla="*/ 1301750 h 1753029"/>
              <a:gd name="connsiteX205" fmla="*/ 1513325 w 2240400"/>
              <a:gd name="connsiteY205" fmla="*/ 1263650 h 1753029"/>
              <a:gd name="connsiteX206" fmla="*/ 1497450 w 2240400"/>
              <a:gd name="connsiteY206" fmla="*/ 1155700 h 1753029"/>
              <a:gd name="connsiteX207" fmla="*/ 1481575 w 2240400"/>
              <a:gd name="connsiteY207" fmla="*/ 1152525 h 1753029"/>
              <a:gd name="connsiteX208" fmla="*/ 1468875 w 2240400"/>
              <a:gd name="connsiteY208" fmla="*/ 1139825 h 1753029"/>
              <a:gd name="connsiteX209" fmla="*/ 1453000 w 2240400"/>
              <a:gd name="connsiteY209" fmla="*/ 1130300 h 1753029"/>
              <a:gd name="connsiteX210" fmla="*/ 1456175 w 2240400"/>
              <a:gd name="connsiteY210" fmla="*/ 1120775 h 1753029"/>
              <a:gd name="connsiteX211" fmla="*/ 1462525 w 2240400"/>
              <a:gd name="connsiteY211" fmla="*/ 1111250 h 1753029"/>
              <a:gd name="connsiteX212" fmla="*/ 1487925 w 2240400"/>
              <a:gd name="connsiteY212" fmla="*/ 1101725 h 1753029"/>
              <a:gd name="connsiteX213" fmla="*/ 1497450 w 2240400"/>
              <a:gd name="connsiteY213" fmla="*/ 1095375 h 1753029"/>
              <a:gd name="connsiteX214" fmla="*/ 1500625 w 2240400"/>
              <a:gd name="connsiteY214" fmla="*/ 1085850 h 1753029"/>
              <a:gd name="connsiteX215" fmla="*/ 1497450 w 2240400"/>
              <a:gd name="connsiteY215" fmla="*/ 1019175 h 1753029"/>
              <a:gd name="connsiteX216" fmla="*/ 1472050 w 2240400"/>
              <a:gd name="connsiteY216" fmla="*/ 996950 h 1753029"/>
              <a:gd name="connsiteX217" fmla="*/ 1449825 w 2240400"/>
              <a:gd name="connsiteY217" fmla="*/ 974725 h 1753029"/>
              <a:gd name="connsiteX218" fmla="*/ 1440300 w 2240400"/>
              <a:gd name="connsiteY218" fmla="*/ 965200 h 1753029"/>
              <a:gd name="connsiteX219" fmla="*/ 1433950 w 2240400"/>
              <a:gd name="connsiteY219" fmla="*/ 955675 h 1753029"/>
              <a:gd name="connsiteX220" fmla="*/ 1440300 w 2240400"/>
              <a:gd name="connsiteY220" fmla="*/ 946150 h 1753029"/>
              <a:gd name="connsiteX221" fmla="*/ 1462525 w 2240400"/>
              <a:gd name="connsiteY221" fmla="*/ 933450 h 1753029"/>
              <a:gd name="connsiteX222" fmla="*/ 1472050 w 2240400"/>
              <a:gd name="connsiteY222" fmla="*/ 927100 h 1753029"/>
              <a:gd name="connsiteX223" fmla="*/ 1475225 w 2240400"/>
              <a:gd name="connsiteY223" fmla="*/ 917575 h 1753029"/>
              <a:gd name="connsiteX224" fmla="*/ 1468875 w 2240400"/>
              <a:gd name="connsiteY224" fmla="*/ 828675 h 1753029"/>
              <a:gd name="connsiteX225" fmla="*/ 1462525 w 2240400"/>
              <a:gd name="connsiteY225" fmla="*/ 803275 h 1753029"/>
              <a:gd name="connsiteX226" fmla="*/ 1449825 w 2240400"/>
              <a:gd name="connsiteY226" fmla="*/ 784225 h 1753029"/>
              <a:gd name="connsiteX227" fmla="*/ 1443475 w 2240400"/>
              <a:gd name="connsiteY227" fmla="*/ 768350 h 1753029"/>
              <a:gd name="connsiteX228" fmla="*/ 1427600 w 2240400"/>
              <a:gd name="connsiteY228" fmla="*/ 739775 h 1753029"/>
              <a:gd name="connsiteX229" fmla="*/ 1408550 w 2240400"/>
              <a:gd name="connsiteY229" fmla="*/ 720725 h 1753029"/>
              <a:gd name="connsiteX230" fmla="*/ 1399025 w 2240400"/>
              <a:gd name="connsiteY230" fmla="*/ 714375 h 1753029"/>
              <a:gd name="connsiteX231" fmla="*/ 1389500 w 2240400"/>
              <a:gd name="connsiteY231" fmla="*/ 704850 h 1753029"/>
              <a:gd name="connsiteX232" fmla="*/ 1405375 w 2240400"/>
              <a:gd name="connsiteY232" fmla="*/ 692150 h 1753029"/>
              <a:gd name="connsiteX233" fmla="*/ 1411725 w 2240400"/>
              <a:gd name="connsiteY233" fmla="*/ 682625 h 1753029"/>
              <a:gd name="connsiteX234" fmla="*/ 1430775 w 2240400"/>
              <a:gd name="connsiteY234" fmla="*/ 676275 h 1753029"/>
              <a:gd name="connsiteX235" fmla="*/ 1456175 w 2240400"/>
              <a:gd name="connsiteY235" fmla="*/ 663575 h 1753029"/>
              <a:gd name="connsiteX236" fmla="*/ 1468875 w 2240400"/>
              <a:gd name="connsiteY236" fmla="*/ 650875 h 1753029"/>
              <a:gd name="connsiteX237" fmla="*/ 1478400 w 2240400"/>
              <a:gd name="connsiteY237" fmla="*/ 647700 h 1753029"/>
              <a:gd name="connsiteX238" fmla="*/ 1497450 w 2240400"/>
              <a:gd name="connsiteY238" fmla="*/ 635000 h 1753029"/>
              <a:gd name="connsiteX239" fmla="*/ 1760975 w 2240400"/>
              <a:gd name="connsiteY239" fmla="*/ 625475 h 1753029"/>
              <a:gd name="connsiteX240" fmla="*/ 1780025 w 2240400"/>
              <a:gd name="connsiteY240" fmla="*/ 619125 h 1753029"/>
              <a:gd name="connsiteX241" fmla="*/ 1789550 w 2240400"/>
              <a:gd name="connsiteY241" fmla="*/ 600075 h 1753029"/>
              <a:gd name="connsiteX242" fmla="*/ 1795900 w 2240400"/>
              <a:gd name="connsiteY242" fmla="*/ 571500 h 1753029"/>
              <a:gd name="connsiteX243" fmla="*/ 1792725 w 2240400"/>
              <a:gd name="connsiteY243" fmla="*/ 558800 h 1753029"/>
              <a:gd name="connsiteX244" fmla="*/ 1789550 w 2240400"/>
              <a:gd name="connsiteY244" fmla="*/ 523875 h 1753029"/>
              <a:gd name="connsiteX245" fmla="*/ 1789550 w 2240400"/>
              <a:gd name="connsiteY245" fmla="*/ 485775 h 1753029"/>
              <a:gd name="connsiteX246" fmla="*/ 1818125 w 2240400"/>
              <a:gd name="connsiteY246" fmla="*/ 466725 h 1753029"/>
              <a:gd name="connsiteX247" fmla="*/ 1821300 w 2240400"/>
              <a:gd name="connsiteY247" fmla="*/ 457200 h 1753029"/>
              <a:gd name="connsiteX248" fmla="*/ 1830825 w 2240400"/>
              <a:gd name="connsiteY248" fmla="*/ 450850 h 1753029"/>
              <a:gd name="connsiteX249" fmla="*/ 1834000 w 2240400"/>
              <a:gd name="connsiteY249" fmla="*/ 441325 h 1753029"/>
              <a:gd name="connsiteX250" fmla="*/ 1843525 w 2240400"/>
              <a:gd name="connsiteY250" fmla="*/ 438150 h 1753029"/>
              <a:gd name="connsiteX251" fmla="*/ 1862575 w 2240400"/>
              <a:gd name="connsiteY251" fmla="*/ 425450 h 1753029"/>
              <a:gd name="connsiteX252" fmla="*/ 1881625 w 2240400"/>
              <a:gd name="connsiteY252" fmla="*/ 415925 h 1753029"/>
              <a:gd name="connsiteX253" fmla="*/ 1948300 w 2240400"/>
              <a:gd name="connsiteY253" fmla="*/ 400050 h 1753029"/>
              <a:gd name="connsiteX254" fmla="*/ 1989575 w 2240400"/>
              <a:gd name="connsiteY254" fmla="*/ 393700 h 1753029"/>
              <a:gd name="connsiteX255" fmla="*/ 2062600 w 2240400"/>
              <a:gd name="connsiteY255" fmla="*/ 387350 h 1753029"/>
              <a:gd name="connsiteX256" fmla="*/ 2100700 w 2240400"/>
              <a:gd name="connsiteY256" fmla="*/ 377825 h 1753029"/>
              <a:gd name="connsiteX257" fmla="*/ 2119750 w 2240400"/>
              <a:gd name="connsiteY257" fmla="*/ 374650 h 1753029"/>
              <a:gd name="connsiteX258" fmla="*/ 2132450 w 2240400"/>
              <a:gd name="connsiteY258" fmla="*/ 368300 h 1753029"/>
              <a:gd name="connsiteX259" fmla="*/ 2151500 w 2240400"/>
              <a:gd name="connsiteY259" fmla="*/ 358775 h 1753029"/>
              <a:gd name="connsiteX260" fmla="*/ 2176900 w 2240400"/>
              <a:gd name="connsiteY260" fmla="*/ 349250 h 1753029"/>
              <a:gd name="connsiteX261" fmla="*/ 2186425 w 2240400"/>
              <a:gd name="connsiteY261" fmla="*/ 342900 h 1753029"/>
              <a:gd name="connsiteX262" fmla="*/ 2199125 w 2240400"/>
              <a:gd name="connsiteY262" fmla="*/ 327025 h 1753029"/>
              <a:gd name="connsiteX263" fmla="*/ 2211825 w 2240400"/>
              <a:gd name="connsiteY263" fmla="*/ 307975 h 1753029"/>
              <a:gd name="connsiteX264" fmla="*/ 2218175 w 2240400"/>
              <a:gd name="connsiteY264" fmla="*/ 298450 h 1753029"/>
              <a:gd name="connsiteX265" fmla="*/ 2221350 w 2240400"/>
              <a:gd name="connsiteY265" fmla="*/ 288925 h 1753029"/>
              <a:gd name="connsiteX266" fmla="*/ 2237225 w 2240400"/>
              <a:gd name="connsiteY266" fmla="*/ 269875 h 1753029"/>
              <a:gd name="connsiteX267" fmla="*/ 2240400 w 2240400"/>
              <a:gd name="connsiteY267" fmla="*/ 254000 h 1753029"/>
              <a:gd name="connsiteX0" fmla="*/ 2235456 w 2235456"/>
              <a:gd name="connsiteY0" fmla="*/ 254000 h 1753029"/>
              <a:gd name="connsiteX1" fmla="*/ 2235456 w 2235456"/>
              <a:gd name="connsiteY1" fmla="*/ 254000 h 1753029"/>
              <a:gd name="connsiteX2" fmla="*/ 2206881 w 2235456"/>
              <a:gd name="connsiteY2" fmla="*/ 257175 h 1753029"/>
              <a:gd name="connsiteX3" fmla="*/ 2197356 w 2235456"/>
              <a:gd name="connsiteY3" fmla="*/ 254000 h 1753029"/>
              <a:gd name="connsiteX4" fmla="*/ 2181481 w 2235456"/>
              <a:gd name="connsiteY4" fmla="*/ 250825 h 1753029"/>
              <a:gd name="connsiteX5" fmla="*/ 2162431 w 2235456"/>
              <a:gd name="connsiteY5" fmla="*/ 244475 h 1753029"/>
              <a:gd name="connsiteX6" fmla="*/ 2140206 w 2235456"/>
              <a:gd name="connsiteY6" fmla="*/ 241300 h 1753029"/>
              <a:gd name="connsiteX7" fmla="*/ 2130681 w 2235456"/>
              <a:gd name="connsiteY7" fmla="*/ 238125 h 1753029"/>
              <a:gd name="connsiteX8" fmla="*/ 2102106 w 2235456"/>
              <a:gd name="connsiteY8" fmla="*/ 222250 h 1753029"/>
              <a:gd name="connsiteX9" fmla="*/ 2098931 w 2235456"/>
              <a:gd name="connsiteY9" fmla="*/ 212725 h 1753029"/>
              <a:gd name="connsiteX10" fmla="*/ 2092581 w 2235456"/>
              <a:gd name="connsiteY10" fmla="*/ 190500 h 1753029"/>
              <a:gd name="connsiteX11" fmla="*/ 2076706 w 2235456"/>
              <a:gd name="connsiteY11" fmla="*/ 171450 h 1753029"/>
              <a:gd name="connsiteX12" fmla="*/ 2070356 w 2235456"/>
              <a:gd name="connsiteY12" fmla="*/ 161925 h 1753029"/>
              <a:gd name="connsiteX13" fmla="*/ 2051306 w 2235456"/>
              <a:gd name="connsiteY13" fmla="*/ 155575 h 1753029"/>
              <a:gd name="connsiteX14" fmla="*/ 2010031 w 2235456"/>
              <a:gd name="connsiteY14" fmla="*/ 149225 h 1753029"/>
              <a:gd name="connsiteX15" fmla="*/ 1965581 w 2235456"/>
              <a:gd name="connsiteY15" fmla="*/ 136525 h 1753029"/>
              <a:gd name="connsiteX16" fmla="*/ 1946531 w 2235456"/>
              <a:gd name="connsiteY16" fmla="*/ 133350 h 1753029"/>
              <a:gd name="connsiteX17" fmla="*/ 1937006 w 2235456"/>
              <a:gd name="connsiteY17" fmla="*/ 127000 h 1753029"/>
              <a:gd name="connsiteX18" fmla="*/ 1924306 w 2235456"/>
              <a:gd name="connsiteY18" fmla="*/ 107950 h 1753029"/>
              <a:gd name="connsiteX19" fmla="*/ 1914781 w 2235456"/>
              <a:gd name="connsiteY19" fmla="*/ 104775 h 1753029"/>
              <a:gd name="connsiteX20" fmla="*/ 1911606 w 2235456"/>
              <a:gd name="connsiteY20" fmla="*/ 95250 h 1753029"/>
              <a:gd name="connsiteX21" fmla="*/ 1892556 w 2235456"/>
              <a:gd name="connsiteY21" fmla="*/ 88900 h 1753029"/>
              <a:gd name="connsiteX22" fmla="*/ 1867156 w 2235456"/>
              <a:gd name="connsiteY22" fmla="*/ 66675 h 1753029"/>
              <a:gd name="connsiteX23" fmla="*/ 1857631 w 2235456"/>
              <a:gd name="connsiteY23" fmla="*/ 63500 h 1753029"/>
              <a:gd name="connsiteX24" fmla="*/ 1838581 w 2235456"/>
              <a:gd name="connsiteY24" fmla="*/ 50800 h 1753029"/>
              <a:gd name="connsiteX25" fmla="*/ 1825881 w 2235456"/>
              <a:gd name="connsiteY25" fmla="*/ 41275 h 1753029"/>
              <a:gd name="connsiteX26" fmla="*/ 1813181 w 2235456"/>
              <a:gd name="connsiteY26" fmla="*/ 38100 h 1753029"/>
              <a:gd name="connsiteX27" fmla="*/ 1803656 w 2235456"/>
              <a:gd name="connsiteY27" fmla="*/ 31750 h 1753029"/>
              <a:gd name="connsiteX28" fmla="*/ 1778256 w 2235456"/>
              <a:gd name="connsiteY28" fmla="*/ 25400 h 1753029"/>
              <a:gd name="connsiteX29" fmla="*/ 1768731 w 2235456"/>
              <a:gd name="connsiteY29" fmla="*/ 22225 h 1753029"/>
              <a:gd name="connsiteX30" fmla="*/ 1756031 w 2235456"/>
              <a:gd name="connsiteY30" fmla="*/ 19050 h 1753029"/>
              <a:gd name="connsiteX31" fmla="*/ 1740156 w 2235456"/>
              <a:gd name="connsiteY31" fmla="*/ 15875 h 1753029"/>
              <a:gd name="connsiteX32" fmla="*/ 1721106 w 2235456"/>
              <a:gd name="connsiteY32" fmla="*/ 9525 h 1753029"/>
              <a:gd name="connsiteX33" fmla="*/ 1711581 w 2235456"/>
              <a:gd name="connsiteY33" fmla="*/ 6350 h 1753029"/>
              <a:gd name="connsiteX34" fmla="*/ 1670306 w 2235456"/>
              <a:gd name="connsiteY34" fmla="*/ 0 h 1753029"/>
              <a:gd name="connsiteX35" fmla="*/ 1622681 w 2235456"/>
              <a:gd name="connsiteY35" fmla="*/ 3175 h 1753029"/>
              <a:gd name="connsiteX36" fmla="*/ 1613156 w 2235456"/>
              <a:gd name="connsiteY36" fmla="*/ 6350 h 1753029"/>
              <a:gd name="connsiteX37" fmla="*/ 1581406 w 2235456"/>
              <a:gd name="connsiteY37" fmla="*/ 15875 h 1753029"/>
              <a:gd name="connsiteX38" fmla="*/ 1571881 w 2235456"/>
              <a:gd name="connsiteY38" fmla="*/ 19050 h 1753029"/>
              <a:gd name="connsiteX39" fmla="*/ 1552831 w 2235456"/>
              <a:gd name="connsiteY39" fmla="*/ 31750 h 1753029"/>
              <a:gd name="connsiteX40" fmla="*/ 1543306 w 2235456"/>
              <a:gd name="connsiteY40" fmla="*/ 50800 h 1753029"/>
              <a:gd name="connsiteX41" fmla="*/ 1540131 w 2235456"/>
              <a:gd name="connsiteY41" fmla="*/ 60325 h 1753029"/>
              <a:gd name="connsiteX42" fmla="*/ 1530606 w 2235456"/>
              <a:gd name="connsiteY42" fmla="*/ 66675 h 1753029"/>
              <a:gd name="connsiteX43" fmla="*/ 1517906 w 2235456"/>
              <a:gd name="connsiteY43" fmla="*/ 85725 h 1753029"/>
              <a:gd name="connsiteX44" fmla="*/ 1511556 w 2235456"/>
              <a:gd name="connsiteY44" fmla="*/ 95250 h 1753029"/>
              <a:gd name="connsiteX45" fmla="*/ 1502031 w 2235456"/>
              <a:gd name="connsiteY45" fmla="*/ 101600 h 1753029"/>
              <a:gd name="connsiteX46" fmla="*/ 1476631 w 2235456"/>
              <a:gd name="connsiteY46" fmla="*/ 139700 h 1753029"/>
              <a:gd name="connsiteX47" fmla="*/ 1470281 w 2235456"/>
              <a:gd name="connsiteY47" fmla="*/ 149225 h 1753029"/>
              <a:gd name="connsiteX48" fmla="*/ 1460756 w 2235456"/>
              <a:gd name="connsiteY48" fmla="*/ 155575 h 1753029"/>
              <a:gd name="connsiteX49" fmla="*/ 1454406 w 2235456"/>
              <a:gd name="connsiteY49" fmla="*/ 168275 h 1753029"/>
              <a:gd name="connsiteX50" fmla="*/ 1444881 w 2235456"/>
              <a:gd name="connsiteY50" fmla="*/ 187325 h 1753029"/>
              <a:gd name="connsiteX51" fmla="*/ 1435356 w 2235456"/>
              <a:gd name="connsiteY51" fmla="*/ 193675 h 1753029"/>
              <a:gd name="connsiteX52" fmla="*/ 1429006 w 2235456"/>
              <a:gd name="connsiteY52" fmla="*/ 203200 h 1753029"/>
              <a:gd name="connsiteX53" fmla="*/ 1425831 w 2235456"/>
              <a:gd name="connsiteY53" fmla="*/ 212725 h 1753029"/>
              <a:gd name="connsiteX54" fmla="*/ 1413131 w 2235456"/>
              <a:gd name="connsiteY54" fmla="*/ 231775 h 1753029"/>
              <a:gd name="connsiteX55" fmla="*/ 1416306 w 2235456"/>
              <a:gd name="connsiteY55" fmla="*/ 247650 h 1753029"/>
              <a:gd name="connsiteX56" fmla="*/ 1425831 w 2235456"/>
              <a:gd name="connsiteY56" fmla="*/ 257175 h 1753029"/>
              <a:gd name="connsiteX57" fmla="*/ 1432181 w 2235456"/>
              <a:gd name="connsiteY57" fmla="*/ 266700 h 1753029"/>
              <a:gd name="connsiteX58" fmla="*/ 1435356 w 2235456"/>
              <a:gd name="connsiteY58" fmla="*/ 279400 h 1753029"/>
              <a:gd name="connsiteX59" fmla="*/ 1441706 w 2235456"/>
              <a:gd name="connsiteY59" fmla="*/ 288925 h 1753029"/>
              <a:gd name="connsiteX60" fmla="*/ 1435356 w 2235456"/>
              <a:gd name="connsiteY60" fmla="*/ 317500 h 1753029"/>
              <a:gd name="connsiteX61" fmla="*/ 1429006 w 2235456"/>
              <a:gd name="connsiteY61" fmla="*/ 342900 h 1753029"/>
              <a:gd name="connsiteX62" fmla="*/ 1425831 w 2235456"/>
              <a:gd name="connsiteY62" fmla="*/ 355600 h 1753029"/>
              <a:gd name="connsiteX63" fmla="*/ 1422656 w 2235456"/>
              <a:gd name="connsiteY63" fmla="*/ 365125 h 1753029"/>
              <a:gd name="connsiteX64" fmla="*/ 1413131 w 2235456"/>
              <a:gd name="connsiteY64" fmla="*/ 371475 h 1753029"/>
              <a:gd name="connsiteX65" fmla="*/ 1406781 w 2235456"/>
              <a:gd name="connsiteY65" fmla="*/ 381000 h 1753029"/>
              <a:gd name="connsiteX66" fmla="*/ 1375031 w 2235456"/>
              <a:gd name="connsiteY66" fmla="*/ 400050 h 1753029"/>
              <a:gd name="connsiteX67" fmla="*/ 1365506 w 2235456"/>
              <a:gd name="connsiteY67" fmla="*/ 403225 h 1753029"/>
              <a:gd name="connsiteX68" fmla="*/ 1355981 w 2235456"/>
              <a:gd name="connsiteY68" fmla="*/ 409575 h 1753029"/>
              <a:gd name="connsiteX69" fmla="*/ 1349631 w 2235456"/>
              <a:gd name="connsiteY69" fmla="*/ 419100 h 1753029"/>
              <a:gd name="connsiteX70" fmla="*/ 1330581 w 2235456"/>
              <a:gd name="connsiteY70" fmla="*/ 431800 h 1753029"/>
              <a:gd name="connsiteX71" fmla="*/ 1324231 w 2235456"/>
              <a:gd name="connsiteY71" fmla="*/ 450850 h 1753029"/>
              <a:gd name="connsiteX72" fmla="*/ 1330581 w 2235456"/>
              <a:gd name="connsiteY72" fmla="*/ 469900 h 1753029"/>
              <a:gd name="connsiteX73" fmla="*/ 1302006 w 2235456"/>
              <a:gd name="connsiteY73" fmla="*/ 482600 h 1753029"/>
              <a:gd name="connsiteX74" fmla="*/ 1270256 w 2235456"/>
              <a:gd name="connsiteY74" fmla="*/ 514350 h 1753029"/>
              <a:gd name="connsiteX75" fmla="*/ 1260731 w 2235456"/>
              <a:gd name="connsiteY75" fmla="*/ 520700 h 1753029"/>
              <a:gd name="connsiteX76" fmla="*/ 1251206 w 2235456"/>
              <a:gd name="connsiteY76" fmla="*/ 523875 h 1753029"/>
              <a:gd name="connsiteX77" fmla="*/ 1232156 w 2235456"/>
              <a:gd name="connsiteY77" fmla="*/ 536575 h 1753029"/>
              <a:gd name="connsiteX78" fmla="*/ 1209931 w 2235456"/>
              <a:gd name="connsiteY78" fmla="*/ 517525 h 1753029"/>
              <a:gd name="connsiteX79" fmla="*/ 1197231 w 2235456"/>
              <a:gd name="connsiteY79" fmla="*/ 514350 h 1753029"/>
              <a:gd name="connsiteX80" fmla="*/ 1187706 w 2235456"/>
              <a:gd name="connsiteY80" fmla="*/ 511175 h 1753029"/>
              <a:gd name="connsiteX81" fmla="*/ 1133731 w 2235456"/>
              <a:gd name="connsiteY81" fmla="*/ 514350 h 1753029"/>
              <a:gd name="connsiteX82" fmla="*/ 1121031 w 2235456"/>
              <a:gd name="connsiteY82" fmla="*/ 530225 h 1753029"/>
              <a:gd name="connsiteX83" fmla="*/ 1111506 w 2235456"/>
              <a:gd name="connsiteY83" fmla="*/ 539750 h 1753029"/>
              <a:gd name="connsiteX84" fmla="*/ 1108331 w 2235456"/>
              <a:gd name="connsiteY84" fmla="*/ 549275 h 1753029"/>
              <a:gd name="connsiteX85" fmla="*/ 1089281 w 2235456"/>
              <a:gd name="connsiteY85" fmla="*/ 561975 h 1753029"/>
              <a:gd name="connsiteX86" fmla="*/ 1070231 w 2235456"/>
              <a:gd name="connsiteY86" fmla="*/ 571500 h 1753029"/>
              <a:gd name="connsiteX87" fmla="*/ 1057531 w 2235456"/>
              <a:gd name="connsiteY87" fmla="*/ 590550 h 1753029"/>
              <a:gd name="connsiteX88" fmla="*/ 1060706 w 2235456"/>
              <a:gd name="connsiteY88" fmla="*/ 606425 h 1753029"/>
              <a:gd name="connsiteX89" fmla="*/ 1063881 w 2235456"/>
              <a:gd name="connsiteY89" fmla="*/ 615950 h 1753029"/>
              <a:gd name="connsiteX90" fmla="*/ 1067056 w 2235456"/>
              <a:gd name="connsiteY90" fmla="*/ 631825 h 1753029"/>
              <a:gd name="connsiteX91" fmla="*/ 1057531 w 2235456"/>
              <a:gd name="connsiteY91" fmla="*/ 650875 h 1753029"/>
              <a:gd name="connsiteX92" fmla="*/ 1048006 w 2235456"/>
              <a:gd name="connsiteY92" fmla="*/ 654050 h 1753029"/>
              <a:gd name="connsiteX93" fmla="*/ 1038481 w 2235456"/>
              <a:gd name="connsiteY93" fmla="*/ 660400 h 1753029"/>
              <a:gd name="connsiteX94" fmla="*/ 1019431 w 2235456"/>
              <a:gd name="connsiteY94" fmla="*/ 676275 h 1753029"/>
              <a:gd name="connsiteX95" fmla="*/ 1016256 w 2235456"/>
              <a:gd name="connsiteY95" fmla="*/ 685800 h 1753029"/>
              <a:gd name="connsiteX96" fmla="*/ 1003556 w 2235456"/>
              <a:gd name="connsiteY96" fmla="*/ 714375 h 1753029"/>
              <a:gd name="connsiteX97" fmla="*/ 997206 w 2235456"/>
              <a:gd name="connsiteY97" fmla="*/ 746125 h 1753029"/>
              <a:gd name="connsiteX98" fmla="*/ 990856 w 2235456"/>
              <a:gd name="connsiteY98" fmla="*/ 765175 h 1753029"/>
              <a:gd name="connsiteX99" fmla="*/ 984506 w 2235456"/>
              <a:gd name="connsiteY99" fmla="*/ 774700 h 1753029"/>
              <a:gd name="connsiteX100" fmla="*/ 978156 w 2235456"/>
              <a:gd name="connsiteY100" fmla="*/ 793750 h 1753029"/>
              <a:gd name="connsiteX101" fmla="*/ 971806 w 2235456"/>
              <a:gd name="connsiteY101" fmla="*/ 803275 h 1753029"/>
              <a:gd name="connsiteX102" fmla="*/ 959106 w 2235456"/>
              <a:gd name="connsiteY102" fmla="*/ 831850 h 1753029"/>
              <a:gd name="connsiteX103" fmla="*/ 962281 w 2235456"/>
              <a:gd name="connsiteY103" fmla="*/ 854075 h 1753029"/>
              <a:gd name="connsiteX104" fmla="*/ 971806 w 2235456"/>
              <a:gd name="connsiteY104" fmla="*/ 860425 h 1753029"/>
              <a:gd name="connsiteX105" fmla="*/ 994031 w 2235456"/>
              <a:gd name="connsiteY105" fmla="*/ 869950 h 1753029"/>
              <a:gd name="connsiteX106" fmla="*/ 1009906 w 2235456"/>
              <a:gd name="connsiteY106" fmla="*/ 885825 h 1753029"/>
              <a:gd name="connsiteX107" fmla="*/ 1016256 w 2235456"/>
              <a:gd name="connsiteY107" fmla="*/ 895350 h 1753029"/>
              <a:gd name="connsiteX108" fmla="*/ 1028956 w 2235456"/>
              <a:gd name="connsiteY108" fmla="*/ 898525 h 1753029"/>
              <a:gd name="connsiteX109" fmla="*/ 1041656 w 2235456"/>
              <a:gd name="connsiteY109" fmla="*/ 904875 h 1753029"/>
              <a:gd name="connsiteX110" fmla="*/ 1060706 w 2235456"/>
              <a:gd name="connsiteY110" fmla="*/ 914400 h 1753029"/>
              <a:gd name="connsiteX111" fmla="*/ 1063881 w 2235456"/>
              <a:gd name="connsiteY111" fmla="*/ 923925 h 1753029"/>
              <a:gd name="connsiteX112" fmla="*/ 1019431 w 2235456"/>
              <a:gd name="connsiteY112" fmla="*/ 942975 h 1753029"/>
              <a:gd name="connsiteX113" fmla="*/ 822581 w 2235456"/>
              <a:gd name="connsiteY113" fmla="*/ 949325 h 1753029"/>
              <a:gd name="connsiteX114" fmla="*/ 797181 w 2235456"/>
              <a:gd name="connsiteY114" fmla="*/ 952500 h 1753029"/>
              <a:gd name="connsiteX115" fmla="*/ 778131 w 2235456"/>
              <a:gd name="connsiteY115" fmla="*/ 965200 h 1753029"/>
              <a:gd name="connsiteX116" fmla="*/ 759081 w 2235456"/>
              <a:gd name="connsiteY116" fmla="*/ 971550 h 1753029"/>
              <a:gd name="connsiteX117" fmla="*/ 736856 w 2235456"/>
              <a:gd name="connsiteY117" fmla="*/ 984250 h 1753029"/>
              <a:gd name="connsiteX118" fmla="*/ 727331 w 2235456"/>
              <a:gd name="connsiteY118" fmla="*/ 987425 h 1753029"/>
              <a:gd name="connsiteX119" fmla="*/ 708281 w 2235456"/>
              <a:gd name="connsiteY119" fmla="*/ 1000125 h 1753029"/>
              <a:gd name="connsiteX120" fmla="*/ 698756 w 2235456"/>
              <a:gd name="connsiteY120" fmla="*/ 1006475 h 1753029"/>
              <a:gd name="connsiteX121" fmla="*/ 689231 w 2235456"/>
              <a:gd name="connsiteY121" fmla="*/ 1009650 h 1753029"/>
              <a:gd name="connsiteX122" fmla="*/ 660656 w 2235456"/>
              <a:gd name="connsiteY122" fmla="*/ 1022350 h 1753029"/>
              <a:gd name="connsiteX123" fmla="*/ 609856 w 2235456"/>
              <a:gd name="connsiteY123" fmla="*/ 1025525 h 1753029"/>
              <a:gd name="connsiteX124" fmla="*/ 578106 w 2235456"/>
              <a:gd name="connsiteY124" fmla="*/ 1073150 h 1753029"/>
              <a:gd name="connsiteX125" fmla="*/ 565406 w 2235456"/>
              <a:gd name="connsiteY125" fmla="*/ 1092200 h 1753029"/>
              <a:gd name="connsiteX126" fmla="*/ 559056 w 2235456"/>
              <a:gd name="connsiteY126" fmla="*/ 1101725 h 1753029"/>
              <a:gd name="connsiteX127" fmla="*/ 568581 w 2235456"/>
              <a:gd name="connsiteY127" fmla="*/ 1120775 h 1753029"/>
              <a:gd name="connsiteX128" fmla="*/ 578106 w 2235456"/>
              <a:gd name="connsiteY128" fmla="*/ 1127125 h 1753029"/>
              <a:gd name="connsiteX129" fmla="*/ 590806 w 2235456"/>
              <a:gd name="connsiteY129" fmla="*/ 1149350 h 1753029"/>
              <a:gd name="connsiteX130" fmla="*/ 613031 w 2235456"/>
              <a:gd name="connsiteY130" fmla="*/ 1168400 h 1753029"/>
              <a:gd name="connsiteX131" fmla="*/ 632081 w 2235456"/>
              <a:gd name="connsiteY131" fmla="*/ 1184275 h 1753029"/>
              <a:gd name="connsiteX132" fmla="*/ 638431 w 2235456"/>
              <a:gd name="connsiteY132" fmla="*/ 1196975 h 1753029"/>
              <a:gd name="connsiteX133" fmla="*/ 660656 w 2235456"/>
              <a:gd name="connsiteY133" fmla="*/ 1212850 h 1753029"/>
              <a:gd name="connsiteX134" fmla="*/ 679706 w 2235456"/>
              <a:gd name="connsiteY134" fmla="*/ 1241425 h 1753029"/>
              <a:gd name="connsiteX135" fmla="*/ 689231 w 2235456"/>
              <a:gd name="connsiteY135" fmla="*/ 1247775 h 1753029"/>
              <a:gd name="connsiteX136" fmla="*/ 695581 w 2235456"/>
              <a:gd name="connsiteY136" fmla="*/ 1257300 h 1753029"/>
              <a:gd name="connsiteX137" fmla="*/ 705106 w 2235456"/>
              <a:gd name="connsiteY137" fmla="*/ 1266825 h 1753029"/>
              <a:gd name="connsiteX138" fmla="*/ 36769 w 2235456"/>
              <a:gd name="connsiteY138" fmla="*/ 1582738 h 1753029"/>
              <a:gd name="connsiteX139" fmla="*/ 95506 w 2235456"/>
              <a:gd name="connsiteY139" fmla="*/ 1560512 h 1753029"/>
              <a:gd name="connsiteX140" fmla="*/ 165356 w 2235456"/>
              <a:gd name="connsiteY140" fmla="*/ 1665288 h 1753029"/>
              <a:gd name="connsiteX141" fmla="*/ 132018 w 2235456"/>
              <a:gd name="connsiteY141" fmla="*/ 1752600 h 1753029"/>
              <a:gd name="connsiteX142" fmla="*/ 252669 w 2235456"/>
              <a:gd name="connsiteY142" fmla="*/ 1722437 h 1753029"/>
              <a:gd name="connsiteX143" fmla="*/ 274893 w 2235456"/>
              <a:gd name="connsiteY143" fmla="*/ 1716087 h 1753029"/>
              <a:gd name="connsiteX144" fmla="*/ 279656 w 2235456"/>
              <a:gd name="connsiteY144" fmla="*/ 1725612 h 1753029"/>
              <a:gd name="connsiteX145" fmla="*/ 289181 w 2235456"/>
              <a:gd name="connsiteY145" fmla="*/ 1731962 h 1753029"/>
              <a:gd name="connsiteX146" fmla="*/ 332044 w 2235456"/>
              <a:gd name="connsiteY146" fmla="*/ 1736725 h 1753029"/>
              <a:gd name="connsiteX147" fmla="*/ 363794 w 2235456"/>
              <a:gd name="connsiteY147" fmla="*/ 1727200 h 1753029"/>
              <a:gd name="connsiteX148" fmla="*/ 405069 w 2235456"/>
              <a:gd name="connsiteY148" fmla="*/ 1717675 h 1753029"/>
              <a:gd name="connsiteX149" fmla="*/ 417769 w 2235456"/>
              <a:gd name="connsiteY149" fmla="*/ 1722438 h 1753029"/>
              <a:gd name="connsiteX150" fmla="*/ 484444 w 2235456"/>
              <a:gd name="connsiteY150" fmla="*/ 1706562 h 1753029"/>
              <a:gd name="connsiteX151" fmla="*/ 522543 w 2235456"/>
              <a:gd name="connsiteY151" fmla="*/ 1706563 h 1753029"/>
              <a:gd name="connsiteX152" fmla="*/ 630494 w 2235456"/>
              <a:gd name="connsiteY152" fmla="*/ 1709738 h 1753029"/>
              <a:gd name="connsiteX153" fmla="*/ 587631 w 2235456"/>
              <a:gd name="connsiteY153" fmla="*/ 1706562 h 1753029"/>
              <a:gd name="connsiteX154" fmla="*/ 670181 w 2235456"/>
              <a:gd name="connsiteY154" fmla="*/ 1639887 h 1753029"/>
              <a:gd name="connsiteX155" fmla="*/ 711456 w 2235456"/>
              <a:gd name="connsiteY155" fmla="*/ 1620838 h 1753029"/>
              <a:gd name="connsiteX156" fmla="*/ 740031 w 2235456"/>
              <a:gd name="connsiteY156" fmla="*/ 1635125 h 1753029"/>
              <a:gd name="connsiteX157" fmla="*/ 771781 w 2235456"/>
              <a:gd name="connsiteY157" fmla="*/ 1654175 h 1753029"/>
              <a:gd name="connsiteX158" fmla="*/ 805119 w 2235456"/>
              <a:gd name="connsiteY158" fmla="*/ 1619250 h 1753029"/>
              <a:gd name="connsiteX159" fmla="*/ 944819 w 2235456"/>
              <a:gd name="connsiteY159" fmla="*/ 1616075 h 1753029"/>
              <a:gd name="connsiteX160" fmla="*/ 971806 w 2235456"/>
              <a:gd name="connsiteY160" fmla="*/ 1539875 h 1753029"/>
              <a:gd name="connsiteX161" fmla="*/ 936881 w 2235456"/>
              <a:gd name="connsiteY161" fmla="*/ 1573212 h 1753029"/>
              <a:gd name="connsiteX162" fmla="*/ 1003556 w 2235456"/>
              <a:gd name="connsiteY162" fmla="*/ 1581150 h 1753029"/>
              <a:gd name="connsiteX163" fmla="*/ 1001968 w 2235456"/>
              <a:gd name="connsiteY163" fmla="*/ 1606550 h 1753029"/>
              <a:gd name="connsiteX164" fmla="*/ 1011493 w 2235456"/>
              <a:gd name="connsiteY164" fmla="*/ 1606550 h 1753029"/>
              <a:gd name="connsiteX165" fmla="*/ 1051181 w 2235456"/>
              <a:gd name="connsiteY165" fmla="*/ 1616075 h 1753029"/>
              <a:gd name="connsiteX166" fmla="*/ 1070231 w 2235456"/>
              <a:gd name="connsiteY166" fmla="*/ 1631950 h 1753029"/>
              <a:gd name="connsiteX167" fmla="*/ 1079756 w 2235456"/>
              <a:gd name="connsiteY167" fmla="*/ 1641475 h 1753029"/>
              <a:gd name="connsiteX168" fmla="*/ 1089281 w 2235456"/>
              <a:gd name="connsiteY168" fmla="*/ 1644650 h 1753029"/>
              <a:gd name="connsiteX169" fmla="*/ 1108331 w 2235456"/>
              <a:gd name="connsiteY169" fmla="*/ 1654175 h 1753029"/>
              <a:gd name="connsiteX170" fmla="*/ 1111506 w 2235456"/>
              <a:gd name="connsiteY170" fmla="*/ 1663700 h 1753029"/>
              <a:gd name="connsiteX171" fmla="*/ 1130556 w 2235456"/>
              <a:gd name="connsiteY171" fmla="*/ 1679575 h 1753029"/>
              <a:gd name="connsiteX172" fmla="*/ 1159131 w 2235456"/>
              <a:gd name="connsiteY172" fmla="*/ 1685925 h 1753029"/>
              <a:gd name="connsiteX173" fmla="*/ 1175006 w 2235456"/>
              <a:gd name="connsiteY173" fmla="*/ 1682750 h 1753029"/>
              <a:gd name="connsiteX174" fmla="*/ 1181356 w 2235456"/>
              <a:gd name="connsiteY174" fmla="*/ 1673225 h 1753029"/>
              <a:gd name="connsiteX175" fmla="*/ 1190881 w 2235456"/>
              <a:gd name="connsiteY175" fmla="*/ 1666875 h 1753029"/>
              <a:gd name="connsiteX176" fmla="*/ 1194056 w 2235456"/>
              <a:gd name="connsiteY176" fmla="*/ 1657350 h 1753029"/>
              <a:gd name="connsiteX177" fmla="*/ 1213106 w 2235456"/>
              <a:gd name="connsiteY177" fmla="*/ 1644650 h 1753029"/>
              <a:gd name="connsiteX178" fmla="*/ 1228981 w 2235456"/>
              <a:gd name="connsiteY178" fmla="*/ 1625600 h 1753029"/>
              <a:gd name="connsiteX179" fmla="*/ 1238506 w 2235456"/>
              <a:gd name="connsiteY179" fmla="*/ 1622425 h 1753029"/>
              <a:gd name="connsiteX180" fmla="*/ 1248031 w 2235456"/>
              <a:gd name="connsiteY180" fmla="*/ 1616075 h 1753029"/>
              <a:gd name="connsiteX181" fmla="*/ 1263906 w 2235456"/>
              <a:gd name="connsiteY181" fmla="*/ 1603375 h 1753029"/>
              <a:gd name="connsiteX182" fmla="*/ 1273431 w 2235456"/>
              <a:gd name="connsiteY182" fmla="*/ 1593850 h 1753029"/>
              <a:gd name="connsiteX183" fmla="*/ 1282956 w 2235456"/>
              <a:gd name="connsiteY183" fmla="*/ 1587500 h 1753029"/>
              <a:gd name="connsiteX184" fmla="*/ 1295656 w 2235456"/>
              <a:gd name="connsiteY184" fmla="*/ 1568450 h 1753029"/>
              <a:gd name="connsiteX185" fmla="*/ 1302006 w 2235456"/>
              <a:gd name="connsiteY185" fmla="*/ 1558925 h 1753029"/>
              <a:gd name="connsiteX186" fmla="*/ 1324231 w 2235456"/>
              <a:gd name="connsiteY186" fmla="*/ 1543050 h 1753029"/>
              <a:gd name="connsiteX187" fmla="*/ 1343281 w 2235456"/>
              <a:gd name="connsiteY187" fmla="*/ 1530350 h 1753029"/>
              <a:gd name="connsiteX188" fmla="*/ 1352806 w 2235456"/>
              <a:gd name="connsiteY188" fmla="*/ 1527175 h 1753029"/>
              <a:gd name="connsiteX189" fmla="*/ 1362331 w 2235456"/>
              <a:gd name="connsiteY189" fmla="*/ 1508125 h 1753029"/>
              <a:gd name="connsiteX190" fmla="*/ 1371856 w 2235456"/>
              <a:gd name="connsiteY190" fmla="*/ 1501775 h 1753029"/>
              <a:gd name="connsiteX191" fmla="*/ 1378206 w 2235456"/>
              <a:gd name="connsiteY191" fmla="*/ 1473200 h 1753029"/>
              <a:gd name="connsiteX192" fmla="*/ 1371856 w 2235456"/>
              <a:gd name="connsiteY192" fmla="*/ 1454150 h 1753029"/>
              <a:gd name="connsiteX193" fmla="*/ 1368681 w 2235456"/>
              <a:gd name="connsiteY193" fmla="*/ 1444625 h 1753029"/>
              <a:gd name="connsiteX194" fmla="*/ 1371856 w 2235456"/>
              <a:gd name="connsiteY194" fmla="*/ 1435100 h 1753029"/>
              <a:gd name="connsiteX195" fmla="*/ 1400431 w 2235456"/>
              <a:gd name="connsiteY195" fmla="*/ 1425575 h 1753029"/>
              <a:gd name="connsiteX196" fmla="*/ 1419481 w 2235456"/>
              <a:gd name="connsiteY196" fmla="*/ 1419225 h 1753029"/>
              <a:gd name="connsiteX197" fmla="*/ 1429006 w 2235456"/>
              <a:gd name="connsiteY197" fmla="*/ 1416050 h 1753029"/>
              <a:gd name="connsiteX198" fmla="*/ 1441706 w 2235456"/>
              <a:gd name="connsiteY198" fmla="*/ 1412875 h 1753029"/>
              <a:gd name="connsiteX199" fmla="*/ 1460756 w 2235456"/>
              <a:gd name="connsiteY199" fmla="*/ 1406525 h 1753029"/>
              <a:gd name="connsiteX200" fmla="*/ 1482981 w 2235456"/>
              <a:gd name="connsiteY200" fmla="*/ 1397000 h 1753029"/>
              <a:gd name="connsiteX201" fmla="*/ 1489331 w 2235456"/>
              <a:gd name="connsiteY201" fmla="*/ 1374775 h 1753029"/>
              <a:gd name="connsiteX202" fmla="*/ 1492506 w 2235456"/>
              <a:gd name="connsiteY202" fmla="*/ 1336675 h 1753029"/>
              <a:gd name="connsiteX203" fmla="*/ 1495681 w 2235456"/>
              <a:gd name="connsiteY203" fmla="*/ 1327150 h 1753029"/>
              <a:gd name="connsiteX204" fmla="*/ 1502031 w 2235456"/>
              <a:gd name="connsiteY204" fmla="*/ 1301750 h 1753029"/>
              <a:gd name="connsiteX205" fmla="*/ 1508381 w 2235456"/>
              <a:gd name="connsiteY205" fmla="*/ 1263650 h 1753029"/>
              <a:gd name="connsiteX206" fmla="*/ 1492506 w 2235456"/>
              <a:gd name="connsiteY206" fmla="*/ 1155700 h 1753029"/>
              <a:gd name="connsiteX207" fmla="*/ 1476631 w 2235456"/>
              <a:gd name="connsiteY207" fmla="*/ 1152525 h 1753029"/>
              <a:gd name="connsiteX208" fmla="*/ 1463931 w 2235456"/>
              <a:gd name="connsiteY208" fmla="*/ 1139825 h 1753029"/>
              <a:gd name="connsiteX209" fmla="*/ 1448056 w 2235456"/>
              <a:gd name="connsiteY209" fmla="*/ 1130300 h 1753029"/>
              <a:gd name="connsiteX210" fmla="*/ 1451231 w 2235456"/>
              <a:gd name="connsiteY210" fmla="*/ 1120775 h 1753029"/>
              <a:gd name="connsiteX211" fmla="*/ 1457581 w 2235456"/>
              <a:gd name="connsiteY211" fmla="*/ 1111250 h 1753029"/>
              <a:gd name="connsiteX212" fmla="*/ 1482981 w 2235456"/>
              <a:gd name="connsiteY212" fmla="*/ 1101725 h 1753029"/>
              <a:gd name="connsiteX213" fmla="*/ 1492506 w 2235456"/>
              <a:gd name="connsiteY213" fmla="*/ 1095375 h 1753029"/>
              <a:gd name="connsiteX214" fmla="*/ 1495681 w 2235456"/>
              <a:gd name="connsiteY214" fmla="*/ 1085850 h 1753029"/>
              <a:gd name="connsiteX215" fmla="*/ 1492506 w 2235456"/>
              <a:gd name="connsiteY215" fmla="*/ 1019175 h 1753029"/>
              <a:gd name="connsiteX216" fmla="*/ 1467106 w 2235456"/>
              <a:gd name="connsiteY216" fmla="*/ 996950 h 1753029"/>
              <a:gd name="connsiteX217" fmla="*/ 1444881 w 2235456"/>
              <a:gd name="connsiteY217" fmla="*/ 974725 h 1753029"/>
              <a:gd name="connsiteX218" fmla="*/ 1435356 w 2235456"/>
              <a:gd name="connsiteY218" fmla="*/ 965200 h 1753029"/>
              <a:gd name="connsiteX219" fmla="*/ 1429006 w 2235456"/>
              <a:gd name="connsiteY219" fmla="*/ 955675 h 1753029"/>
              <a:gd name="connsiteX220" fmla="*/ 1435356 w 2235456"/>
              <a:gd name="connsiteY220" fmla="*/ 946150 h 1753029"/>
              <a:gd name="connsiteX221" fmla="*/ 1457581 w 2235456"/>
              <a:gd name="connsiteY221" fmla="*/ 933450 h 1753029"/>
              <a:gd name="connsiteX222" fmla="*/ 1467106 w 2235456"/>
              <a:gd name="connsiteY222" fmla="*/ 927100 h 1753029"/>
              <a:gd name="connsiteX223" fmla="*/ 1470281 w 2235456"/>
              <a:gd name="connsiteY223" fmla="*/ 917575 h 1753029"/>
              <a:gd name="connsiteX224" fmla="*/ 1463931 w 2235456"/>
              <a:gd name="connsiteY224" fmla="*/ 828675 h 1753029"/>
              <a:gd name="connsiteX225" fmla="*/ 1457581 w 2235456"/>
              <a:gd name="connsiteY225" fmla="*/ 803275 h 1753029"/>
              <a:gd name="connsiteX226" fmla="*/ 1444881 w 2235456"/>
              <a:gd name="connsiteY226" fmla="*/ 784225 h 1753029"/>
              <a:gd name="connsiteX227" fmla="*/ 1438531 w 2235456"/>
              <a:gd name="connsiteY227" fmla="*/ 768350 h 1753029"/>
              <a:gd name="connsiteX228" fmla="*/ 1422656 w 2235456"/>
              <a:gd name="connsiteY228" fmla="*/ 739775 h 1753029"/>
              <a:gd name="connsiteX229" fmla="*/ 1403606 w 2235456"/>
              <a:gd name="connsiteY229" fmla="*/ 720725 h 1753029"/>
              <a:gd name="connsiteX230" fmla="*/ 1394081 w 2235456"/>
              <a:gd name="connsiteY230" fmla="*/ 714375 h 1753029"/>
              <a:gd name="connsiteX231" fmla="*/ 1384556 w 2235456"/>
              <a:gd name="connsiteY231" fmla="*/ 704850 h 1753029"/>
              <a:gd name="connsiteX232" fmla="*/ 1400431 w 2235456"/>
              <a:gd name="connsiteY232" fmla="*/ 692150 h 1753029"/>
              <a:gd name="connsiteX233" fmla="*/ 1406781 w 2235456"/>
              <a:gd name="connsiteY233" fmla="*/ 682625 h 1753029"/>
              <a:gd name="connsiteX234" fmla="*/ 1425831 w 2235456"/>
              <a:gd name="connsiteY234" fmla="*/ 676275 h 1753029"/>
              <a:gd name="connsiteX235" fmla="*/ 1451231 w 2235456"/>
              <a:gd name="connsiteY235" fmla="*/ 663575 h 1753029"/>
              <a:gd name="connsiteX236" fmla="*/ 1463931 w 2235456"/>
              <a:gd name="connsiteY236" fmla="*/ 650875 h 1753029"/>
              <a:gd name="connsiteX237" fmla="*/ 1473456 w 2235456"/>
              <a:gd name="connsiteY237" fmla="*/ 647700 h 1753029"/>
              <a:gd name="connsiteX238" fmla="*/ 1492506 w 2235456"/>
              <a:gd name="connsiteY238" fmla="*/ 635000 h 1753029"/>
              <a:gd name="connsiteX239" fmla="*/ 1756031 w 2235456"/>
              <a:gd name="connsiteY239" fmla="*/ 625475 h 1753029"/>
              <a:gd name="connsiteX240" fmla="*/ 1775081 w 2235456"/>
              <a:gd name="connsiteY240" fmla="*/ 619125 h 1753029"/>
              <a:gd name="connsiteX241" fmla="*/ 1784606 w 2235456"/>
              <a:gd name="connsiteY241" fmla="*/ 600075 h 1753029"/>
              <a:gd name="connsiteX242" fmla="*/ 1790956 w 2235456"/>
              <a:gd name="connsiteY242" fmla="*/ 571500 h 1753029"/>
              <a:gd name="connsiteX243" fmla="*/ 1787781 w 2235456"/>
              <a:gd name="connsiteY243" fmla="*/ 558800 h 1753029"/>
              <a:gd name="connsiteX244" fmla="*/ 1784606 w 2235456"/>
              <a:gd name="connsiteY244" fmla="*/ 523875 h 1753029"/>
              <a:gd name="connsiteX245" fmla="*/ 1784606 w 2235456"/>
              <a:gd name="connsiteY245" fmla="*/ 485775 h 1753029"/>
              <a:gd name="connsiteX246" fmla="*/ 1813181 w 2235456"/>
              <a:gd name="connsiteY246" fmla="*/ 466725 h 1753029"/>
              <a:gd name="connsiteX247" fmla="*/ 1816356 w 2235456"/>
              <a:gd name="connsiteY247" fmla="*/ 457200 h 1753029"/>
              <a:gd name="connsiteX248" fmla="*/ 1825881 w 2235456"/>
              <a:gd name="connsiteY248" fmla="*/ 450850 h 1753029"/>
              <a:gd name="connsiteX249" fmla="*/ 1829056 w 2235456"/>
              <a:gd name="connsiteY249" fmla="*/ 441325 h 1753029"/>
              <a:gd name="connsiteX250" fmla="*/ 1838581 w 2235456"/>
              <a:gd name="connsiteY250" fmla="*/ 438150 h 1753029"/>
              <a:gd name="connsiteX251" fmla="*/ 1857631 w 2235456"/>
              <a:gd name="connsiteY251" fmla="*/ 425450 h 1753029"/>
              <a:gd name="connsiteX252" fmla="*/ 1876681 w 2235456"/>
              <a:gd name="connsiteY252" fmla="*/ 415925 h 1753029"/>
              <a:gd name="connsiteX253" fmla="*/ 1943356 w 2235456"/>
              <a:gd name="connsiteY253" fmla="*/ 400050 h 1753029"/>
              <a:gd name="connsiteX254" fmla="*/ 1984631 w 2235456"/>
              <a:gd name="connsiteY254" fmla="*/ 393700 h 1753029"/>
              <a:gd name="connsiteX255" fmla="*/ 2057656 w 2235456"/>
              <a:gd name="connsiteY255" fmla="*/ 387350 h 1753029"/>
              <a:gd name="connsiteX256" fmla="*/ 2095756 w 2235456"/>
              <a:gd name="connsiteY256" fmla="*/ 377825 h 1753029"/>
              <a:gd name="connsiteX257" fmla="*/ 2114806 w 2235456"/>
              <a:gd name="connsiteY257" fmla="*/ 374650 h 1753029"/>
              <a:gd name="connsiteX258" fmla="*/ 2127506 w 2235456"/>
              <a:gd name="connsiteY258" fmla="*/ 368300 h 1753029"/>
              <a:gd name="connsiteX259" fmla="*/ 2146556 w 2235456"/>
              <a:gd name="connsiteY259" fmla="*/ 358775 h 1753029"/>
              <a:gd name="connsiteX260" fmla="*/ 2171956 w 2235456"/>
              <a:gd name="connsiteY260" fmla="*/ 349250 h 1753029"/>
              <a:gd name="connsiteX261" fmla="*/ 2181481 w 2235456"/>
              <a:gd name="connsiteY261" fmla="*/ 342900 h 1753029"/>
              <a:gd name="connsiteX262" fmla="*/ 2194181 w 2235456"/>
              <a:gd name="connsiteY262" fmla="*/ 327025 h 1753029"/>
              <a:gd name="connsiteX263" fmla="*/ 2206881 w 2235456"/>
              <a:gd name="connsiteY263" fmla="*/ 307975 h 1753029"/>
              <a:gd name="connsiteX264" fmla="*/ 2213231 w 2235456"/>
              <a:gd name="connsiteY264" fmla="*/ 298450 h 1753029"/>
              <a:gd name="connsiteX265" fmla="*/ 2216406 w 2235456"/>
              <a:gd name="connsiteY265" fmla="*/ 288925 h 1753029"/>
              <a:gd name="connsiteX266" fmla="*/ 2232281 w 2235456"/>
              <a:gd name="connsiteY266" fmla="*/ 269875 h 1753029"/>
              <a:gd name="connsiteX267" fmla="*/ 2235456 w 2235456"/>
              <a:gd name="connsiteY267" fmla="*/ 254000 h 1753029"/>
              <a:gd name="connsiteX0" fmla="*/ 2401344 w 2401344"/>
              <a:gd name="connsiteY0" fmla="*/ 254000 h 1753029"/>
              <a:gd name="connsiteX1" fmla="*/ 2401344 w 2401344"/>
              <a:gd name="connsiteY1" fmla="*/ 254000 h 1753029"/>
              <a:gd name="connsiteX2" fmla="*/ 2372769 w 2401344"/>
              <a:gd name="connsiteY2" fmla="*/ 257175 h 1753029"/>
              <a:gd name="connsiteX3" fmla="*/ 2363244 w 2401344"/>
              <a:gd name="connsiteY3" fmla="*/ 254000 h 1753029"/>
              <a:gd name="connsiteX4" fmla="*/ 2347369 w 2401344"/>
              <a:gd name="connsiteY4" fmla="*/ 250825 h 1753029"/>
              <a:gd name="connsiteX5" fmla="*/ 2328319 w 2401344"/>
              <a:gd name="connsiteY5" fmla="*/ 244475 h 1753029"/>
              <a:gd name="connsiteX6" fmla="*/ 2306094 w 2401344"/>
              <a:gd name="connsiteY6" fmla="*/ 241300 h 1753029"/>
              <a:gd name="connsiteX7" fmla="*/ 2296569 w 2401344"/>
              <a:gd name="connsiteY7" fmla="*/ 238125 h 1753029"/>
              <a:gd name="connsiteX8" fmla="*/ 2267994 w 2401344"/>
              <a:gd name="connsiteY8" fmla="*/ 222250 h 1753029"/>
              <a:gd name="connsiteX9" fmla="*/ 2264819 w 2401344"/>
              <a:gd name="connsiteY9" fmla="*/ 212725 h 1753029"/>
              <a:gd name="connsiteX10" fmla="*/ 2258469 w 2401344"/>
              <a:gd name="connsiteY10" fmla="*/ 190500 h 1753029"/>
              <a:gd name="connsiteX11" fmla="*/ 2242594 w 2401344"/>
              <a:gd name="connsiteY11" fmla="*/ 171450 h 1753029"/>
              <a:gd name="connsiteX12" fmla="*/ 2236244 w 2401344"/>
              <a:gd name="connsiteY12" fmla="*/ 161925 h 1753029"/>
              <a:gd name="connsiteX13" fmla="*/ 2217194 w 2401344"/>
              <a:gd name="connsiteY13" fmla="*/ 155575 h 1753029"/>
              <a:gd name="connsiteX14" fmla="*/ 2175919 w 2401344"/>
              <a:gd name="connsiteY14" fmla="*/ 149225 h 1753029"/>
              <a:gd name="connsiteX15" fmla="*/ 2131469 w 2401344"/>
              <a:gd name="connsiteY15" fmla="*/ 136525 h 1753029"/>
              <a:gd name="connsiteX16" fmla="*/ 2112419 w 2401344"/>
              <a:gd name="connsiteY16" fmla="*/ 133350 h 1753029"/>
              <a:gd name="connsiteX17" fmla="*/ 2102894 w 2401344"/>
              <a:gd name="connsiteY17" fmla="*/ 127000 h 1753029"/>
              <a:gd name="connsiteX18" fmla="*/ 2090194 w 2401344"/>
              <a:gd name="connsiteY18" fmla="*/ 107950 h 1753029"/>
              <a:gd name="connsiteX19" fmla="*/ 2080669 w 2401344"/>
              <a:gd name="connsiteY19" fmla="*/ 104775 h 1753029"/>
              <a:gd name="connsiteX20" fmla="*/ 2077494 w 2401344"/>
              <a:gd name="connsiteY20" fmla="*/ 95250 h 1753029"/>
              <a:gd name="connsiteX21" fmla="*/ 2058444 w 2401344"/>
              <a:gd name="connsiteY21" fmla="*/ 88900 h 1753029"/>
              <a:gd name="connsiteX22" fmla="*/ 2033044 w 2401344"/>
              <a:gd name="connsiteY22" fmla="*/ 66675 h 1753029"/>
              <a:gd name="connsiteX23" fmla="*/ 2023519 w 2401344"/>
              <a:gd name="connsiteY23" fmla="*/ 63500 h 1753029"/>
              <a:gd name="connsiteX24" fmla="*/ 2004469 w 2401344"/>
              <a:gd name="connsiteY24" fmla="*/ 50800 h 1753029"/>
              <a:gd name="connsiteX25" fmla="*/ 1991769 w 2401344"/>
              <a:gd name="connsiteY25" fmla="*/ 41275 h 1753029"/>
              <a:gd name="connsiteX26" fmla="*/ 1979069 w 2401344"/>
              <a:gd name="connsiteY26" fmla="*/ 38100 h 1753029"/>
              <a:gd name="connsiteX27" fmla="*/ 1969544 w 2401344"/>
              <a:gd name="connsiteY27" fmla="*/ 31750 h 1753029"/>
              <a:gd name="connsiteX28" fmla="*/ 1944144 w 2401344"/>
              <a:gd name="connsiteY28" fmla="*/ 25400 h 1753029"/>
              <a:gd name="connsiteX29" fmla="*/ 1934619 w 2401344"/>
              <a:gd name="connsiteY29" fmla="*/ 22225 h 1753029"/>
              <a:gd name="connsiteX30" fmla="*/ 1921919 w 2401344"/>
              <a:gd name="connsiteY30" fmla="*/ 19050 h 1753029"/>
              <a:gd name="connsiteX31" fmla="*/ 1906044 w 2401344"/>
              <a:gd name="connsiteY31" fmla="*/ 15875 h 1753029"/>
              <a:gd name="connsiteX32" fmla="*/ 1886994 w 2401344"/>
              <a:gd name="connsiteY32" fmla="*/ 9525 h 1753029"/>
              <a:gd name="connsiteX33" fmla="*/ 1877469 w 2401344"/>
              <a:gd name="connsiteY33" fmla="*/ 6350 h 1753029"/>
              <a:gd name="connsiteX34" fmla="*/ 1836194 w 2401344"/>
              <a:gd name="connsiteY34" fmla="*/ 0 h 1753029"/>
              <a:gd name="connsiteX35" fmla="*/ 1788569 w 2401344"/>
              <a:gd name="connsiteY35" fmla="*/ 3175 h 1753029"/>
              <a:gd name="connsiteX36" fmla="*/ 1779044 w 2401344"/>
              <a:gd name="connsiteY36" fmla="*/ 6350 h 1753029"/>
              <a:gd name="connsiteX37" fmla="*/ 1747294 w 2401344"/>
              <a:gd name="connsiteY37" fmla="*/ 15875 h 1753029"/>
              <a:gd name="connsiteX38" fmla="*/ 1737769 w 2401344"/>
              <a:gd name="connsiteY38" fmla="*/ 19050 h 1753029"/>
              <a:gd name="connsiteX39" fmla="*/ 1718719 w 2401344"/>
              <a:gd name="connsiteY39" fmla="*/ 31750 h 1753029"/>
              <a:gd name="connsiteX40" fmla="*/ 1709194 w 2401344"/>
              <a:gd name="connsiteY40" fmla="*/ 50800 h 1753029"/>
              <a:gd name="connsiteX41" fmla="*/ 1706019 w 2401344"/>
              <a:gd name="connsiteY41" fmla="*/ 60325 h 1753029"/>
              <a:gd name="connsiteX42" fmla="*/ 1696494 w 2401344"/>
              <a:gd name="connsiteY42" fmla="*/ 66675 h 1753029"/>
              <a:gd name="connsiteX43" fmla="*/ 1683794 w 2401344"/>
              <a:gd name="connsiteY43" fmla="*/ 85725 h 1753029"/>
              <a:gd name="connsiteX44" fmla="*/ 1677444 w 2401344"/>
              <a:gd name="connsiteY44" fmla="*/ 95250 h 1753029"/>
              <a:gd name="connsiteX45" fmla="*/ 1667919 w 2401344"/>
              <a:gd name="connsiteY45" fmla="*/ 101600 h 1753029"/>
              <a:gd name="connsiteX46" fmla="*/ 1642519 w 2401344"/>
              <a:gd name="connsiteY46" fmla="*/ 139700 h 1753029"/>
              <a:gd name="connsiteX47" fmla="*/ 1636169 w 2401344"/>
              <a:gd name="connsiteY47" fmla="*/ 149225 h 1753029"/>
              <a:gd name="connsiteX48" fmla="*/ 1626644 w 2401344"/>
              <a:gd name="connsiteY48" fmla="*/ 155575 h 1753029"/>
              <a:gd name="connsiteX49" fmla="*/ 1620294 w 2401344"/>
              <a:gd name="connsiteY49" fmla="*/ 168275 h 1753029"/>
              <a:gd name="connsiteX50" fmla="*/ 1610769 w 2401344"/>
              <a:gd name="connsiteY50" fmla="*/ 187325 h 1753029"/>
              <a:gd name="connsiteX51" fmla="*/ 1601244 w 2401344"/>
              <a:gd name="connsiteY51" fmla="*/ 193675 h 1753029"/>
              <a:gd name="connsiteX52" fmla="*/ 1594894 w 2401344"/>
              <a:gd name="connsiteY52" fmla="*/ 203200 h 1753029"/>
              <a:gd name="connsiteX53" fmla="*/ 1591719 w 2401344"/>
              <a:gd name="connsiteY53" fmla="*/ 212725 h 1753029"/>
              <a:gd name="connsiteX54" fmla="*/ 1579019 w 2401344"/>
              <a:gd name="connsiteY54" fmla="*/ 231775 h 1753029"/>
              <a:gd name="connsiteX55" fmla="*/ 1582194 w 2401344"/>
              <a:gd name="connsiteY55" fmla="*/ 247650 h 1753029"/>
              <a:gd name="connsiteX56" fmla="*/ 1591719 w 2401344"/>
              <a:gd name="connsiteY56" fmla="*/ 257175 h 1753029"/>
              <a:gd name="connsiteX57" fmla="*/ 1598069 w 2401344"/>
              <a:gd name="connsiteY57" fmla="*/ 266700 h 1753029"/>
              <a:gd name="connsiteX58" fmla="*/ 1601244 w 2401344"/>
              <a:gd name="connsiteY58" fmla="*/ 279400 h 1753029"/>
              <a:gd name="connsiteX59" fmla="*/ 1607594 w 2401344"/>
              <a:gd name="connsiteY59" fmla="*/ 288925 h 1753029"/>
              <a:gd name="connsiteX60" fmla="*/ 1601244 w 2401344"/>
              <a:gd name="connsiteY60" fmla="*/ 317500 h 1753029"/>
              <a:gd name="connsiteX61" fmla="*/ 1594894 w 2401344"/>
              <a:gd name="connsiteY61" fmla="*/ 342900 h 1753029"/>
              <a:gd name="connsiteX62" fmla="*/ 1591719 w 2401344"/>
              <a:gd name="connsiteY62" fmla="*/ 355600 h 1753029"/>
              <a:gd name="connsiteX63" fmla="*/ 1588544 w 2401344"/>
              <a:gd name="connsiteY63" fmla="*/ 365125 h 1753029"/>
              <a:gd name="connsiteX64" fmla="*/ 1579019 w 2401344"/>
              <a:gd name="connsiteY64" fmla="*/ 371475 h 1753029"/>
              <a:gd name="connsiteX65" fmla="*/ 1572669 w 2401344"/>
              <a:gd name="connsiteY65" fmla="*/ 381000 h 1753029"/>
              <a:gd name="connsiteX66" fmla="*/ 1540919 w 2401344"/>
              <a:gd name="connsiteY66" fmla="*/ 400050 h 1753029"/>
              <a:gd name="connsiteX67" fmla="*/ 1531394 w 2401344"/>
              <a:gd name="connsiteY67" fmla="*/ 403225 h 1753029"/>
              <a:gd name="connsiteX68" fmla="*/ 1521869 w 2401344"/>
              <a:gd name="connsiteY68" fmla="*/ 409575 h 1753029"/>
              <a:gd name="connsiteX69" fmla="*/ 1515519 w 2401344"/>
              <a:gd name="connsiteY69" fmla="*/ 419100 h 1753029"/>
              <a:gd name="connsiteX70" fmla="*/ 1496469 w 2401344"/>
              <a:gd name="connsiteY70" fmla="*/ 431800 h 1753029"/>
              <a:gd name="connsiteX71" fmla="*/ 1490119 w 2401344"/>
              <a:gd name="connsiteY71" fmla="*/ 450850 h 1753029"/>
              <a:gd name="connsiteX72" fmla="*/ 1496469 w 2401344"/>
              <a:gd name="connsiteY72" fmla="*/ 469900 h 1753029"/>
              <a:gd name="connsiteX73" fmla="*/ 1467894 w 2401344"/>
              <a:gd name="connsiteY73" fmla="*/ 482600 h 1753029"/>
              <a:gd name="connsiteX74" fmla="*/ 1436144 w 2401344"/>
              <a:gd name="connsiteY74" fmla="*/ 514350 h 1753029"/>
              <a:gd name="connsiteX75" fmla="*/ 1426619 w 2401344"/>
              <a:gd name="connsiteY75" fmla="*/ 520700 h 1753029"/>
              <a:gd name="connsiteX76" fmla="*/ 1417094 w 2401344"/>
              <a:gd name="connsiteY76" fmla="*/ 523875 h 1753029"/>
              <a:gd name="connsiteX77" fmla="*/ 1398044 w 2401344"/>
              <a:gd name="connsiteY77" fmla="*/ 536575 h 1753029"/>
              <a:gd name="connsiteX78" fmla="*/ 1375819 w 2401344"/>
              <a:gd name="connsiteY78" fmla="*/ 517525 h 1753029"/>
              <a:gd name="connsiteX79" fmla="*/ 1363119 w 2401344"/>
              <a:gd name="connsiteY79" fmla="*/ 514350 h 1753029"/>
              <a:gd name="connsiteX80" fmla="*/ 1353594 w 2401344"/>
              <a:gd name="connsiteY80" fmla="*/ 511175 h 1753029"/>
              <a:gd name="connsiteX81" fmla="*/ 1299619 w 2401344"/>
              <a:gd name="connsiteY81" fmla="*/ 514350 h 1753029"/>
              <a:gd name="connsiteX82" fmla="*/ 1286919 w 2401344"/>
              <a:gd name="connsiteY82" fmla="*/ 530225 h 1753029"/>
              <a:gd name="connsiteX83" fmla="*/ 1277394 w 2401344"/>
              <a:gd name="connsiteY83" fmla="*/ 539750 h 1753029"/>
              <a:gd name="connsiteX84" fmla="*/ 1274219 w 2401344"/>
              <a:gd name="connsiteY84" fmla="*/ 549275 h 1753029"/>
              <a:gd name="connsiteX85" fmla="*/ 1255169 w 2401344"/>
              <a:gd name="connsiteY85" fmla="*/ 561975 h 1753029"/>
              <a:gd name="connsiteX86" fmla="*/ 1236119 w 2401344"/>
              <a:gd name="connsiteY86" fmla="*/ 571500 h 1753029"/>
              <a:gd name="connsiteX87" fmla="*/ 1223419 w 2401344"/>
              <a:gd name="connsiteY87" fmla="*/ 590550 h 1753029"/>
              <a:gd name="connsiteX88" fmla="*/ 1226594 w 2401344"/>
              <a:gd name="connsiteY88" fmla="*/ 606425 h 1753029"/>
              <a:gd name="connsiteX89" fmla="*/ 1229769 w 2401344"/>
              <a:gd name="connsiteY89" fmla="*/ 615950 h 1753029"/>
              <a:gd name="connsiteX90" fmla="*/ 1232944 w 2401344"/>
              <a:gd name="connsiteY90" fmla="*/ 631825 h 1753029"/>
              <a:gd name="connsiteX91" fmla="*/ 1223419 w 2401344"/>
              <a:gd name="connsiteY91" fmla="*/ 650875 h 1753029"/>
              <a:gd name="connsiteX92" fmla="*/ 1213894 w 2401344"/>
              <a:gd name="connsiteY92" fmla="*/ 654050 h 1753029"/>
              <a:gd name="connsiteX93" fmla="*/ 1204369 w 2401344"/>
              <a:gd name="connsiteY93" fmla="*/ 660400 h 1753029"/>
              <a:gd name="connsiteX94" fmla="*/ 1185319 w 2401344"/>
              <a:gd name="connsiteY94" fmla="*/ 676275 h 1753029"/>
              <a:gd name="connsiteX95" fmla="*/ 1182144 w 2401344"/>
              <a:gd name="connsiteY95" fmla="*/ 685800 h 1753029"/>
              <a:gd name="connsiteX96" fmla="*/ 1169444 w 2401344"/>
              <a:gd name="connsiteY96" fmla="*/ 714375 h 1753029"/>
              <a:gd name="connsiteX97" fmla="*/ 1163094 w 2401344"/>
              <a:gd name="connsiteY97" fmla="*/ 746125 h 1753029"/>
              <a:gd name="connsiteX98" fmla="*/ 1156744 w 2401344"/>
              <a:gd name="connsiteY98" fmla="*/ 765175 h 1753029"/>
              <a:gd name="connsiteX99" fmla="*/ 1150394 w 2401344"/>
              <a:gd name="connsiteY99" fmla="*/ 774700 h 1753029"/>
              <a:gd name="connsiteX100" fmla="*/ 1144044 w 2401344"/>
              <a:gd name="connsiteY100" fmla="*/ 793750 h 1753029"/>
              <a:gd name="connsiteX101" fmla="*/ 1137694 w 2401344"/>
              <a:gd name="connsiteY101" fmla="*/ 803275 h 1753029"/>
              <a:gd name="connsiteX102" fmla="*/ 1124994 w 2401344"/>
              <a:gd name="connsiteY102" fmla="*/ 831850 h 1753029"/>
              <a:gd name="connsiteX103" fmla="*/ 1128169 w 2401344"/>
              <a:gd name="connsiteY103" fmla="*/ 854075 h 1753029"/>
              <a:gd name="connsiteX104" fmla="*/ 1137694 w 2401344"/>
              <a:gd name="connsiteY104" fmla="*/ 860425 h 1753029"/>
              <a:gd name="connsiteX105" fmla="*/ 1159919 w 2401344"/>
              <a:gd name="connsiteY105" fmla="*/ 869950 h 1753029"/>
              <a:gd name="connsiteX106" fmla="*/ 1175794 w 2401344"/>
              <a:gd name="connsiteY106" fmla="*/ 885825 h 1753029"/>
              <a:gd name="connsiteX107" fmla="*/ 1182144 w 2401344"/>
              <a:gd name="connsiteY107" fmla="*/ 895350 h 1753029"/>
              <a:gd name="connsiteX108" fmla="*/ 1194844 w 2401344"/>
              <a:gd name="connsiteY108" fmla="*/ 898525 h 1753029"/>
              <a:gd name="connsiteX109" fmla="*/ 1207544 w 2401344"/>
              <a:gd name="connsiteY109" fmla="*/ 904875 h 1753029"/>
              <a:gd name="connsiteX110" fmla="*/ 1226594 w 2401344"/>
              <a:gd name="connsiteY110" fmla="*/ 914400 h 1753029"/>
              <a:gd name="connsiteX111" fmla="*/ 1229769 w 2401344"/>
              <a:gd name="connsiteY111" fmla="*/ 923925 h 1753029"/>
              <a:gd name="connsiteX112" fmla="*/ 1185319 w 2401344"/>
              <a:gd name="connsiteY112" fmla="*/ 942975 h 1753029"/>
              <a:gd name="connsiteX113" fmla="*/ 988469 w 2401344"/>
              <a:gd name="connsiteY113" fmla="*/ 949325 h 1753029"/>
              <a:gd name="connsiteX114" fmla="*/ 963069 w 2401344"/>
              <a:gd name="connsiteY114" fmla="*/ 952500 h 1753029"/>
              <a:gd name="connsiteX115" fmla="*/ 944019 w 2401344"/>
              <a:gd name="connsiteY115" fmla="*/ 965200 h 1753029"/>
              <a:gd name="connsiteX116" fmla="*/ 924969 w 2401344"/>
              <a:gd name="connsiteY116" fmla="*/ 971550 h 1753029"/>
              <a:gd name="connsiteX117" fmla="*/ 902744 w 2401344"/>
              <a:gd name="connsiteY117" fmla="*/ 984250 h 1753029"/>
              <a:gd name="connsiteX118" fmla="*/ 893219 w 2401344"/>
              <a:gd name="connsiteY118" fmla="*/ 987425 h 1753029"/>
              <a:gd name="connsiteX119" fmla="*/ 874169 w 2401344"/>
              <a:gd name="connsiteY119" fmla="*/ 1000125 h 1753029"/>
              <a:gd name="connsiteX120" fmla="*/ 864644 w 2401344"/>
              <a:gd name="connsiteY120" fmla="*/ 1006475 h 1753029"/>
              <a:gd name="connsiteX121" fmla="*/ 855119 w 2401344"/>
              <a:gd name="connsiteY121" fmla="*/ 1009650 h 1753029"/>
              <a:gd name="connsiteX122" fmla="*/ 826544 w 2401344"/>
              <a:gd name="connsiteY122" fmla="*/ 1022350 h 1753029"/>
              <a:gd name="connsiteX123" fmla="*/ 775744 w 2401344"/>
              <a:gd name="connsiteY123" fmla="*/ 1025525 h 1753029"/>
              <a:gd name="connsiteX124" fmla="*/ 743994 w 2401344"/>
              <a:gd name="connsiteY124" fmla="*/ 1073150 h 1753029"/>
              <a:gd name="connsiteX125" fmla="*/ 731294 w 2401344"/>
              <a:gd name="connsiteY125" fmla="*/ 1092200 h 1753029"/>
              <a:gd name="connsiteX126" fmla="*/ 724944 w 2401344"/>
              <a:gd name="connsiteY126" fmla="*/ 1101725 h 1753029"/>
              <a:gd name="connsiteX127" fmla="*/ 734469 w 2401344"/>
              <a:gd name="connsiteY127" fmla="*/ 1120775 h 1753029"/>
              <a:gd name="connsiteX128" fmla="*/ 743994 w 2401344"/>
              <a:gd name="connsiteY128" fmla="*/ 1127125 h 1753029"/>
              <a:gd name="connsiteX129" fmla="*/ 756694 w 2401344"/>
              <a:gd name="connsiteY129" fmla="*/ 1149350 h 1753029"/>
              <a:gd name="connsiteX130" fmla="*/ 778919 w 2401344"/>
              <a:gd name="connsiteY130" fmla="*/ 1168400 h 1753029"/>
              <a:gd name="connsiteX131" fmla="*/ 797969 w 2401344"/>
              <a:gd name="connsiteY131" fmla="*/ 1184275 h 1753029"/>
              <a:gd name="connsiteX132" fmla="*/ 804319 w 2401344"/>
              <a:gd name="connsiteY132" fmla="*/ 1196975 h 1753029"/>
              <a:gd name="connsiteX133" fmla="*/ 826544 w 2401344"/>
              <a:gd name="connsiteY133" fmla="*/ 1212850 h 1753029"/>
              <a:gd name="connsiteX134" fmla="*/ 845594 w 2401344"/>
              <a:gd name="connsiteY134" fmla="*/ 1241425 h 1753029"/>
              <a:gd name="connsiteX135" fmla="*/ 855119 w 2401344"/>
              <a:gd name="connsiteY135" fmla="*/ 1247775 h 1753029"/>
              <a:gd name="connsiteX136" fmla="*/ 861469 w 2401344"/>
              <a:gd name="connsiteY136" fmla="*/ 1257300 h 1753029"/>
              <a:gd name="connsiteX137" fmla="*/ 28031 w 2401344"/>
              <a:gd name="connsiteY137" fmla="*/ 1304925 h 1753029"/>
              <a:gd name="connsiteX138" fmla="*/ 202657 w 2401344"/>
              <a:gd name="connsiteY138" fmla="*/ 1582738 h 1753029"/>
              <a:gd name="connsiteX139" fmla="*/ 261394 w 2401344"/>
              <a:gd name="connsiteY139" fmla="*/ 1560512 h 1753029"/>
              <a:gd name="connsiteX140" fmla="*/ 331244 w 2401344"/>
              <a:gd name="connsiteY140" fmla="*/ 1665288 h 1753029"/>
              <a:gd name="connsiteX141" fmla="*/ 297906 w 2401344"/>
              <a:gd name="connsiteY141" fmla="*/ 1752600 h 1753029"/>
              <a:gd name="connsiteX142" fmla="*/ 418557 w 2401344"/>
              <a:gd name="connsiteY142" fmla="*/ 1722437 h 1753029"/>
              <a:gd name="connsiteX143" fmla="*/ 440781 w 2401344"/>
              <a:gd name="connsiteY143" fmla="*/ 1716087 h 1753029"/>
              <a:gd name="connsiteX144" fmla="*/ 445544 w 2401344"/>
              <a:gd name="connsiteY144" fmla="*/ 1725612 h 1753029"/>
              <a:gd name="connsiteX145" fmla="*/ 455069 w 2401344"/>
              <a:gd name="connsiteY145" fmla="*/ 1731962 h 1753029"/>
              <a:gd name="connsiteX146" fmla="*/ 497932 w 2401344"/>
              <a:gd name="connsiteY146" fmla="*/ 1736725 h 1753029"/>
              <a:gd name="connsiteX147" fmla="*/ 529682 w 2401344"/>
              <a:gd name="connsiteY147" fmla="*/ 1727200 h 1753029"/>
              <a:gd name="connsiteX148" fmla="*/ 570957 w 2401344"/>
              <a:gd name="connsiteY148" fmla="*/ 1717675 h 1753029"/>
              <a:gd name="connsiteX149" fmla="*/ 583657 w 2401344"/>
              <a:gd name="connsiteY149" fmla="*/ 1722438 h 1753029"/>
              <a:gd name="connsiteX150" fmla="*/ 650332 w 2401344"/>
              <a:gd name="connsiteY150" fmla="*/ 1706562 h 1753029"/>
              <a:gd name="connsiteX151" fmla="*/ 688431 w 2401344"/>
              <a:gd name="connsiteY151" fmla="*/ 1706563 h 1753029"/>
              <a:gd name="connsiteX152" fmla="*/ 796382 w 2401344"/>
              <a:gd name="connsiteY152" fmla="*/ 1709738 h 1753029"/>
              <a:gd name="connsiteX153" fmla="*/ 753519 w 2401344"/>
              <a:gd name="connsiteY153" fmla="*/ 1706562 h 1753029"/>
              <a:gd name="connsiteX154" fmla="*/ 836069 w 2401344"/>
              <a:gd name="connsiteY154" fmla="*/ 1639887 h 1753029"/>
              <a:gd name="connsiteX155" fmla="*/ 877344 w 2401344"/>
              <a:gd name="connsiteY155" fmla="*/ 1620838 h 1753029"/>
              <a:gd name="connsiteX156" fmla="*/ 905919 w 2401344"/>
              <a:gd name="connsiteY156" fmla="*/ 1635125 h 1753029"/>
              <a:gd name="connsiteX157" fmla="*/ 937669 w 2401344"/>
              <a:gd name="connsiteY157" fmla="*/ 1654175 h 1753029"/>
              <a:gd name="connsiteX158" fmla="*/ 971007 w 2401344"/>
              <a:gd name="connsiteY158" fmla="*/ 1619250 h 1753029"/>
              <a:gd name="connsiteX159" fmla="*/ 1110707 w 2401344"/>
              <a:gd name="connsiteY159" fmla="*/ 1616075 h 1753029"/>
              <a:gd name="connsiteX160" fmla="*/ 1137694 w 2401344"/>
              <a:gd name="connsiteY160" fmla="*/ 1539875 h 1753029"/>
              <a:gd name="connsiteX161" fmla="*/ 1102769 w 2401344"/>
              <a:gd name="connsiteY161" fmla="*/ 1573212 h 1753029"/>
              <a:gd name="connsiteX162" fmla="*/ 1169444 w 2401344"/>
              <a:gd name="connsiteY162" fmla="*/ 1581150 h 1753029"/>
              <a:gd name="connsiteX163" fmla="*/ 1167856 w 2401344"/>
              <a:gd name="connsiteY163" fmla="*/ 1606550 h 1753029"/>
              <a:gd name="connsiteX164" fmla="*/ 1177381 w 2401344"/>
              <a:gd name="connsiteY164" fmla="*/ 1606550 h 1753029"/>
              <a:gd name="connsiteX165" fmla="*/ 1217069 w 2401344"/>
              <a:gd name="connsiteY165" fmla="*/ 1616075 h 1753029"/>
              <a:gd name="connsiteX166" fmla="*/ 1236119 w 2401344"/>
              <a:gd name="connsiteY166" fmla="*/ 1631950 h 1753029"/>
              <a:gd name="connsiteX167" fmla="*/ 1245644 w 2401344"/>
              <a:gd name="connsiteY167" fmla="*/ 1641475 h 1753029"/>
              <a:gd name="connsiteX168" fmla="*/ 1255169 w 2401344"/>
              <a:gd name="connsiteY168" fmla="*/ 1644650 h 1753029"/>
              <a:gd name="connsiteX169" fmla="*/ 1274219 w 2401344"/>
              <a:gd name="connsiteY169" fmla="*/ 1654175 h 1753029"/>
              <a:gd name="connsiteX170" fmla="*/ 1277394 w 2401344"/>
              <a:gd name="connsiteY170" fmla="*/ 1663700 h 1753029"/>
              <a:gd name="connsiteX171" fmla="*/ 1296444 w 2401344"/>
              <a:gd name="connsiteY171" fmla="*/ 1679575 h 1753029"/>
              <a:gd name="connsiteX172" fmla="*/ 1325019 w 2401344"/>
              <a:gd name="connsiteY172" fmla="*/ 1685925 h 1753029"/>
              <a:gd name="connsiteX173" fmla="*/ 1340894 w 2401344"/>
              <a:gd name="connsiteY173" fmla="*/ 1682750 h 1753029"/>
              <a:gd name="connsiteX174" fmla="*/ 1347244 w 2401344"/>
              <a:gd name="connsiteY174" fmla="*/ 1673225 h 1753029"/>
              <a:gd name="connsiteX175" fmla="*/ 1356769 w 2401344"/>
              <a:gd name="connsiteY175" fmla="*/ 1666875 h 1753029"/>
              <a:gd name="connsiteX176" fmla="*/ 1359944 w 2401344"/>
              <a:gd name="connsiteY176" fmla="*/ 1657350 h 1753029"/>
              <a:gd name="connsiteX177" fmla="*/ 1378994 w 2401344"/>
              <a:gd name="connsiteY177" fmla="*/ 1644650 h 1753029"/>
              <a:gd name="connsiteX178" fmla="*/ 1394869 w 2401344"/>
              <a:gd name="connsiteY178" fmla="*/ 1625600 h 1753029"/>
              <a:gd name="connsiteX179" fmla="*/ 1404394 w 2401344"/>
              <a:gd name="connsiteY179" fmla="*/ 1622425 h 1753029"/>
              <a:gd name="connsiteX180" fmla="*/ 1413919 w 2401344"/>
              <a:gd name="connsiteY180" fmla="*/ 1616075 h 1753029"/>
              <a:gd name="connsiteX181" fmla="*/ 1429794 w 2401344"/>
              <a:gd name="connsiteY181" fmla="*/ 1603375 h 1753029"/>
              <a:gd name="connsiteX182" fmla="*/ 1439319 w 2401344"/>
              <a:gd name="connsiteY182" fmla="*/ 1593850 h 1753029"/>
              <a:gd name="connsiteX183" fmla="*/ 1448844 w 2401344"/>
              <a:gd name="connsiteY183" fmla="*/ 1587500 h 1753029"/>
              <a:gd name="connsiteX184" fmla="*/ 1461544 w 2401344"/>
              <a:gd name="connsiteY184" fmla="*/ 1568450 h 1753029"/>
              <a:gd name="connsiteX185" fmla="*/ 1467894 w 2401344"/>
              <a:gd name="connsiteY185" fmla="*/ 1558925 h 1753029"/>
              <a:gd name="connsiteX186" fmla="*/ 1490119 w 2401344"/>
              <a:gd name="connsiteY186" fmla="*/ 1543050 h 1753029"/>
              <a:gd name="connsiteX187" fmla="*/ 1509169 w 2401344"/>
              <a:gd name="connsiteY187" fmla="*/ 1530350 h 1753029"/>
              <a:gd name="connsiteX188" fmla="*/ 1518694 w 2401344"/>
              <a:gd name="connsiteY188" fmla="*/ 1527175 h 1753029"/>
              <a:gd name="connsiteX189" fmla="*/ 1528219 w 2401344"/>
              <a:gd name="connsiteY189" fmla="*/ 1508125 h 1753029"/>
              <a:gd name="connsiteX190" fmla="*/ 1537744 w 2401344"/>
              <a:gd name="connsiteY190" fmla="*/ 1501775 h 1753029"/>
              <a:gd name="connsiteX191" fmla="*/ 1544094 w 2401344"/>
              <a:gd name="connsiteY191" fmla="*/ 1473200 h 1753029"/>
              <a:gd name="connsiteX192" fmla="*/ 1537744 w 2401344"/>
              <a:gd name="connsiteY192" fmla="*/ 1454150 h 1753029"/>
              <a:gd name="connsiteX193" fmla="*/ 1534569 w 2401344"/>
              <a:gd name="connsiteY193" fmla="*/ 1444625 h 1753029"/>
              <a:gd name="connsiteX194" fmla="*/ 1537744 w 2401344"/>
              <a:gd name="connsiteY194" fmla="*/ 1435100 h 1753029"/>
              <a:gd name="connsiteX195" fmla="*/ 1566319 w 2401344"/>
              <a:gd name="connsiteY195" fmla="*/ 1425575 h 1753029"/>
              <a:gd name="connsiteX196" fmla="*/ 1585369 w 2401344"/>
              <a:gd name="connsiteY196" fmla="*/ 1419225 h 1753029"/>
              <a:gd name="connsiteX197" fmla="*/ 1594894 w 2401344"/>
              <a:gd name="connsiteY197" fmla="*/ 1416050 h 1753029"/>
              <a:gd name="connsiteX198" fmla="*/ 1607594 w 2401344"/>
              <a:gd name="connsiteY198" fmla="*/ 1412875 h 1753029"/>
              <a:gd name="connsiteX199" fmla="*/ 1626644 w 2401344"/>
              <a:gd name="connsiteY199" fmla="*/ 1406525 h 1753029"/>
              <a:gd name="connsiteX200" fmla="*/ 1648869 w 2401344"/>
              <a:gd name="connsiteY200" fmla="*/ 1397000 h 1753029"/>
              <a:gd name="connsiteX201" fmla="*/ 1655219 w 2401344"/>
              <a:gd name="connsiteY201" fmla="*/ 1374775 h 1753029"/>
              <a:gd name="connsiteX202" fmla="*/ 1658394 w 2401344"/>
              <a:gd name="connsiteY202" fmla="*/ 1336675 h 1753029"/>
              <a:gd name="connsiteX203" fmla="*/ 1661569 w 2401344"/>
              <a:gd name="connsiteY203" fmla="*/ 1327150 h 1753029"/>
              <a:gd name="connsiteX204" fmla="*/ 1667919 w 2401344"/>
              <a:gd name="connsiteY204" fmla="*/ 1301750 h 1753029"/>
              <a:gd name="connsiteX205" fmla="*/ 1674269 w 2401344"/>
              <a:gd name="connsiteY205" fmla="*/ 1263650 h 1753029"/>
              <a:gd name="connsiteX206" fmla="*/ 1658394 w 2401344"/>
              <a:gd name="connsiteY206" fmla="*/ 1155700 h 1753029"/>
              <a:gd name="connsiteX207" fmla="*/ 1642519 w 2401344"/>
              <a:gd name="connsiteY207" fmla="*/ 1152525 h 1753029"/>
              <a:gd name="connsiteX208" fmla="*/ 1629819 w 2401344"/>
              <a:gd name="connsiteY208" fmla="*/ 1139825 h 1753029"/>
              <a:gd name="connsiteX209" fmla="*/ 1613944 w 2401344"/>
              <a:gd name="connsiteY209" fmla="*/ 1130300 h 1753029"/>
              <a:gd name="connsiteX210" fmla="*/ 1617119 w 2401344"/>
              <a:gd name="connsiteY210" fmla="*/ 1120775 h 1753029"/>
              <a:gd name="connsiteX211" fmla="*/ 1623469 w 2401344"/>
              <a:gd name="connsiteY211" fmla="*/ 1111250 h 1753029"/>
              <a:gd name="connsiteX212" fmla="*/ 1648869 w 2401344"/>
              <a:gd name="connsiteY212" fmla="*/ 1101725 h 1753029"/>
              <a:gd name="connsiteX213" fmla="*/ 1658394 w 2401344"/>
              <a:gd name="connsiteY213" fmla="*/ 1095375 h 1753029"/>
              <a:gd name="connsiteX214" fmla="*/ 1661569 w 2401344"/>
              <a:gd name="connsiteY214" fmla="*/ 1085850 h 1753029"/>
              <a:gd name="connsiteX215" fmla="*/ 1658394 w 2401344"/>
              <a:gd name="connsiteY215" fmla="*/ 1019175 h 1753029"/>
              <a:gd name="connsiteX216" fmla="*/ 1632994 w 2401344"/>
              <a:gd name="connsiteY216" fmla="*/ 996950 h 1753029"/>
              <a:gd name="connsiteX217" fmla="*/ 1610769 w 2401344"/>
              <a:gd name="connsiteY217" fmla="*/ 974725 h 1753029"/>
              <a:gd name="connsiteX218" fmla="*/ 1601244 w 2401344"/>
              <a:gd name="connsiteY218" fmla="*/ 965200 h 1753029"/>
              <a:gd name="connsiteX219" fmla="*/ 1594894 w 2401344"/>
              <a:gd name="connsiteY219" fmla="*/ 955675 h 1753029"/>
              <a:gd name="connsiteX220" fmla="*/ 1601244 w 2401344"/>
              <a:gd name="connsiteY220" fmla="*/ 946150 h 1753029"/>
              <a:gd name="connsiteX221" fmla="*/ 1623469 w 2401344"/>
              <a:gd name="connsiteY221" fmla="*/ 933450 h 1753029"/>
              <a:gd name="connsiteX222" fmla="*/ 1632994 w 2401344"/>
              <a:gd name="connsiteY222" fmla="*/ 927100 h 1753029"/>
              <a:gd name="connsiteX223" fmla="*/ 1636169 w 2401344"/>
              <a:gd name="connsiteY223" fmla="*/ 917575 h 1753029"/>
              <a:gd name="connsiteX224" fmla="*/ 1629819 w 2401344"/>
              <a:gd name="connsiteY224" fmla="*/ 828675 h 1753029"/>
              <a:gd name="connsiteX225" fmla="*/ 1623469 w 2401344"/>
              <a:gd name="connsiteY225" fmla="*/ 803275 h 1753029"/>
              <a:gd name="connsiteX226" fmla="*/ 1610769 w 2401344"/>
              <a:gd name="connsiteY226" fmla="*/ 784225 h 1753029"/>
              <a:gd name="connsiteX227" fmla="*/ 1604419 w 2401344"/>
              <a:gd name="connsiteY227" fmla="*/ 768350 h 1753029"/>
              <a:gd name="connsiteX228" fmla="*/ 1588544 w 2401344"/>
              <a:gd name="connsiteY228" fmla="*/ 739775 h 1753029"/>
              <a:gd name="connsiteX229" fmla="*/ 1569494 w 2401344"/>
              <a:gd name="connsiteY229" fmla="*/ 720725 h 1753029"/>
              <a:gd name="connsiteX230" fmla="*/ 1559969 w 2401344"/>
              <a:gd name="connsiteY230" fmla="*/ 714375 h 1753029"/>
              <a:gd name="connsiteX231" fmla="*/ 1550444 w 2401344"/>
              <a:gd name="connsiteY231" fmla="*/ 704850 h 1753029"/>
              <a:gd name="connsiteX232" fmla="*/ 1566319 w 2401344"/>
              <a:gd name="connsiteY232" fmla="*/ 692150 h 1753029"/>
              <a:gd name="connsiteX233" fmla="*/ 1572669 w 2401344"/>
              <a:gd name="connsiteY233" fmla="*/ 682625 h 1753029"/>
              <a:gd name="connsiteX234" fmla="*/ 1591719 w 2401344"/>
              <a:gd name="connsiteY234" fmla="*/ 676275 h 1753029"/>
              <a:gd name="connsiteX235" fmla="*/ 1617119 w 2401344"/>
              <a:gd name="connsiteY235" fmla="*/ 663575 h 1753029"/>
              <a:gd name="connsiteX236" fmla="*/ 1629819 w 2401344"/>
              <a:gd name="connsiteY236" fmla="*/ 650875 h 1753029"/>
              <a:gd name="connsiteX237" fmla="*/ 1639344 w 2401344"/>
              <a:gd name="connsiteY237" fmla="*/ 647700 h 1753029"/>
              <a:gd name="connsiteX238" fmla="*/ 1658394 w 2401344"/>
              <a:gd name="connsiteY238" fmla="*/ 635000 h 1753029"/>
              <a:gd name="connsiteX239" fmla="*/ 1921919 w 2401344"/>
              <a:gd name="connsiteY239" fmla="*/ 625475 h 1753029"/>
              <a:gd name="connsiteX240" fmla="*/ 1940969 w 2401344"/>
              <a:gd name="connsiteY240" fmla="*/ 619125 h 1753029"/>
              <a:gd name="connsiteX241" fmla="*/ 1950494 w 2401344"/>
              <a:gd name="connsiteY241" fmla="*/ 600075 h 1753029"/>
              <a:gd name="connsiteX242" fmla="*/ 1956844 w 2401344"/>
              <a:gd name="connsiteY242" fmla="*/ 571500 h 1753029"/>
              <a:gd name="connsiteX243" fmla="*/ 1953669 w 2401344"/>
              <a:gd name="connsiteY243" fmla="*/ 558800 h 1753029"/>
              <a:gd name="connsiteX244" fmla="*/ 1950494 w 2401344"/>
              <a:gd name="connsiteY244" fmla="*/ 523875 h 1753029"/>
              <a:gd name="connsiteX245" fmla="*/ 1950494 w 2401344"/>
              <a:gd name="connsiteY245" fmla="*/ 485775 h 1753029"/>
              <a:gd name="connsiteX246" fmla="*/ 1979069 w 2401344"/>
              <a:gd name="connsiteY246" fmla="*/ 466725 h 1753029"/>
              <a:gd name="connsiteX247" fmla="*/ 1982244 w 2401344"/>
              <a:gd name="connsiteY247" fmla="*/ 457200 h 1753029"/>
              <a:gd name="connsiteX248" fmla="*/ 1991769 w 2401344"/>
              <a:gd name="connsiteY248" fmla="*/ 450850 h 1753029"/>
              <a:gd name="connsiteX249" fmla="*/ 1994944 w 2401344"/>
              <a:gd name="connsiteY249" fmla="*/ 441325 h 1753029"/>
              <a:gd name="connsiteX250" fmla="*/ 2004469 w 2401344"/>
              <a:gd name="connsiteY250" fmla="*/ 438150 h 1753029"/>
              <a:gd name="connsiteX251" fmla="*/ 2023519 w 2401344"/>
              <a:gd name="connsiteY251" fmla="*/ 425450 h 1753029"/>
              <a:gd name="connsiteX252" fmla="*/ 2042569 w 2401344"/>
              <a:gd name="connsiteY252" fmla="*/ 415925 h 1753029"/>
              <a:gd name="connsiteX253" fmla="*/ 2109244 w 2401344"/>
              <a:gd name="connsiteY253" fmla="*/ 400050 h 1753029"/>
              <a:gd name="connsiteX254" fmla="*/ 2150519 w 2401344"/>
              <a:gd name="connsiteY254" fmla="*/ 393700 h 1753029"/>
              <a:gd name="connsiteX255" fmla="*/ 2223544 w 2401344"/>
              <a:gd name="connsiteY255" fmla="*/ 387350 h 1753029"/>
              <a:gd name="connsiteX256" fmla="*/ 2261644 w 2401344"/>
              <a:gd name="connsiteY256" fmla="*/ 377825 h 1753029"/>
              <a:gd name="connsiteX257" fmla="*/ 2280694 w 2401344"/>
              <a:gd name="connsiteY257" fmla="*/ 374650 h 1753029"/>
              <a:gd name="connsiteX258" fmla="*/ 2293394 w 2401344"/>
              <a:gd name="connsiteY258" fmla="*/ 368300 h 1753029"/>
              <a:gd name="connsiteX259" fmla="*/ 2312444 w 2401344"/>
              <a:gd name="connsiteY259" fmla="*/ 358775 h 1753029"/>
              <a:gd name="connsiteX260" fmla="*/ 2337844 w 2401344"/>
              <a:gd name="connsiteY260" fmla="*/ 349250 h 1753029"/>
              <a:gd name="connsiteX261" fmla="*/ 2347369 w 2401344"/>
              <a:gd name="connsiteY261" fmla="*/ 342900 h 1753029"/>
              <a:gd name="connsiteX262" fmla="*/ 2360069 w 2401344"/>
              <a:gd name="connsiteY262" fmla="*/ 327025 h 1753029"/>
              <a:gd name="connsiteX263" fmla="*/ 2372769 w 2401344"/>
              <a:gd name="connsiteY263" fmla="*/ 307975 h 1753029"/>
              <a:gd name="connsiteX264" fmla="*/ 2379119 w 2401344"/>
              <a:gd name="connsiteY264" fmla="*/ 298450 h 1753029"/>
              <a:gd name="connsiteX265" fmla="*/ 2382294 w 2401344"/>
              <a:gd name="connsiteY265" fmla="*/ 288925 h 1753029"/>
              <a:gd name="connsiteX266" fmla="*/ 2398169 w 2401344"/>
              <a:gd name="connsiteY266" fmla="*/ 269875 h 1753029"/>
              <a:gd name="connsiteX267" fmla="*/ 2401344 w 2401344"/>
              <a:gd name="connsiteY267" fmla="*/ 254000 h 1753029"/>
              <a:gd name="connsiteX0" fmla="*/ 2391985 w 2391985"/>
              <a:gd name="connsiteY0" fmla="*/ 254000 h 1753029"/>
              <a:gd name="connsiteX1" fmla="*/ 2391985 w 2391985"/>
              <a:gd name="connsiteY1" fmla="*/ 254000 h 1753029"/>
              <a:gd name="connsiteX2" fmla="*/ 2363410 w 2391985"/>
              <a:gd name="connsiteY2" fmla="*/ 257175 h 1753029"/>
              <a:gd name="connsiteX3" fmla="*/ 2353885 w 2391985"/>
              <a:gd name="connsiteY3" fmla="*/ 254000 h 1753029"/>
              <a:gd name="connsiteX4" fmla="*/ 2338010 w 2391985"/>
              <a:gd name="connsiteY4" fmla="*/ 250825 h 1753029"/>
              <a:gd name="connsiteX5" fmla="*/ 2318960 w 2391985"/>
              <a:gd name="connsiteY5" fmla="*/ 244475 h 1753029"/>
              <a:gd name="connsiteX6" fmla="*/ 2296735 w 2391985"/>
              <a:gd name="connsiteY6" fmla="*/ 241300 h 1753029"/>
              <a:gd name="connsiteX7" fmla="*/ 2287210 w 2391985"/>
              <a:gd name="connsiteY7" fmla="*/ 238125 h 1753029"/>
              <a:gd name="connsiteX8" fmla="*/ 2258635 w 2391985"/>
              <a:gd name="connsiteY8" fmla="*/ 222250 h 1753029"/>
              <a:gd name="connsiteX9" fmla="*/ 2255460 w 2391985"/>
              <a:gd name="connsiteY9" fmla="*/ 212725 h 1753029"/>
              <a:gd name="connsiteX10" fmla="*/ 2249110 w 2391985"/>
              <a:gd name="connsiteY10" fmla="*/ 190500 h 1753029"/>
              <a:gd name="connsiteX11" fmla="*/ 2233235 w 2391985"/>
              <a:gd name="connsiteY11" fmla="*/ 171450 h 1753029"/>
              <a:gd name="connsiteX12" fmla="*/ 2226885 w 2391985"/>
              <a:gd name="connsiteY12" fmla="*/ 161925 h 1753029"/>
              <a:gd name="connsiteX13" fmla="*/ 2207835 w 2391985"/>
              <a:gd name="connsiteY13" fmla="*/ 155575 h 1753029"/>
              <a:gd name="connsiteX14" fmla="*/ 2166560 w 2391985"/>
              <a:gd name="connsiteY14" fmla="*/ 149225 h 1753029"/>
              <a:gd name="connsiteX15" fmla="*/ 2122110 w 2391985"/>
              <a:gd name="connsiteY15" fmla="*/ 136525 h 1753029"/>
              <a:gd name="connsiteX16" fmla="*/ 2103060 w 2391985"/>
              <a:gd name="connsiteY16" fmla="*/ 133350 h 1753029"/>
              <a:gd name="connsiteX17" fmla="*/ 2093535 w 2391985"/>
              <a:gd name="connsiteY17" fmla="*/ 127000 h 1753029"/>
              <a:gd name="connsiteX18" fmla="*/ 2080835 w 2391985"/>
              <a:gd name="connsiteY18" fmla="*/ 107950 h 1753029"/>
              <a:gd name="connsiteX19" fmla="*/ 2071310 w 2391985"/>
              <a:gd name="connsiteY19" fmla="*/ 104775 h 1753029"/>
              <a:gd name="connsiteX20" fmla="*/ 2068135 w 2391985"/>
              <a:gd name="connsiteY20" fmla="*/ 95250 h 1753029"/>
              <a:gd name="connsiteX21" fmla="*/ 2049085 w 2391985"/>
              <a:gd name="connsiteY21" fmla="*/ 88900 h 1753029"/>
              <a:gd name="connsiteX22" fmla="*/ 2023685 w 2391985"/>
              <a:gd name="connsiteY22" fmla="*/ 66675 h 1753029"/>
              <a:gd name="connsiteX23" fmla="*/ 2014160 w 2391985"/>
              <a:gd name="connsiteY23" fmla="*/ 63500 h 1753029"/>
              <a:gd name="connsiteX24" fmla="*/ 1995110 w 2391985"/>
              <a:gd name="connsiteY24" fmla="*/ 50800 h 1753029"/>
              <a:gd name="connsiteX25" fmla="*/ 1982410 w 2391985"/>
              <a:gd name="connsiteY25" fmla="*/ 41275 h 1753029"/>
              <a:gd name="connsiteX26" fmla="*/ 1969710 w 2391985"/>
              <a:gd name="connsiteY26" fmla="*/ 38100 h 1753029"/>
              <a:gd name="connsiteX27" fmla="*/ 1960185 w 2391985"/>
              <a:gd name="connsiteY27" fmla="*/ 31750 h 1753029"/>
              <a:gd name="connsiteX28" fmla="*/ 1934785 w 2391985"/>
              <a:gd name="connsiteY28" fmla="*/ 25400 h 1753029"/>
              <a:gd name="connsiteX29" fmla="*/ 1925260 w 2391985"/>
              <a:gd name="connsiteY29" fmla="*/ 22225 h 1753029"/>
              <a:gd name="connsiteX30" fmla="*/ 1912560 w 2391985"/>
              <a:gd name="connsiteY30" fmla="*/ 19050 h 1753029"/>
              <a:gd name="connsiteX31" fmla="*/ 1896685 w 2391985"/>
              <a:gd name="connsiteY31" fmla="*/ 15875 h 1753029"/>
              <a:gd name="connsiteX32" fmla="*/ 1877635 w 2391985"/>
              <a:gd name="connsiteY32" fmla="*/ 9525 h 1753029"/>
              <a:gd name="connsiteX33" fmla="*/ 1868110 w 2391985"/>
              <a:gd name="connsiteY33" fmla="*/ 6350 h 1753029"/>
              <a:gd name="connsiteX34" fmla="*/ 1826835 w 2391985"/>
              <a:gd name="connsiteY34" fmla="*/ 0 h 1753029"/>
              <a:gd name="connsiteX35" fmla="*/ 1779210 w 2391985"/>
              <a:gd name="connsiteY35" fmla="*/ 3175 h 1753029"/>
              <a:gd name="connsiteX36" fmla="*/ 1769685 w 2391985"/>
              <a:gd name="connsiteY36" fmla="*/ 6350 h 1753029"/>
              <a:gd name="connsiteX37" fmla="*/ 1737935 w 2391985"/>
              <a:gd name="connsiteY37" fmla="*/ 15875 h 1753029"/>
              <a:gd name="connsiteX38" fmla="*/ 1728410 w 2391985"/>
              <a:gd name="connsiteY38" fmla="*/ 19050 h 1753029"/>
              <a:gd name="connsiteX39" fmla="*/ 1709360 w 2391985"/>
              <a:gd name="connsiteY39" fmla="*/ 31750 h 1753029"/>
              <a:gd name="connsiteX40" fmla="*/ 1699835 w 2391985"/>
              <a:gd name="connsiteY40" fmla="*/ 50800 h 1753029"/>
              <a:gd name="connsiteX41" fmla="*/ 1696660 w 2391985"/>
              <a:gd name="connsiteY41" fmla="*/ 60325 h 1753029"/>
              <a:gd name="connsiteX42" fmla="*/ 1687135 w 2391985"/>
              <a:gd name="connsiteY42" fmla="*/ 66675 h 1753029"/>
              <a:gd name="connsiteX43" fmla="*/ 1674435 w 2391985"/>
              <a:gd name="connsiteY43" fmla="*/ 85725 h 1753029"/>
              <a:gd name="connsiteX44" fmla="*/ 1668085 w 2391985"/>
              <a:gd name="connsiteY44" fmla="*/ 95250 h 1753029"/>
              <a:gd name="connsiteX45" fmla="*/ 1658560 w 2391985"/>
              <a:gd name="connsiteY45" fmla="*/ 101600 h 1753029"/>
              <a:gd name="connsiteX46" fmla="*/ 1633160 w 2391985"/>
              <a:gd name="connsiteY46" fmla="*/ 139700 h 1753029"/>
              <a:gd name="connsiteX47" fmla="*/ 1626810 w 2391985"/>
              <a:gd name="connsiteY47" fmla="*/ 149225 h 1753029"/>
              <a:gd name="connsiteX48" fmla="*/ 1617285 w 2391985"/>
              <a:gd name="connsiteY48" fmla="*/ 155575 h 1753029"/>
              <a:gd name="connsiteX49" fmla="*/ 1610935 w 2391985"/>
              <a:gd name="connsiteY49" fmla="*/ 168275 h 1753029"/>
              <a:gd name="connsiteX50" fmla="*/ 1601410 w 2391985"/>
              <a:gd name="connsiteY50" fmla="*/ 187325 h 1753029"/>
              <a:gd name="connsiteX51" fmla="*/ 1591885 w 2391985"/>
              <a:gd name="connsiteY51" fmla="*/ 193675 h 1753029"/>
              <a:gd name="connsiteX52" fmla="*/ 1585535 w 2391985"/>
              <a:gd name="connsiteY52" fmla="*/ 203200 h 1753029"/>
              <a:gd name="connsiteX53" fmla="*/ 1582360 w 2391985"/>
              <a:gd name="connsiteY53" fmla="*/ 212725 h 1753029"/>
              <a:gd name="connsiteX54" fmla="*/ 1569660 w 2391985"/>
              <a:gd name="connsiteY54" fmla="*/ 231775 h 1753029"/>
              <a:gd name="connsiteX55" fmla="*/ 1572835 w 2391985"/>
              <a:gd name="connsiteY55" fmla="*/ 247650 h 1753029"/>
              <a:gd name="connsiteX56" fmla="*/ 1582360 w 2391985"/>
              <a:gd name="connsiteY56" fmla="*/ 257175 h 1753029"/>
              <a:gd name="connsiteX57" fmla="*/ 1588710 w 2391985"/>
              <a:gd name="connsiteY57" fmla="*/ 266700 h 1753029"/>
              <a:gd name="connsiteX58" fmla="*/ 1591885 w 2391985"/>
              <a:gd name="connsiteY58" fmla="*/ 279400 h 1753029"/>
              <a:gd name="connsiteX59" fmla="*/ 1598235 w 2391985"/>
              <a:gd name="connsiteY59" fmla="*/ 288925 h 1753029"/>
              <a:gd name="connsiteX60" fmla="*/ 1591885 w 2391985"/>
              <a:gd name="connsiteY60" fmla="*/ 317500 h 1753029"/>
              <a:gd name="connsiteX61" fmla="*/ 1585535 w 2391985"/>
              <a:gd name="connsiteY61" fmla="*/ 342900 h 1753029"/>
              <a:gd name="connsiteX62" fmla="*/ 1582360 w 2391985"/>
              <a:gd name="connsiteY62" fmla="*/ 355600 h 1753029"/>
              <a:gd name="connsiteX63" fmla="*/ 1579185 w 2391985"/>
              <a:gd name="connsiteY63" fmla="*/ 365125 h 1753029"/>
              <a:gd name="connsiteX64" fmla="*/ 1569660 w 2391985"/>
              <a:gd name="connsiteY64" fmla="*/ 371475 h 1753029"/>
              <a:gd name="connsiteX65" fmla="*/ 1563310 w 2391985"/>
              <a:gd name="connsiteY65" fmla="*/ 381000 h 1753029"/>
              <a:gd name="connsiteX66" fmla="*/ 1531560 w 2391985"/>
              <a:gd name="connsiteY66" fmla="*/ 400050 h 1753029"/>
              <a:gd name="connsiteX67" fmla="*/ 1522035 w 2391985"/>
              <a:gd name="connsiteY67" fmla="*/ 403225 h 1753029"/>
              <a:gd name="connsiteX68" fmla="*/ 1512510 w 2391985"/>
              <a:gd name="connsiteY68" fmla="*/ 409575 h 1753029"/>
              <a:gd name="connsiteX69" fmla="*/ 1506160 w 2391985"/>
              <a:gd name="connsiteY69" fmla="*/ 419100 h 1753029"/>
              <a:gd name="connsiteX70" fmla="*/ 1487110 w 2391985"/>
              <a:gd name="connsiteY70" fmla="*/ 431800 h 1753029"/>
              <a:gd name="connsiteX71" fmla="*/ 1480760 w 2391985"/>
              <a:gd name="connsiteY71" fmla="*/ 450850 h 1753029"/>
              <a:gd name="connsiteX72" fmla="*/ 1487110 w 2391985"/>
              <a:gd name="connsiteY72" fmla="*/ 469900 h 1753029"/>
              <a:gd name="connsiteX73" fmla="*/ 1458535 w 2391985"/>
              <a:gd name="connsiteY73" fmla="*/ 482600 h 1753029"/>
              <a:gd name="connsiteX74" fmla="*/ 1426785 w 2391985"/>
              <a:gd name="connsiteY74" fmla="*/ 514350 h 1753029"/>
              <a:gd name="connsiteX75" fmla="*/ 1417260 w 2391985"/>
              <a:gd name="connsiteY75" fmla="*/ 520700 h 1753029"/>
              <a:gd name="connsiteX76" fmla="*/ 1407735 w 2391985"/>
              <a:gd name="connsiteY76" fmla="*/ 523875 h 1753029"/>
              <a:gd name="connsiteX77" fmla="*/ 1388685 w 2391985"/>
              <a:gd name="connsiteY77" fmla="*/ 536575 h 1753029"/>
              <a:gd name="connsiteX78" fmla="*/ 1366460 w 2391985"/>
              <a:gd name="connsiteY78" fmla="*/ 517525 h 1753029"/>
              <a:gd name="connsiteX79" fmla="*/ 1353760 w 2391985"/>
              <a:gd name="connsiteY79" fmla="*/ 514350 h 1753029"/>
              <a:gd name="connsiteX80" fmla="*/ 1344235 w 2391985"/>
              <a:gd name="connsiteY80" fmla="*/ 511175 h 1753029"/>
              <a:gd name="connsiteX81" fmla="*/ 1290260 w 2391985"/>
              <a:gd name="connsiteY81" fmla="*/ 514350 h 1753029"/>
              <a:gd name="connsiteX82" fmla="*/ 1277560 w 2391985"/>
              <a:gd name="connsiteY82" fmla="*/ 530225 h 1753029"/>
              <a:gd name="connsiteX83" fmla="*/ 1268035 w 2391985"/>
              <a:gd name="connsiteY83" fmla="*/ 539750 h 1753029"/>
              <a:gd name="connsiteX84" fmla="*/ 1264860 w 2391985"/>
              <a:gd name="connsiteY84" fmla="*/ 549275 h 1753029"/>
              <a:gd name="connsiteX85" fmla="*/ 1245810 w 2391985"/>
              <a:gd name="connsiteY85" fmla="*/ 561975 h 1753029"/>
              <a:gd name="connsiteX86" fmla="*/ 1226760 w 2391985"/>
              <a:gd name="connsiteY86" fmla="*/ 571500 h 1753029"/>
              <a:gd name="connsiteX87" fmla="*/ 1214060 w 2391985"/>
              <a:gd name="connsiteY87" fmla="*/ 590550 h 1753029"/>
              <a:gd name="connsiteX88" fmla="*/ 1217235 w 2391985"/>
              <a:gd name="connsiteY88" fmla="*/ 606425 h 1753029"/>
              <a:gd name="connsiteX89" fmla="*/ 1220410 w 2391985"/>
              <a:gd name="connsiteY89" fmla="*/ 615950 h 1753029"/>
              <a:gd name="connsiteX90" fmla="*/ 1223585 w 2391985"/>
              <a:gd name="connsiteY90" fmla="*/ 631825 h 1753029"/>
              <a:gd name="connsiteX91" fmla="*/ 1214060 w 2391985"/>
              <a:gd name="connsiteY91" fmla="*/ 650875 h 1753029"/>
              <a:gd name="connsiteX92" fmla="*/ 1204535 w 2391985"/>
              <a:gd name="connsiteY92" fmla="*/ 654050 h 1753029"/>
              <a:gd name="connsiteX93" fmla="*/ 1195010 w 2391985"/>
              <a:gd name="connsiteY93" fmla="*/ 660400 h 1753029"/>
              <a:gd name="connsiteX94" fmla="*/ 1175960 w 2391985"/>
              <a:gd name="connsiteY94" fmla="*/ 676275 h 1753029"/>
              <a:gd name="connsiteX95" fmla="*/ 1172785 w 2391985"/>
              <a:gd name="connsiteY95" fmla="*/ 685800 h 1753029"/>
              <a:gd name="connsiteX96" fmla="*/ 1160085 w 2391985"/>
              <a:gd name="connsiteY96" fmla="*/ 714375 h 1753029"/>
              <a:gd name="connsiteX97" fmla="*/ 1153735 w 2391985"/>
              <a:gd name="connsiteY97" fmla="*/ 746125 h 1753029"/>
              <a:gd name="connsiteX98" fmla="*/ 1147385 w 2391985"/>
              <a:gd name="connsiteY98" fmla="*/ 765175 h 1753029"/>
              <a:gd name="connsiteX99" fmla="*/ 1141035 w 2391985"/>
              <a:gd name="connsiteY99" fmla="*/ 774700 h 1753029"/>
              <a:gd name="connsiteX100" fmla="*/ 1134685 w 2391985"/>
              <a:gd name="connsiteY100" fmla="*/ 793750 h 1753029"/>
              <a:gd name="connsiteX101" fmla="*/ 1128335 w 2391985"/>
              <a:gd name="connsiteY101" fmla="*/ 803275 h 1753029"/>
              <a:gd name="connsiteX102" fmla="*/ 1115635 w 2391985"/>
              <a:gd name="connsiteY102" fmla="*/ 831850 h 1753029"/>
              <a:gd name="connsiteX103" fmla="*/ 1118810 w 2391985"/>
              <a:gd name="connsiteY103" fmla="*/ 854075 h 1753029"/>
              <a:gd name="connsiteX104" fmla="*/ 1128335 w 2391985"/>
              <a:gd name="connsiteY104" fmla="*/ 860425 h 1753029"/>
              <a:gd name="connsiteX105" fmla="*/ 1150560 w 2391985"/>
              <a:gd name="connsiteY105" fmla="*/ 869950 h 1753029"/>
              <a:gd name="connsiteX106" fmla="*/ 1166435 w 2391985"/>
              <a:gd name="connsiteY106" fmla="*/ 885825 h 1753029"/>
              <a:gd name="connsiteX107" fmla="*/ 1172785 w 2391985"/>
              <a:gd name="connsiteY107" fmla="*/ 895350 h 1753029"/>
              <a:gd name="connsiteX108" fmla="*/ 1185485 w 2391985"/>
              <a:gd name="connsiteY108" fmla="*/ 898525 h 1753029"/>
              <a:gd name="connsiteX109" fmla="*/ 1198185 w 2391985"/>
              <a:gd name="connsiteY109" fmla="*/ 904875 h 1753029"/>
              <a:gd name="connsiteX110" fmla="*/ 1217235 w 2391985"/>
              <a:gd name="connsiteY110" fmla="*/ 914400 h 1753029"/>
              <a:gd name="connsiteX111" fmla="*/ 1220410 w 2391985"/>
              <a:gd name="connsiteY111" fmla="*/ 923925 h 1753029"/>
              <a:gd name="connsiteX112" fmla="*/ 1175960 w 2391985"/>
              <a:gd name="connsiteY112" fmla="*/ 942975 h 1753029"/>
              <a:gd name="connsiteX113" fmla="*/ 979110 w 2391985"/>
              <a:gd name="connsiteY113" fmla="*/ 949325 h 1753029"/>
              <a:gd name="connsiteX114" fmla="*/ 953710 w 2391985"/>
              <a:gd name="connsiteY114" fmla="*/ 952500 h 1753029"/>
              <a:gd name="connsiteX115" fmla="*/ 934660 w 2391985"/>
              <a:gd name="connsiteY115" fmla="*/ 965200 h 1753029"/>
              <a:gd name="connsiteX116" fmla="*/ 915610 w 2391985"/>
              <a:gd name="connsiteY116" fmla="*/ 971550 h 1753029"/>
              <a:gd name="connsiteX117" fmla="*/ 893385 w 2391985"/>
              <a:gd name="connsiteY117" fmla="*/ 984250 h 1753029"/>
              <a:gd name="connsiteX118" fmla="*/ 883860 w 2391985"/>
              <a:gd name="connsiteY118" fmla="*/ 987425 h 1753029"/>
              <a:gd name="connsiteX119" fmla="*/ 864810 w 2391985"/>
              <a:gd name="connsiteY119" fmla="*/ 1000125 h 1753029"/>
              <a:gd name="connsiteX120" fmla="*/ 855285 w 2391985"/>
              <a:gd name="connsiteY120" fmla="*/ 1006475 h 1753029"/>
              <a:gd name="connsiteX121" fmla="*/ 845760 w 2391985"/>
              <a:gd name="connsiteY121" fmla="*/ 1009650 h 1753029"/>
              <a:gd name="connsiteX122" fmla="*/ 817185 w 2391985"/>
              <a:gd name="connsiteY122" fmla="*/ 1022350 h 1753029"/>
              <a:gd name="connsiteX123" fmla="*/ 766385 w 2391985"/>
              <a:gd name="connsiteY123" fmla="*/ 1025525 h 1753029"/>
              <a:gd name="connsiteX124" fmla="*/ 734635 w 2391985"/>
              <a:gd name="connsiteY124" fmla="*/ 1073150 h 1753029"/>
              <a:gd name="connsiteX125" fmla="*/ 721935 w 2391985"/>
              <a:gd name="connsiteY125" fmla="*/ 1092200 h 1753029"/>
              <a:gd name="connsiteX126" fmla="*/ 715585 w 2391985"/>
              <a:gd name="connsiteY126" fmla="*/ 1101725 h 1753029"/>
              <a:gd name="connsiteX127" fmla="*/ 725110 w 2391985"/>
              <a:gd name="connsiteY127" fmla="*/ 1120775 h 1753029"/>
              <a:gd name="connsiteX128" fmla="*/ 734635 w 2391985"/>
              <a:gd name="connsiteY128" fmla="*/ 1127125 h 1753029"/>
              <a:gd name="connsiteX129" fmla="*/ 747335 w 2391985"/>
              <a:gd name="connsiteY129" fmla="*/ 1149350 h 1753029"/>
              <a:gd name="connsiteX130" fmla="*/ 769560 w 2391985"/>
              <a:gd name="connsiteY130" fmla="*/ 1168400 h 1753029"/>
              <a:gd name="connsiteX131" fmla="*/ 788610 w 2391985"/>
              <a:gd name="connsiteY131" fmla="*/ 1184275 h 1753029"/>
              <a:gd name="connsiteX132" fmla="*/ 794960 w 2391985"/>
              <a:gd name="connsiteY132" fmla="*/ 1196975 h 1753029"/>
              <a:gd name="connsiteX133" fmla="*/ 817185 w 2391985"/>
              <a:gd name="connsiteY133" fmla="*/ 1212850 h 1753029"/>
              <a:gd name="connsiteX134" fmla="*/ 836235 w 2391985"/>
              <a:gd name="connsiteY134" fmla="*/ 1241425 h 1753029"/>
              <a:gd name="connsiteX135" fmla="*/ 845760 w 2391985"/>
              <a:gd name="connsiteY135" fmla="*/ 1247775 h 1753029"/>
              <a:gd name="connsiteX136" fmla="*/ 852110 w 2391985"/>
              <a:gd name="connsiteY136" fmla="*/ 1257300 h 1753029"/>
              <a:gd name="connsiteX137" fmla="*/ 691778 w 2391985"/>
              <a:gd name="connsiteY137" fmla="*/ 1265237 h 1753029"/>
              <a:gd name="connsiteX138" fmla="*/ 18672 w 2391985"/>
              <a:gd name="connsiteY138" fmla="*/ 1304925 h 1753029"/>
              <a:gd name="connsiteX139" fmla="*/ 193298 w 2391985"/>
              <a:gd name="connsiteY139" fmla="*/ 1582738 h 1753029"/>
              <a:gd name="connsiteX140" fmla="*/ 252035 w 2391985"/>
              <a:gd name="connsiteY140" fmla="*/ 1560512 h 1753029"/>
              <a:gd name="connsiteX141" fmla="*/ 321885 w 2391985"/>
              <a:gd name="connsiteY141" fmla="*/ 1665288 h 1753029"/>
              <a:gd name="connsiteX142" fmla="*/ 288547 w 2391985"/>
              <a:gd name="connsiteY142" fmla="*/ 1752600 h 1753029"/>
              <a:gd name="connsiteX143" fmla="*/ 409198 w 2391985"/>
              <a:gd name="connsiteY143" fmla="*/ 1722437 h 1753029"/>
              <a:gd name="connsiteX144" fmla="*/ 431422 w 2391985"/>
              <a:gd name="connsiteY144" fmla="*/ 1716087 h 1753029"/>
              <a:gd name="connsiteX145" fmla="*/ 436185 w 2391985"/>
              <a:gd name="connsiteY145" fmla="*/ 1725612 h 1753029"/>
              <a:gd name="connsiteX146" fmla="*/ 445710 w 2391985"/>
              <a:gd name="connsiteY146" fmla="*/ 1731962 h 1753029"/>
              <a:gd name="connsiteX147" fmla="*/ 488573 w 2391985"/>
              <a:gd name="connsiteY147" fmla="*/ 1736725 h 1753029"/>
              <a:gd name="connsiteX148" fmla="*/ 520323 w 2391985"/>
              <a:gd name="connsiteY148" fmla="*/ 1727200 h 1753029"/>
              <a:gd name="connsiteX149" fmla="*/ 561598 w 2391985"/>
              <a:gd name="connsiteY149" fmla="*/ 1717675 h 1753029"/>
              <a:gd name="connsiteX150" fmla="*/ 574298 w 2391985"/>
              <a:gd name="connsiteY150" fmla="*/ 1722438 h 1753029"/>
              <a:gd name="connsiteX151" fmla="*/ 640973 w 2391985"/>
              <a:gd name="connsiteY151" fmla="*/ 1706562 h 1753029"/>
              <a:gd name="connsiteX152" fmla="*/ 679072 w 2391985"/>
              <a:gd name="connsiteY152" fmla="*/ 1706563 h 1753029"/>
              <a:gd name="connsiteX153" fmla="*/ 787023 w 2391985"/>
              <a:gd name="connsiteY153" fmla="*/ 1709738 h 1753029"/>
              <a:gd name="connsiteX154" fmla="*/ 744160 w 2391985"/>
              <a:gd name="connsiteY154" fmla="*/ 1706562 h 1753029"/>
              <a:gd name="connsiteX155" fmla="*/ 826710 w 2391985"/>
              <a:gd name="connsiteY155" fmla="*/ 1639887 h 1753029"/>
              <a:gd name="connsiteX156" fmla="*/ 867985 w 2391985"/>
              <a:gd name="connsiteY156" fmla="*/ 1620838 h 1753029"/>
              <a:gd name="connsiteX157" fmla="*/ 896560 w 2391985"/>
              <a:gd name="connsiteY157" fmla="*/ 1635125 h 1753029"/>
              <a:gd name="connsiteX158" fmla="*/ 928310 w 2391985"/>
              <a:gd name="connsiteY158" fmla="*/ 1654175 h 1753029"/>
              <a:gd name="connsiteX159" fmla="*/ 961648 w 2391985"/>
              <a:gd name="connsiteY159" fmla="*/ 1619250 h 1753029"/>
              <a:gd name="connsiteX160" fmla="*/ 1101348 w 2391985"/>
              <a:gd name="connsiteY160" fmla="*/ 1616075 h 1753029"/>
              <a:gd name="connsiteX161" fmla="*/ 1128335 w 2391985"/>
              <a:gd name="connsiteY161" fmla="*/ 1539875 h 1753029"/>
              <a:gd name="connsiteX162" fmla="*/ 1093410 w 2391985"/>
              <a:gd name="connsiteY162" fmla="*/ 1573212 h 1753029"/>
              <a:gd name="connsiteX163" fmla="*/ 1160085 w 2391985"/>
              <a:gd name="connsiteY163" fmla="*/ 1581150 h 1753029"/>
              <a:gd name="connsiteX164" fmla="*/ 1158497 w 2391985"/>
              <a:gd name="connsiteY164" fmla="*/ 1606550 h 1753029"/>
              <a:gd name="connsiteX165" fmla="*/ 1168022 w 2391985"/>
              <a:gd name="connsiteY165" fmla="*/ 1606550 h 1753029"/>
              <a:gd name="connsiteX166" fmla="*/ 1207710 w 2391985"/>
              <a:gd name="connsiteY166" fmla="*/ 1616075 h 1753029"/>
              <a:gd name="connsiteX167" fmla="*/ 1226760 w 2391985"/>
              <a:gd name="connsiteY167" fmla="*/ 1631950 h 1753029"/>
              <a:gd name="connsiteX168" fmla="*/ 1236285 w 2391985"/>
              <a:gd name="connsiteY168" fmla="*/ 1641475 h 1753029"/>
              <a:gd name="connsiteX169" fmla="*/ 1245810 w 2391985"/>
              <a:gd name="connsiteY169" fmla="*/ 1644650 h 1753029"/>
              <a:gd name="connsiteX170" fmla="*/ 1264860 w 2391985"/>
              <a:gd name="connsiteY170" fmla="*/ 1654175 h 1753029"/>
              <a:gd name="connsiteX171" fmla="*/ 1268035 w 2391985"/>
              <a:gd name="connsiteY171" fmla="*/ 1663700 h 1753029"/>
              <a:gd name="connsiteX172" fmla="*/ 1287085 w 2391985"/>
              <a:gd name="connsiteY172" fmla="*/ 1679575 h 1753029"/>
              <a:gd name="connsiteX173" fmla="*/ 1315660 w 2391985"/>
              <a:gd name="connsiteY173" fmla="*/ 1685925 h 1753029"/>
              <a:gd name="connsiteX174" fmla="*/ 1331535 w 2391985"/>
              <a:gd name="connsiteY174" fmla="*/ 1682750 h 1753029"/>
              <a:gd name="connsiteX175" fmla="*/ 1337885 w 2391985"/>
              <a:gd name="connsiteY175" fmla="*/ 1673225 h 1753029"/>
              <a:gd name="connsiteX176" fmla="*/ 1347410 w 2391985"/>
              <a:gd name="connsiteY176" fmla="*/ 1666875 h 1753029"/>
              <a:gd name="connsiteX177" fmla="*/ 1350585 w 2391985"/>
              <a:gd name="connsiteY177" fmla="*/ 1657350 h 1753029"/>
              <a:gd name="connsiteX178" fmla="*/ 1369635 w 2391985"/>
              <a:gd name="connsiteY178" fmla="*/ 1644650 h 1753029"/>
              <a:gd name="connsiteX179" fmla="*/ 1385510 w 2391985"/>
              <a:gd name="connsiteY179" fmla="*/ 1625600 h 1753029"/>
              <a:gd name="connsiteX180" fmla="*/ 1395035 w 2391985"/>
              <a:gd name="connsiteY180" fmla="*/ 1622425 h 1753029"/>
              <a:gd name="connsiteX181" fmla="*/ 1404560 w 2391985"/>
              <a:gd name="connsiteY181" fmla="*/ 1616075 h 1753029"/>
              <a:gd name="connsiteX182" fmla="*/ 1420435 w 2391985"/>
              <a:gd name="connsiteY182" fmla="*/ 1603375 h 1753029"/>
              <a:gd name="connsiteX183" fmla="*/ 1429960 w 2391985"/>
              <a:gd name="connsiteY183" fmla="*/ 1593850 h 1753029"/>
              <a:gd name="connsiteX184" fmla="*/ 1439485 w 2391985"/>
              <a:gd name="connsiteY184" fmla="*/ 1587500 h 1753029"/>
              <a:gd name="connsiteX185" fmla="*/ 1452185 w 2391985"/>
              <a:gd name="connsiteY185" fmla="*/ 1568450 h 1753029"/>
              <a:gd name="connsiteX186" fmla="*/ 1458535 w 2391985"/>
              <a:gd name="connsiteY186" fmla="*/ 1558925 h 1753029"/>
              <a:gd name="connsiteX187" fmla="*/ 1480760 w 2391985"/>
              <a:gd name="connsiteY187" fmla="*/ 1543050 h 1753029"/>
              <a:gd name="connsiteX188" fmla="*/ 1499810 w 2391985"/>
              <a:gd name="connsiteY188" fmla="*/ 1530350 h 1753029"/>
              <a:gd name="connsiteX189" fmla="*/ 1509335 w 2391985"/>
              <a:gd name="connsiteY189" fmla="*/ 1527175 h 1753029"/>
              <a:gd name="connsiteX190" fmla="*/ 1518860 w 2391985"/>
              <a:gd name="connsiteY190" fmla="*/ 1508125 h 1753029"/>
              <a:gd name="connsiteX191" fmla="*/ 1528385 w 2391985"/>
              <a:gd name="connsiteY191" fmla="*/ 1501775 h 1753029"/>
              <a:gd name="connsiteX192" fmla="*/ 1534735 w 2391985"/>
              <a:gd name="connsiteY192" fmla="*/ 1473200 h 1753029"/>
              <a:gd name="connsiteX193" fmla="*/ 1528385 w 2391985"/>
              <a:gd name="connsiteY193" fmla="*/ 1454150 h 1753029"/>
              <a:gd name="connsiteX194" fmla="*/ 1525210 w 2391985"/>
              <a:gd name="connsiteY194" fmla="*/ 1444625 h 1753029"/>
              <a:gd name="connsiteX195" fmla="*/ 1528385 w 2391985"/>
              <a:gd name="connsiteY195" fmla="*/ 1435100 h 1753029"/>
              <a:gd name="connsiteX196" fmla="*/ 1556960 w 2391985"/>
              <a:gd name="connsiteY196" fmla="*/ 1425575 h 1753029"/>
              <a:gd name="connsiteX197" fmla="*/ 1576010 w 2391985"/>
              <a:gd name="connsiteY197" fmla="*/ 1419225 h 1753029"/>
              <a:gd name="connsiteX198" fmla="*/ 1585535 w 2391985"/>
              <a:gd name="connsiteY198" fmla="*/ 1416050 h 1753029"/>
              <a:gd name="connsiteX199" fmla="*/ 1598235 w 2391985"/>
              <a:gd name="connsiteY199" fmla="*/ 1412875 h 1753029"/>
              <a:gd name="connsiteX200" fmla="*/ 1617285 w 2391985"/>
              <a:gd name="connsiteY200" fmla="*/ 1406525 h 1753029"/>
              <a:gd name="connsiteX201" fmla="*/ 1639510 w 2391985"/>
              <a:gd name="connsiteY201" fmla="*/ 1397000 h 1753029"/>
              <a:gd name="connsiteX202" fmla="*/ 1645860 w 2391985"/>
              <a:gd name="connsiteY202" fmla="*/ 1374775 h 1753029"/>
              <a:gd name="connsiteX203" fmla="*/ 1649035 w 2391985"/>
              <a:gd name="connsiteY203" fmla="*/ 1336675 h 1753029"/>
              <a:gd name="connsiteX204" fmla="*/ 1652210 w 2391985"/>
              <a:gd name="connsiteY204" fmla="*/ 1327150 h 1753029"/>
              <a:gd name="connsiteX205" fmla="*/ 1658560 w 2391985"/>
              <a:gd name="connsiteY205" fmla="*/ 1301750 h 1753029"/>
              <a:gd name="connsiteX206" fmla="*/ 1664910 w 2391985"/>
              <a:gd name="connsiteY206" fmla="*/ 1263650 h 1753029"/>
              <a:gd name="connsiteX207" fmla="*/ 1649035 w 2391985"/>
              <a:gd name="connsiteY207" fmla="*/ 1155700 h 1753029"/>
              <a:gd name="connsiteX208" fmla="*/ 1633160 w 2391985"/>
              <a:gd name="connsiteY208" fmla="*/ 1152525 h 1753029"/>
              <a:gd name="connsiteX209" fmla="*/ 1620460 w 2391985"/>
              <a:gd name="connsiteY209" fmla="*/ 1139825 h 1753029"/>
              <a:gd name="connsiteX210" fmla="*/ 1604585 w 2391985"/>
              <a:gd name="connsiteY210" fmla="*/ 1130300 h 1753029"/>
              <a:gd name="connsiteX211" fmla="*/ 1607760 w 2391985"/>
              <a:gd name="connsiteY211" fmla="*/ 1120775 h 1753029"/>
              <a:gd name="connsiteX212" fmla="*/ 1614110 w 2391985"/>
              <a:gd name="connsiteY212" fmla="*/ 1111250 h 1753029"/>
              <a:gd name="connsiteX213" fmla="*/ 1639510 w 2391985"/>
              <a:gd name="connsiteY213" fmla="*/ 1101725 h 1753029"/>
              <a:gd name="connsiteX214" fmla="*/ 1649035 w 2391985"/>
              <a:gd name="connsiteY214" fmla="*/ 1095375 h 1753029"/>
              <a:gd name="connsiteX215" fmla="*/ 1652210 w 2391985"/>
              <a:gd name="connsiteY215" fmla="*/ 1085850 h 1753029"/>
              <a:gd name="connsiteX216" fmla="*/ 1649035 w 2391985"/>
              <a:gd name="connsiteY216" fmla="*/ 1019175 h 1753029"/>
              <a:gd name="connsiteX217" fmla="*/ 1623635 w 2391985"/>
              <a:gd name="connsiteY217" fmla="*/ 996950 h 1753029"/>
              <a:gd name="connsiteX218" fmla="*/ 1601410 w 2391985"/>
              <a:gd name="connsiteY218" fmla="*/ 974725 h 1753029"/>
              <a:gd name="connsiteX219" fmla="*/ 1591885 w 2391985"/>
              <a:gd name="connsiteY219" fmla="*/ 965200 h 1753029"/>
              <a:gd name="connsiteX220" fmla="*/ 1585535 w 2391985"/>
              <a:gd name="connsiteY220" fmla="*/ 955675 h 1753029"/>
              <a:gd name="connsiteX221" fmla="*/ 1591885 w 2391985"/>
              <a:gd name="connsiteY221" fmla="*/ 946150 h 1753029"/>
              <a:gd name="connsiteX222" fmla="*/ 1614110 w 2391985"/>
              <a:gd name="connsiteY222" fmla="*/ 933450 h 1753029"/>
              <a:gd name="connsiteX223" fmla="*/ 1623635 w 2391985"/>
              <a:gd name="connsiteY223" fmla="*/ 927100 h 1753029"/>
              <a:gd name="connsiteX224" fmla="*/ 1626810 w 2391985"/>
              <a:gd name="connsiteY224" fmla="*/ 917575 h 1753029"/>
              <a:gd name="connsiteX225" fmla="*/ 1620460 w 2391985"/>
              <a:gd name="connsiteY225" fmla="*/ 828675 h 1753029"/>
              <a:gd name="connsiteX226" fmla="*/ 1614110 w 2391985"/>
              <a:gd name="connsiteY226" fmla="*/ 803275 h 1753029"/>
              <a:gd name="connsiteX227" fmla="*/ 1601410 w 2391985"/>
              <a:gd name="connsiteY227" fmla="*/ 784225 h 1753029"/>
              <a:gd name="connsiteX228" fmla="*/ 1595060 w 2391985"/>
              <a:gd name="connsiteY228" fmla="*/ 768350 h 1753029"/>
              <a:gd name="connsiteX229" fmla="*/ 1579185 w 2391985"/>
              <a:gd name="connsiteY229" fmla="*/ 739775 h 1753029"/>
              <a:gd name="connsiteX230" fmla="*/ 1560135 w 2391985"/>
              <a:gd name="connsiteY230" fmla="*/ 720725 h 1753029"/>
              <a:gd name="connsiteX231" fmla="*/ 1550610 w 2391985"/>
              <a:gd name="connsiteY231" fmla="*/ 714375 h 1753029"/>
              <a:gd name="connsiteX232" fmla="*/ 1541085 w 2391985"/>
              <a:gd name="connsiteY232" fmla="*/ 704850 h 1753029"/>
              <a:gd name="connsiteX233" fmla="*/ 1556960 w 2391985"/>
              <a:gd name="connsiteY233" fmla="*/ 692150 h 1753029"/>
              <a:gd name="connsiteX234" fmla="*/ 1563310 w 2391985"/>
              <a:gd name="connsiteY234" fmla="*/ 682625 h 1753029"/>
              <a:gd name="connsiteX235" fmla="*/ 1582360 w 2391985"/>
              <a:gd name="connsiteY235" fmla="*/ 676275 h 1753029"/>
              <a:gd name="connsiteX236" fmla="*/ 1607760 w 2391985"/>
              <a:gd name="connsiteY236" fmla="*/ 663575 h 1753029"/>
              <a:gd name="connsiteX237" fmla="*/ 1620460 w 2391985"/>
              <a:gd name="connsiteY237" fmla="*/ 650875 h 1753029"/>
              <a:gd name="connsiteX238" fmla="*/ 1629985 w 2391985"/>
              <a:gd name="connsiteY238" fmla="*/ 647700 h 1753029"/>
              <a:gd name="connsiteX239" fmla="*/ 1649035 w 2391985"/>
              <a:gd name="connsiteY239" fmla="*/ 635000 h 1753029"/>
              <a:gd name="connsiteX240" fmla="*/ 1912560 w 2391985"/>
              <a:gd name="connsiteY240" fmla="*/ 625475 h 1753029"/>
              <a:gd name="connsiteX241" fmla="*/ 1931610 w 2391985"/>
              <a:gd name="connsiteY241" fmla="*/ 619125 h 1753029"/>
              <a:gd name="connsiteX242" fmla="*/ 1941135 w 2391985"/>
              <a:gd name="connsiteY242" fmla="*/ 600075 h 1753029"/>
              <a:gd name="connsiteX243" fmla="*/ 1947485 w 2391985"/>
              <a:gd name="connsiteY243" fmla="*/ 571500 h 1753029"/>
              <a:gd name="connsiteX244" fmla="*/ 1944310 w 2391985"/>
              <a:gd name="connsiteY244" fmla="*/ 558800 h 1753029"/>
              <a:gd name="connsiteX245" fmla="*/ 1941135 w 2391985"/>
              <a:gd name="connsiteY245" fmla="*/ 523875 h 1753029"/>
              <a:gd name="connsiteX246" fmla="*/ 1941135 w 2391985"/>
              <a:gd name="connsiteY246" fmla="*/ 485775 h 1753029"/>
              <a:gd name="connsiteX247" fmla="*/ 1969710 w 2391985"/>
              <a:gd name="connsiteY247" fmla="*/ 466725 h 1753029"/>
              <a:gd name="connsiteX248" fmla="*/ 1972885 w 2391985"/>
              <a:gd name="connsiteY248" fmla="*/ 457200 h 1753029"/>
              <a:gd name="connsiteX249" fmla="*/ 1982410 w 2391985"/>
              <a:gd name="connsiteY249" fmla="*/ 450850 h 1753029"/>
              <a:gd name="connsiteX250" fmla="*/ 1985585 w 2391985"/>
              <a:gd name="connsiteY250" fmla="*/ 441325 h 1753029"/>
              <a:gd name="connsiteX251" fmla="*/ 1995110 w 2391985"/>
              <a:gd name="connsiteY251" fmla="*/ 438150 h 1753029"/>
              <a:gd name="connsiteX252" fmla="*/ 2014160 w 2391985"/>
              <a:gd name="connsiteY252" fmla="*/ 425450 h 1753029"/>
              <a:gd name="connsiteX253" fmla="*/ 2033210 w 2391985"/>
              <a:gd name="connsiteY253" fmla="*/ 415925 h 1753029"/>
              <a:gd name="connsiteX254" fmla="*/ 2099885 w 2391985"/>
              <a:gd name="connsiteY254" fmla="*/ 400050 h 1753029"/>
              <a:gd name="connsiteX255" fmla="*/ 2141160 w 2391985"/>
              <a:gd name="connsiteY255" fmla="*/ 393700 h 1753029"/>
              <a:gd name="connsiteX256" fmla="*/ 2214185 w 2391985"/>
              <a:gd name="connsiteY256" fmla="*/ 387350 h 1753029"/>
              <a:gd name="connsiteX257" fmla="*/ 2252285 w 2391985"/>
              <a:gd name="connsiteY257" fmla="*/ 377825 h 1753029"/>
              <a:gd name="connsiteX258" fmla="*/ 2271335 w 2391985"/>
              <a:gd name="connsiteY258" fmla="*/ 374650 h 1753029"/>
              <a:gd name="connsiteX259" fmla="*/ 2284035 w 2391985"/>
              <a:gd name="connsiteY259" fmla="*/ 368300 h 1753029"/>
              <a:gd name="connsiteX260" fmla="*/ 2303085 w 2391985"/>
              <a:gd name="connsiteY260" fmla="*/ 358775 h 1753029"/>
              <a:gd name="connsiteX261" fmla="*/ 2328485 w 2391985"/>
              <a:gd name="connsiteY261" fmla="*/ 349250 h 1753029"/>
              <a:gd name="connsiteX262" fmla="*/ 2338010 w 2391985"/>
              <a:gd name="connsiteY262" fmla="*/ 342900 h 1753029"/>
              <a:gd name="connsiteX263" fmla="*/ 2350710 w 2391985"/>
              <a:gd name="connsiteY263" fmla="*/ 327025 h 1753029"/>
              <a:gd name="connsiteX264" fmla="*/ 2363410 w 2391985"/>
              <a:gd name="connsiteY264" fmla="*/ 307975 h 1753029"/>
              <a:gd name="connsiteX265" fmla="*/ 2369760 w 2391985"/>
              <a:gd name="connsiteY265" fmla="*/ 298450 h 1753029"/>
              <a:gd name="connsiteX266" fmla="*/ 2372935 w 2391985"/>
              <a:gd name="connsiteY266" fmla="*/ 288925 h 1753029"/>
              <a:gd name="connsiteX267" fmla="*/ 2388810 w 2391985"/>
              <a:gd name="connsiteY267" fmla="*/ 269875 h 1753029"/>
              <a:gd name="connsiteX268" fmla="*/ 2391985 w 2391985"/>
              <a:gd name="connsiteY268" fmla="*/ 254000 h 1753029"/>
              <a:gd name="connsiteX0" fmla="*/ 2391985 w 2391985"/>
              <a:gd name="connsiteY0" fmla="*/ 254000 h 1753029"/>
              <a:gd name="connsiteX1" fmla="*/ 2391985 w 2391985"/>
              <a:gd name="connsiteY1" fmla="*/ 254000 h 1753029"/>
              <a:gd name="connsiteX2" fmla="*/ 2363410 w 2391985"/>
              <a:gd name="connsiteY2" fmla="*/ 257175 h 1753029"/>
              <a:gd name="connsiteX3" fmla="*/ 2353885 w 2391985"/>
              <a:gd name="connsiteY3" fmla="*/ 254000 h 1753029"/>
              <a:gd name="connsiteX4" fmla="*/ 2338010 w 2391985"/>
              <a:gd name="connsiteY4" fmla="*/ 250825 h 1753029"/>
              <a:gd name="connsiteX5" fmla="*/ 2318960 w 2391985"/>
              <a:gd name="connsiteY5" fmla="*/ 244475 h 1753029"/>
              <a:gd name="connsiteX6" fmla="*/ 2296735 w 2391985"/>
              <a:gd name="connsiteY6" fmla="*/ 241300 h 1753029"/>
              <a:gd name="connsiteX7" fmla="*/ 2287210 w 2391985"/>
              <a:gd name="connsiteY7" fmla="*/ 238125 h 1753029"/>
              <a:gd name="connsiteX8" fmla="*/ 2258635 w 2391985"/>
              <a:gd name="connsiteY8" fmla="*/ 222250 h 1753029"/>
              <a:gd name="connsiteX9" fmla="*/ 2255460 w 2391985"/>
              <a:gd name="connsiteY9" fmla="*/ 212725 h 1753029"/>
              <a:gd name="connsiteX10" fmla="*/ 2249110 w 2391985"/>
              <a:gd name="connsiteY10" fmla="*/ 190500 h 1753029"/>
              <a:gd name="connsiteX11" fmla="*/ 2233235 w 2391985"/>
              <a:gd name="connsiteY11" fmla="*/ 171450 h 1753029"/>
              <a:gd name="connsiteX12" fmla="*/ 2226885 w 2391985"/>
              <a:gd name="connsiteY12" fmla="*/ 161925 h 1753029"/>
              <a:gd name="connsiteX13" fmla="*/ 2207835 w 2391985"/>
              <a:gd name="connsiteY13" fmla="*/ 155575 h 1753029"/>
              <a:gd name="connsiteX14" fmla="*/ 2166560 w 2391985"/>
              <a:gd name="connsiteY14" fmla="*/ 149225 h 1753029"/>
              <a:gd name="connsiteX15" fmla="*/ 2122110 w 2391985"/>
              <a:gd name="connsiteY15" fmla="*/ 136525 h 1753029"/>
              <a:gd name="connsiteX16" fmla="*/ 2103060 w 2391985"/>
              <a:gd name="connsiteY16" fmla="*/ 133350 h 1753029"/>
              <a:gd name="connsiteX17" fmla="*/ 2093535 w 2391985"/>
              <a:gd name="connsiteY17" fmla="*/ 127000 h 1753029"/>
              <a:gd name="connsiteX18" fmla="*/ 2080835 w 2391985"/>
              <a:gd name="connsiteY18" fmla="*/ 107950 h 1753029"/>
              <a:gd name="connsiteX19" fmla="*/ 2071310 w 2391985"/>
              <a:gd name="connsiteY19" fmla="*/ 104775 h 1753029"/>
              <a:gd name="connsiteX20" fmla="*/ 2068135 w 2391985"/>
              <a:gd name="connsiteY20" fmla="*/ 95250 h 1753029"/>
              <a:gd name="connsiteX21" fmla="*/ 2049085 w 2391985"/>
              <a:gd name="connsiteY21" fmla="*/ 88900 h 1753029"/>
              <a:gd name="connsiteX22" fmla="*/ 2023685 w 2391985"/>
              <a:gd name="connsiteY22" fmla="*/ 66675 h 1753029"/>
              <a:gd name="connsiteX23" fmla="*/ 2014160 w 2391985"/>
              <a:gd name="connsiteY23" fmla="*/ 63500 h 1753029"/>
              <a:gd name="connsiteX24" fmla="*/ 1995110 w 2391985"/>
              <a:gd name="connsiteY24" fmla="*/ 50800 h 1753029"/>
              <a:gd name="connsiteX25" fmla="*/ 1982410 w 2391985"/>
              <a:gd name="connsiteY25" fmla="*/ 41275 h 1753029"/>
              <a:gd name="connsiteX26" fmla="*/ 1969710 w 2391985"/>
              <a:gd name="connsiteY26" fmla="*/ 38100 h 1753029"/>
              <a:gd name="connsiteX27" fmla="*/ 1960185 w 2391985"/>
              <a:gd name="connsiteY27" fmla="*/ 31750 h 1753029"/>
              <a:gd name="connsiteX28" fmla="*/ 1934785 w 2391985"/>
              <a:gd name="connsiteY28" fmla="*/ 25400 h 1753029"/>
              <a:gd name="connsiteX29" fmla="*/ 1925260 w 2391985"/>
              <a:gd name="connsiteY29" fmla="*/ 22225 h 1753029"/>
              <a:gd name="connsiteX30" fmla="*/ 1912560 w 2391985"/>
              <a:gd name="connsiteY30" fmla="*/ 19050 h 1753029"/>
              <a:gd name="connsiteX31" fmla="*/ 1896685 w 2391985"/>
              <a:gd name="connsiteY31" fmla="*/ 15875 h 1753029"/>
              <a:gd name="connsiteX32" fmla="*/ 1877635 w 2391985"/>
              <a:gd name="connsiteY32" fmla="*/ 9525 h 1753029"/>
              <a:gd name="connsiteX33" fmla="*/ 1868110 w 2391985"/>
              <a:gd name="connsiteY33" fmla="*/ 6350 h 1753029"/>
              <a:gd name="connsiteX34" fmla="*/ 1826835 w 2391985"/>
              <a:gd name="connsiteY34" fmla="*/ 0 h 1753029"/>
              <a:gd name="connsiteX35" fmla="*/ 1779210 w 2391985"/>
              <a:gd name="connsiteY35" fmla="*/ 3175 h 1753029"/>
              <a:gd name="connsiteX36" fmla="*/ 1769685 w 2391985"/>
              <a:gd name="connsiteY36" fmla="*/ 6350 h 1753029"/>
              <a:gd name="connsiteX37" fmla="*/ 1737935 w 2391985"/>
              <a:gd name="connsiteY37" fmla="*/ 15875 h 1753029"/>
              <a:gd name="connsiteX38" fmla="*/ 1728410 w 2391985"/>
              <a:gd name="connsiteY38" fmla="*/ 19050 h 1753029"/>
              <a:gd name="connsiteX39" fmla="*/ 1709360 w 2391985"/>
              <a:gd name="connsiteY39" fmla="*/ 31750 h 1753029"/>
              <a:gd name="connsiteX40" fmla="*/ 1699835 w 2391985"/>
              <a:gd name="connsiteY40" fmla="*/ 50800 h 1753029"/>
              <a:gd name="connsiteX41" fmla="*/ 1696660 w 2391985"/>
              <a:gd name="connsiteY41" fmla="*/ 60325 h 1753029"/>
              <a:gd name="connsiteX42" fmla="*/ 1687135 w 2391985"/>
              <a:gd name="connsiteY42" fmla="*/ 66675 h 1753029"/>
              <a:gd name="connsiteX43" fmla="*/ 1674435 w 2391985"/>
              <a:gd name="connsiteY43" fmla="*/ 85725 h 1753029"/>
              <a:gd name="connsiteX44" fmla="*/ 1668085 w 2391985"/>
              <a:gd name="connsiteY44" fmla="*/ 95250 h 1753029"/>
              <a:gd name="connsiteX45" fmla="*/ 1658560 w 2391985"/>
              <a:gd name="connsiteY45" fmla="*/ 101600 h 1753029"/>
              <a:gd name="connsiteX46" fmla="*/ 1633160 w 2391985"/>
              <a:gd name="connsiteY46" fmla="*/ 139700 h 1753029"/>
              <a:gd name="connsiteX47" fmla="*/ 1626810 w 2391985"/>
              <a:gd name="connsiteY47" fmla="*/ 149225 h 1753029"/>
              <a:gd name="connsiteX48" fmla="*/ 1617285 w 2391985"/>
              <a:gd name="connsiteY48" fmla="*/ 155575 h 1753029"/>
              <a:gd name="connsiteX49" fmla="*/ 1610935 w 2391985"/>
              <a:gd name="connsiteY49" fmla="*/ 168275 h 1753029"/>
              <a:gd name="connsiteX50" fmla="*/ 1601410 w 2391985"/>
              <a:gd name="connsiteY50" fmla="*/ 187325 h 1753029"/>
              <a:gd name="connsiteX51" fmla="*/ 1591885 w 2391985"/>
              <a:gd name="connsiteY51" fmla="*/ 193675 h 1753029"/>
              <a:gd name="connsiteX52" fmla="*/ 1585535 w 2391985"/>
              <a:gd name="connsiteY52" fmla="*/ 203200 h 1753029"/>
              <a:gd name="connsiteX53" fmla="*/ 1582360 w 2391985"/>
              <a:gd name="connsiteY53" fmla="*/ 212725 h 1753029"/>
              <a:gd name="connsiteX54" fmla="*/ 1569660 w 2391985"/>
              <a:gd name="connsiteY54" fmla="*/ 231775 h 1753029"/>
              <a:gd name="connsiteX55" fmla="*/ 1572835 w 2391985"/>
              <a:gd name="connsiteY55" fmla="*/ 247650 h 1753029"/>
              <a:gd name="connsiteX56" fmla="*/ 1582360 w 2391985"/>
              <a:gd name="connsiteY56" fmla="*/ 257175 h 1753029"/>
              <a:gd name="connsiteX57" fmla="*/ 1588710 w 2391985"/>
              <a:gd name="connsiteY57" fmla="*/ 266700 h 1753029"/>
              <a:gd name="connsiteX58" fmla="*/ 1591885 w 2391985"/>
              <a:gd name="connsiteY58" fmla="*/ 279400 h 1753029"/>
              <a:gd name="connsiteX59" fmla="*/ 1598235 w 2391985"/>
              <a:gd name="connsiteY59" fmla="*/ 288925 h 1753029"/>
              <a:gd name="connsiteX60" fmla="*/ 1591885 w 2391985"/>
              <a:gd name="connsiteY60" fmla="*/ 317500 h 1753029"/>
              <a:gd name="connsiteX61" fmla="*/ 1585535 w 2391985"/>
              <a:gd name="connsiteY61" fmla="*/ 342900 h 1753029"/>
              <a:gd name="connsiteX62" fmla="*/ 1582360 w 2391985"/>
              <a:gd name="connsiteY62" fmla="*/ 355600 h 1753029"/>
              <a:gd name="connsiteX63" fmla="*/ 1579185 w 2391985"/>
              <a:gd name="connsiteY63" fmla="*/ 365125 h 1753029"/>
              <a:gd name="connsiteX64" fmla="*/ 1569660 w 2391985"/>
              <a:gd name="connsiteY64" fmla="*/ 371475 h 1753029"/>
              <a:gd name="connsiteX65" fmla="*/ 1563310 w 2391985"/>
              <a:gd name="connsiteY65" fmla="*/ 381000 h 1753029"/>
              <a:gd name="connsiteX66" fmla="*/ 1531560 w 2391985"/>
              <a:gd name="connsiteY66" fmla="*/ 400050 h 1753029"/>
              <a:gd name="connsiteX67" fmla="*/ 1522035 w 2391985"/>
              <a:gd name="connsiteY67" fmla="*/ 403225 h 1753029"/>
              <a:gd name="connsiteX68" fmla="*/ 1512510 w 2391985"/>
              <a:gd name="connsiteY68" fmla="*/ 409575 h 1753029"/>
              <a:gd name="connsiteX69" fmla="*/ 1506160 w 2391985"/>
              <a:gd name="connsiteY69" fmla="*/ 419100 h 1753029"/>
              <a:gd name="connsiteX70" fmla="*/ 1487110 w 2391985"/>
              <a:gd name="connsiteY70" fmla="*/ 431800 h 1753029"/>
              <a:gd name="connsiteX71" fmla="*/ 1480760 w 2391985"/>
              <a:gd name="connsiteY71" fmla="*/ 450850 h 1753029"/>
              <a:gd name="connsiteX72" fmla="*/ 1487110 w 2391985"/>
              <a:gd name="connsiteY72" fmla="*/ 469900 h 1753029"/>
              <a:gd name="connsiteX73" fmla="*/ 1458535 w 2391985"/>
              <a:gd name="connsiteY73" fmla="*/ 482600 h 1753029"/>
              <a:gd name="connsiteX74" fmla="*/ 1426785 w 2391985"/>
              <a:gd name="connsiteY74" fmla="*/ 514350 h 1753029"/>
              <a:gd name="connsiteX75" fmla="*/ 1417260 w 2391985"/>
              <a:gd name="connsiteY75" fmla="*/ 520700 h 1753029"/>
              <a:gd name="connsiteX76" fmla="*/ 1407735 w 2391985"/>
              <a:gd name="connsiteY76" fmla="*/ 523875 h 1753029"/>
              <a:gd name="connsiteX77" fmla="*/ 1388685 w 2391985"/>
              <a:gd name="connsiteY77" fmla="*/ 536575 h 1753029"/>
              <a:gd name="connsiteX78" fmla="*/ 1366460 w 2391985"/>
              <a:gd name="connsiteY78" fmla="*/ 517525 h 1753029"/>
              <a:gd name="connsiteX79" fmla="*/ 1353760 w 2391985"/>
              <a:gd name="connsiteY79" fmla="*/ 514350 h 1753029"/>
              <a:gd name="connsiteX80" fmla="*/ 1344235 w 2391985"/>
              <a:gd name="connsiteY80" fmla="*/ 511175 h 1753029"/>
              <a:gd name="connsiteX81" fmla="*/ 1290260 w 2391985"/>
              <a:gd name="connsiteY81" fmla="*/ 514350 h 1753029"/>
              <a:gd name="connsiteX82" fmla="*/ 1277560 w 2391985"/>
              <a:gd name="connsiteY82" fmla="*/ 530225 h 1753029"/>
              <a:gd name="connsiteX83" fmla="*/ 1268035 w 2391985"/>
              <a:gd name="connsiteY83" fmla="*/ 539750 h 1753029"/>
              <a:gd name="connsiteX84" fmla="*/ 1264860 w 2391985"/>
              <a:gd name="connsiteY84" fmla="*/ 549275 h 1753029"/>
              <a:gd name="connsiteX85" fmla="*/ 1245810 w 2391985"/>
              <a:gd name="connsiteY85" fmla="*/ 561975 h 1753029"/>
              <a:gd name="connsiteX86" fmla="*/ 1226760 w 2391985"/>
              <a:gd name="connsiteY86" fmla="*/ 571500 h 1753029"/>
              <a:gd name="connsiteX87" fmla="*/ 1214060 w 2391985"/>
              <a:gd name="connsiteY87" fmla="*/ 590550 h 1753029"/>
              <a:gd name="connsiteX88" fmla="*/ 1217235 w 2391985"/>
              <a:gd name="connsiteY88" fmla="*/ 606425 h 1753029"/>
              <a:gd name="connsiteX89" fmla="*/ 1220410 w 2391985"/>
              <a:gd name="connsiteY89" fmla="*/ 615950 h 1753029"/>
              <a:gd name="connsiteX90" fmla="*/ 1223585 w 2391985"/>
              <a:gd name="connsiteY90" fmla="*/ 631825 h 1753029"/>
              <a:gd name="connsiteX91" fmla="*/ 1214060 w 2391985"/>
              <a:gd name="connsiteY91" fmla="*/ 650875 h 1753029"/>
              <a:gd name="connsiteX92" fmla="*/ 1204535 w 2391985"/>
              <a:gd name="connsiteY92" fmla="*/ 654050 h 1753029"/>
              <a:gd name="connsiteX93" fmla="*/ 1195010 w 2391985"/>
              <a:gd name="connsiteY93" fmla="*/ 660400 h 1753029"/>
              <a:gd name="connsiteX94" fmla="*/ 1175960 w 2391985"/>
              <a:gd name="connsiteY94" fmla="*/ 676275 h 1753029"/>
              <a:gd name="connsiteX95" fmla="*/ 1172785 w 2391985"/>
              <a:gd name="connsiteY95" fmla="*/ 685800 h 1753029"/>
              <a:gd name="connsiteX96" fmla="*/ 1160085 w 2391985"/>
              <a:gd name="connsiteY96" fmla="*/ 714375 h 1753029"/>
              <a:gd name="connsiteX97" fmla="*/ 1153735 w 2391985"/>
              <a:gd name="connsiteY97" fmla="*/ 746125 h 1753029"/>
              <a:gd name="connsiteX98" fmla="*/ 1147385 w 2391985"/>
              <a:gd name="connsiteY98" fmla="*/ 765175 h 1753029"/>
              <a:gd name="connsiteX99" fmla="*/ 1141035 w 2391985"/>
              <a:gd name="connsiteY99" fmla="*/ 774700 h 1753029"/>
              <a:gd name="connsiteX100" fmla="*/ 1134685 w 2391985"/>
              <a:gd name="connsiteY100" fmla="*/ 793750 h 1753029"/>
              <a:gd name="connsiteX101" fmla="*/ 1128335 w 2391985"/>
              <a:gd name="connsiteY101" fmla="*/ 803275 h 1753029"/>
              <a:gd name="connsiteX102" fmla="*/ 1115635 w 2391985"/>
              <a:gd name="connsiteY102" fmla="*/ 831850 h 1753029"/>
              <a:gd name="connsiteX103" fmla="*/ 1118810 w 2391985"/>
              <a:gd name="connsiteY103" fmla="*/ 854075 h 1753029"/>
              <a:gd name="connsiteX104" fmla="*/ 1128335 w 2391985"/>
              <a:gd name="connsiteY104" fmla="*/ 860425 h 1753029"/>
              <a:gd name="connsiteX105" fmla="*/ 1150560 w 2391985"/>
              <a:gd name="connsiteY105" fmla="*/ 869950 h 1753029"/>
              <a:gd name="connsiteX106" fmla="*/ 1166435 w 2391985"/>
              <a:gd name="connsiteY106" fmla="*/ 885825 h 1753029"/>
              <a:gd name="connsiteX107" fmla="*/ 1172785 w 2391985"/>
              <a:gd name="connsiteY107" fmla="*/ 895350 h 1753029"/>
              <a:gd name="connsiteX108" fmla="*/ 1185485 w 2391985"/>
              <a:gd name="connsiteY108" fmla="*/ 898525 h 1753029"/>
              <a:gd name="connsiteX109" fmla="*/ 1198185 w 2391985"/>
              <a:gd name="connsiteY109" fmla="*/ 904875 h 1753029"/>
              <a:gd name="connsiteX110" fmla="*/ 1217235 w 2391985"/>
              <a:gd name="connsiteY110" fmla="*/ 914400 h 1753029"/>
              <a:gd name="connsiteX111" fmla="*/ 1220410 w 2391985"/>
              <a:gd name="connsiteY111" fmla="*/ 923925 h 1753029"/>
              <a:gd name="connsiteX112" fmla="*/ 1175960 w 2391985"/>
              <a:gd name="connsiteY112" fmla="*/ 942975 h 1753029"/>
              <a:gd name="connsiteX113" fmla="*/ 979110 w 2391985"/>
              <a:gd name="connsiteY113" fmla="*/ 949325 h 1753029"/>
              <a:gd name="connsiteX114" fmla="*/ 953710 w 2391985"/>
              <a:gd name="connsiteY114" fmla="*/ 952500 h 1753029"/>
              <a:gd name="connsiteX115" fmla="*/ 934660 w 2391985"/>
              <a:gd name="connsiteY115" fmla="*/ 965200 h 1753029"/>
              <a:gd name="connsiteX116" fmla="*/ 915610 w 2391985"/>
              <a:gd name="connsiteY116" fmla="*/ 971550 h 1753029"/>
              <a:gd name="connsiteX117" fmla="*/ 893385 w 2391985"/>
              <a:gd name="connsiteY117" fmla="*/ 984250 h 1753029"/>
              <a:gd name="connsiteX118" fmla="*/ 883860 w 2391985"/>
              <a:gd name="connsiteY118" fmla="*/ 987425 h 1753029"/>
              <a:gd name="connsiteX119" fmla="*/ 864810 w 2391985"/>
              <a:gd name="connsiteY119" fmla="*/ 1000125 h 1753029"/>
              <a:gd name="connsiteX120" fmla="*/ 855285 w 2391985"/>
              <a:gd name="connsiteY120" fmla="*/ 1006475 h 1753029"/>
              <a:gd name="connsiteX121" fmla="*/ 845760 w 2391985"/>
              <a:gd name="connsiteY121" fmla="*/ 1009650 h 1753029"/>
              <a:gd name="connsiteX122" fmla="*/ 817185 w 2391985"/>
              <a:gd name="connsiteY122" fmla="*/ 1022350 h 1753029"/>
              <a:gd name="connsiteX123" fmla="*/ 766385 w 2391985"/>
              <a:gd name="connsiteY123" fmla="*/ 1025525 h 1753029"/>
              <a:gd name="connsiteX124" fmla="*/ 734635 w 2391985"/>
              <a:gd name="connsiteY124" fmla="*/ 1073150 h 1753029"/>
              <a:gd name="connsiteX125" fmla="*/ 721935 w 2391985"/>
              <a:gd name="connsiteY125" fmla="*/ 1092200 h 1753029"/>
              <a:gd name="connsiteX126" fmla="*/ 715585 w 2391985"/>
              <a:gd name="connsiteY126" fmla="*/ 1101725 h 1753029"/>
              <a:gd name="connsiteX127" fmla="*/ 725110 w 2391985"/>
              <a:gd name="connsiteY127" fmla="*/ 1120775 h 1753029"/>
              <a:gd name="connsiteX128" fmla="*/ 734635 w 2391985"/>
              <a:gd name="connsiteY128" fmla="*/ 1127125 h 1753029"/>
              <a:gd name="connsiteX129" fmla="*/ 747335 w 2391985"/>
              <a:gd name="connsiteY129" fmla="*/ 1149350 h 1753029"/>
              <a:gd name="connsiteX130" fmla="*/ 769560 w 2391985"/>
              <a:gd name="connsiteY130" fmla="*/ 1168400 h 1753029"/>
              <a:gd name="connsiteX131" fmla="*/ 788610 w 2391985"/>
              <a:gd name="connsiteY131" fmla="*/ 1184275 h 1753029"/>
              <a:gd name="connsiteX132" fmla="*/ 794960 w 2391985"/>
              <a:gd name="connsiteY132" fmla="*/ 1196975 h 1753029"/>
              <a:gd name="connsiteX133" fmla="*/ 817185 w 2391985"/>
              <a:gd name="connsiteY133" fmla="*/ 1212850 h 1753029"/>
              <a:gd name="connsiteX134" fmla="*/ 836235 w 2391985"/>
              <a:gd name="connsiteY134" fmla="*/ 1241425 h 1753029"/>
              <a:gd name="connsiteX135" fmla="*/ 845760 w 2391985"/>
              <a:gd name="connsiteY135" fmla="*/ 1247775 h 1753029"/>
              <a:gd name="connsiteX136" fmla="*/ 852110 w 2391985"/>
              <a:gd name="connsiteY136" fmla="*/ 1257300 h 1753029"/>
              <a:gd name="connsiteX137" fmla="*/ 691778 w 2391985"/>
              <a:gd name="connsiteY137" fmla="*/ 1265237 h 1753029"/>
              <a:gd name="connsiteX138" fmla="*/ 18672 w 2391985"/>
              <a:gd name="connsiteY138" fmla="*/ 1304925 h 1753029"/>
              <a:gd name="connsiteX139" fmla="*/ 193298 w 2391985"/>
              <a:gd name="connsiteY139" fmla="*/ 1582738 h 1753029"/>
              <a:gd name="connsiteX140" fmla="*/ 252035 w 2391985"/>
              <a:gd name="connsiteY140" fmla="*/ 1560512 h 1753029"/>
              <a:gd name="connsiteX141" fmla="*/ 321885 w 2391985"/>
              <a:gd name="connsiteY141" fmla="*/ 1665288 h 1753029"/>
              <a:gd name="connsiteX142" fmla="*/ 288547 w 2391985"/>
              <a:gd name="connsiteY142" fmla="*/ 1752600 h 1753029"/>
              <a:gd name="connsiteX143" fmla="*/ 409198 w 2391985"/>
              <a:gd name="connsiteY143" fmla="*/ 1722437 h 1753029"/>
              <a:gd name="connsiteX144" fmla="*/ 431422 w 2391985"/>
              <a:gd name="connsiteY144" fmla="*/ 1716087 h 1753029"/>
              <a:gd name="connsiteX145" fmla="*/ 436185 w 2391985"/>
              <a:gd name="connsiteY145" fmla="*/ 1725612 h 1753029"/>
              <a:gd name="connsiteX146" fmla="*/ 445710 w 2391985"/>
              <a:gd name="connsiteY146" fmla="*/ 1731962 h 1753029"/>
              <a:gd name="connsiteX147" fmla="*/ 488573 w 2391985"/>
              <a:gd name="connsiteY147" fmla="*/ 1736725 h 1753029"/>
              <a:gd name="connsiteX148" fmla="*/ 520323 w 2391985"/>
              <a:gd name="connsiteY148" fmla="*/ 1727200 h 1753029"/>
              <a:gd name="connsiteX149" fmla="*/ 561598 w 2391985"/>
              <a:gd name="connsiteY149" fmla="*/ 1717675 h 1753029"/>
              <a:gd name="connsiteX150" fmla="*/ 574298 w 2391985"/>
              <a:gd name="connsiteY150" fmla="*/ 1722438 h 1753029"/>
              <a:gd name="connsiteX151" fmla="*/ 640973 w 2391985"/>
              <a:gd name="connsiteY151" fmla="*/ 1706562 h 1753029"/>
              <a:gd name="connsiteX152" fmla="*/ 679072 w 2391985"/>
              <a:gd name="connsiteY152" fmla="*/ 1706563 h 1753029"/>
              <a:gd name="connsiteX153" fmla="*/ 787023 w 2391985"/>
              <a:gd name="connsiteY153" fmla="*/ 1709738 h 1753029"/>
              <a:gd name="connsiteX154" fmla="*/ 744160 w 2391985"/>
              <a:gd name="connsiteY154" fmla="*/ 1706562 h 1753029"/>
              <a:gd name="connsiteX155" fmla="*/ 826710 w 2391985"/>
              <a:gd name="connsiteY155" fmla="*/ 1639887 h 1753029"/>
              <a:gd name="connsiteX156" fmla="*/ 867985 w 2391985"/>
              <a:gd name="connsiteY156" fmla="*/ 1620838 h 1753029"/>
              <a:gd name="connsiteX157" fmla="*/ 896560 w 2391985"/>
              <a:gd name="connsiteY157" fmla="*/ 1635125 h 1753029"/>
              <a:gd name="connsiteX158" fmla="*/ 928310 w 2391985"/>
              <a:gd name="connsiteY158" fmla="*/ 1654175 h 1753029"/>
              <a:gd name="connsiteX159" fmla="*/ 961648 w 2391985"/>
              <a:gd name="connsiteY159" fmla="*/ 1619250 h 1753029"/>
              <a:gd name="connsiteX160" fmla="*/ 1101348 w 2391985"/>
              <a:gd name="connsiteY160" fmla="*/ 1616075 h 1753029"/>
              <a:gd name="connsiteX161" fmla="*/ 1128335 w 2391985"/>
              <a:gd name="connsiteY161" fmla="*/ 1539875 h 1753029"/>
              <a:gd name="connsiteX162" fmla="*/ 1093410 w 2391985"/>
              <a:gd name="connsiteY162" fmla="*/ 1573212 h 1753029"/>
              <a:gd name="connsiteX163" fmla="*/ 1160085 w 2391985"/>
              <a:gd name="connsiteY163" fmla="*/ 1581150 h 1753029"/>
              <a:gd name="connsiteX164" fmla="*/ 1158497 w 2391985"/>
              <a:gd name="connsiteY164" fmla="*/ 1606550 h 1753029"/>
              <a:gd name="connsiteX165" fmla="*/ 1168022 w 2391985"/>
              <a:gd name="connsiteY165" fmla="*/ 1606550 h 1753029"/>
              <a:gd name="connsiteX166" fmla="*/ 1207710 w 2391985"/>
              <a:gd name="connsiteY166" fmla="*/ 1616075 h 1753029"/>
              <a:gd name="connsiteX167" fmla="*/ 1226760 w 2391985"/>
              <a:gd name="connsiteY167" fmla="*/ 1631950 h 1753029"/>
              <a:gd name="connsiteX168" fmla="*/ 1236285 w 2391985"/>
              <a:gd name="connsiteY168" fmla="*/ 1641475 h 1753029"/>
              <a:gd name="connsiteX169" fmla="*/ 1245810 w 2391985"/>
              <a:gd name="connsiteY169" fmla="*/ 1644650 h 1753029"/>
              <a:gd name="connsiteX170" fmla="*/ 1264860 w 2391985"/>
              <a:gd name="connsiteY170" fmla="*/ 1654175 h 1753029"/>
              <a:gd name="connsiteX171" fmla="*/ 1268035 w 2391985"/>
              <a:gd name="connsiteY171" fmla="*/ 1663700 h 1753029"/>
              <a:gd name="connsiteX172" fmla="*/ 1287085 w 2391985"/>
              <a:gd name="connsiteY172" fmla="*/ 1679575 h 1753029"/>
              <a:gd name="connsiteX173" fmla="*/ 1315660 w 2391985"/>
              <a:gd name="connsiteY173" fmla="*/ 1685925 h 1753029"/>
              <a:gd name="connsiteX174" fmla="*/ 1331535 w 2391985"/>
              <a:gd name="connsiteY174" fmla="*/ 1682750 h 1753029"/>
              <a:gd name="connsiteX175" fmla="*/ 1337885 w 2391985"/>
              <a:gd name="connsiteY175" fmla="*/ 1673225 h 1753029"/>
              <a:gd name="connsiteX176" fmla="*/ 1347410 w 2391985"/>
              <a:gd name="connsiteY176" fmla="*/ 1666875 h 1753029"/>
              <a:gd name="connsiteX177" fmla="*/ 1350585 w 2391985"/>
              <a:gd name="connsiteY177" fmla="*/ 1657350 h 1753029"/>
              <a:gd name="connsiteX178" fmla="*/ 1369635 w 2391985"/>
              <a:gd name="connsiteY178" fmla="*/ 1644650 h 1753029"/>
              <a:gd name="connsiteX179" fmla="*/ 1385510 w 2391985"/>
              <a:gd name="connsiteY179" fmla="*/ 1625600 h 1753029"/>
              <a:gd name="connsiteX180" fmla="*/ 1395035 w 2391985"/>
              <a:gd name="connsiteY180" fmla="*/ 1622425 h 1753029"/>
              <a:gd name="connsiteX181" fmla="*/ 1404560 w 2391985"/>
              <a:gd name="connsiteY181" fmla="*/ 1616075 h 1753029"/>
              <a:gd name="connsiteX182" fmla="*/ 1420435 w 2391985"/>
              <a:gd name="connsiteY182" fmla="*/ 1603375 h 1753029"/>
              <a:gd name="connsiteX183" fmla="*/ 1429960 w 2391985"/>
              <a:gd name="connsiteY183" fmla="*/ 1593850 h 1753029"/>
              <a:gd name="connsiteX184" fmla="*/ 1439485 w 2391985"/>
              <a:gd name="connsiteY184" fmla="*/ 1587500 h 1753029"/>
              <a:gd name="connsiteX185" fmla="*/ 1452185 w 2391985"/>
              <a:gd name="connsiteY185" fmla="*/ 1568450 h 1753029"/>
              <a:gd name="connsiteX186" fmla="*/ 1458535 w 2391985"/>
              <a:gd name="connsiteY186" fmla="*/ 1558925 h 1753029"/>
              <a:gd name="connsiteX187" fmla="*/ 1480760 w 2391985"/>
              <a:gd name="connsiteY187" fmla="*/ 1543050 h 1753029"/>
              <a:gd name="connsiteX188" fmla="*/ 1499810 w 2391985"/>
              <a:gd name="connsiteY188" fmla="*/ 1530350 h 1753029"/>
              <a:gd name="connsiteX189" fmla="*/ 1509335 w 2391985"/>
              <a:gd name="connsiteY189" fmla="*/ 1527175 h 1753029"/>
              <a:gd name="connsiteX190" fmla="*/ 1518860 w 2391985"/>
              <a:gd name="connsiteY190" fmla="*/ 1508125 h 1753029"/>
              <a:gd name="connsiteX191" fmla="*/ 1528385 w 2391985"/>
              <a:gd name="connsiteY191" fmla="*/ 1501775 h 1753029"/>
              <a:gd name="connsiteX192" fmla="*/ 1534735 w 2391985"/>
              <a:gd name="connsiteY192" fmla="*/ 1473200 h 1753029"/>
              <a:gd name="connsiteX193" fmla="*/ 1528385 w 2391985"/>
              <a:gd name="connsiteY193" fmla="*/ 1454150 h 1753029"/>
              <a:gd name="connsiteX194" fmla="*/ 1525210 w 2391985"/>
              <a:gd name="connsiteY194" fmla="*/ 1444625 h 1753029"/>
              <a:gd name="connsiteX195" fmla="*/ 1528385 w 2391985"/>
              <a:gd name="connsiteY195" fmla="*/ 1435100 h 1753029"/>
              <a:gd name="connsiteX196" fmla="*/ 1556960 w 2391985"/>
              <a:gd name="connsiteY196" fmla="*/ 1425575 h 1753029"/>
              <a:gd name="connsiteX197" fmla="*/ 1576010 w 2391985"/>
              <a:gd name="connsiteY197" fmla="*/ 1419225 h 1753029"/>
              <a:gd name="connsiteX198" fmla="*/ 1585535 w 2391985"/>
              <a:gd name="connsiteY198" fmla="*/ 1416050 h 1753029"/>
              <a:gd name="connsiteX199" fmla="*/ 1598235 w 2391985"/>
              <a:gd name="connsiteY199" fmla="*/ 1412875 h 1753029"/>
              <a:gd name="connsiteX200" fmla="*/ 1617285 w 2391985"/>
              <a:gd name="connsiteY200" fmla="*/ 1406525 h 1753029"/>
              <a:gd name="connsiteX201" fmla="*/ 1639510 w 2391985"/>
              <a:gd name="connsiteY201" fmla="*/ 1397000 h 1753029"/>
              <a:gd name="connsiteX202" fmla="*/ 1645860 w 2391985"/>
              <a:gd name="connsiteY202" fmla="*/ 1374775 h 1753029"/>
              <a:gd name="connsiteX203" fmla="*/ 1649035 w 2391985"/>
              <a:gd name="connsiteY203" fmla="*/ 1336675 h 1753029"/>
              <a:gd name="connsiteX204" fmla="*/ 1652210 w 2391985"/>
              <a:gd name="connsiteY204" fmla="*/ 1327150 h 1753029"/>
              <a:gd name="connsiteX205" fmla="*/ 1658560 w 2391985"/>
              <a:gd name="connsiteY205" fmla="*/ 1301750 h 1753029"/>
              <a:gd name="connsiteX206" fmla="*/ 1664910 w 2391985"/>
              <a:gd name="connsiteY206" fmla="*/ 1263650 h 1753029"/>
              <a:gd name="connsiteX207" fmla="*/ 1649035 w 2391985"/>
              <a:gd name="connsiteY207" fmla="*/ 1155700 h 1753029"/>
              <a:gd name="connsiteX208" fmla="*/ 1633160 w 2391985"/>
              <a:gd name="connsiteY208" fmla="*/ 1152525 h 1753029"/>
              <a:gd name="connsiteX209" fmla="*/ 1620460 w 2391985"/>
              <a:gd name="connsiteY209" fmla="*/ 1139825 h 1753029"/>
              <a:gd name="connsiteX210" fmla="*/ 1604585 w 2391985"/>
              <a:gd name="connsiteY210" fmla="*/ 1130300 h 1753029"/>
              <a:gd name="connsiteX211" fmla="*/ 1607760 w 2391985"/>
              <a:gd name="connsiteY211" fmla="*/ 1120775 h 1753029"/>
              <a:gd name="connsiteX212" fmla="*/ 1614110 w 2391985"/>
              <a:gd name="connsiteY212" fmla="*/ 1111250 h 1753029"/>
              <a:gd name="connsiteX213" fmla="*/ 1639510 w 2391985"/>
              <a:gd name="connsiteY213" fmla="*/ 1101725 h 1753029"/>
              <a:gd name="connsiteX214" fmla="*/ 1649035 w 2391985"/>
              <a:gd name="connsiteY214" fmla="*/ 1095375 h 1753029"/>
              <a:gd name="connsiteX215" fmla="*/ 1652210 w 2391985"/>
              <a:gd name="connsiteY215" fmla="*/ 1085850 h 1753029"/>
              <a:gd name="connsiteX216" fmla="*/ 1649035 w 2391985"/>
              <a:gd name="connsiteY216" fmla="*/ 1019175 h 1753029"/>
              <a:gd name="connsiteX217" fmla="*/ 1623635 w 2391985"/>
              <a:gd name="connsiteY217" fmla="*/ 996950 h 1753029"/>
              <a:gd name="connsiteX218" fmla="*/ 1601410 w 2391985"/>
              <a:gd name="connsiteY218" fmla="*/ 974725 h 1753029"/>
              <a:gd name="connsiteX219" fmla="*/ 1591885 w 2391985"/>
              <a:gd name="connsiteY219" fmla="*/ 965200 h 1753029"/>
              <a:gd name="connsiteX220" fmla="*/ 1585535 w 2391985"/>
              <a:gd name="connsiteY220" fmla="*/ 955675 h 1753029"/>
              <a:gd name="connsiteX221" fmla="*/ 1591885 w 2391985"/>
              <a:gd name="connsiteY221" fmla="*/ 946150 h 1753029"/>
              <a:gd name="connsiteX222" fmla="*/ 1614110 w 2391985"/>
              <a:gd name="connsiteY222" fmla="*/ 933450 h 1753029"/>
              <a:gd name="connsiteX223" fmla="*/ 1623635 w 2391985"/>
              <a:gd name="connsiteY223" fmla="*/ 927100 h 1753029"/>
              <a:gd name="connsiteX224" fmla="*/ 1626810 w 2391985"/>
              <a:gd name="connsiteY224" fmla="*/ 917575 h 1753029"/>
              <a:gd name="connsiteX225" fmla="*/ 1620460 w 2391985"/>
              <a:gd name="connsiteY225" fmla="*/ 828675 h 1753029"/>
              <a:gd name="connsiteX226" fmla="*/ 1614110 w 2391985"/>
              <a:gd name="connsiteY226" fmla="*/ 803275 h 1753029"/>
              <a:gd name="connsiteX227" fmla="*/ 1601410 w 2391985"/>
              <a:gd name="connsiteY227" fmla="*/ 784225 h 1753029"/>
              <a:gd name="connsiteX228" fmla="*/ 1595060 w 2391985"/>
              <a:gd name="connsiteY228" fmla="*/ 768350 h 1753029"/>
              <a:gd name="connsiteX229" fmla="*/ 1579185 w 2391985"/>
              <a:gd name="connsiteY229" fmla="*/ 739775 h 1753029"/>
              <a:gd name="connsiteX230" fmla="*/ 1560135 w 2391985"/>
              <a:gd name="connsiteY230" fmla="*/ 720725 h 1753029"/>
              <a:gd name="connsiteX231" fmla="*/ 1550610 w 2391985"/>
              <a:gd name="connsiteY231" fmla="*/ 714375 h 1753029"/>
              <a:gd name="connsiteX232" fmla="*/ 1541085 w 2391985"/>
              <a:gd name="connsiteY232" fmla="*/ 704850 h 1753029"/>
              <a:gd name="connsiteX233" fmla="*/ 1556960 w 2391985"/>
              <a:gd name="connsiteY233" fmla="*/ 692150 h 1753029"/>
              <a:gd name="connsiteX234" fmla="*/ 1563310 w 2391985"/>
              <a:gd name="connsiteY234" fmla="*/ 682625 h 1753029"/>
              <a:gd name="connsiteX235" fmla="*/ 1582360 w 2391985"/>
              <a:gd name="connsiteY235" fmla="*/ 676275 h 1753029"/>
              <a:gd name="connsiteX236" fmla="*/ 1607760 w 2391985"/>
              <a:gd name="connsiteY236" fmla="*/ 663575 h 1753029"/>
              <a:gd name="connsiteX237" fmla="*/ 1620460 w 2391985"/>
              <a:gd name="connsiteY237" fmla="*/ 650875 h 1753029"/>
              <a:gd name="connsiteX238" fmla="*/ 1629985 w 2391985"/>
              <a:gd name="connsiteY238" fmla="*/ 647700 h 1753029"/>
              <a:gd name="connsiteX239" fmla="*/ 1649035 w 2391985"/>
              <a:gd name="connsiteY239" fmla="*/ 635000 h 1753029"/>
              <a:gd name="connsiteX240" fmla="*/ 1912560 w 2391985"/>
              <a:gd name="connsiteY240" fmla="*/ 625475 h 1753029"/>
              <a:gd name="connsiteX241" fmla="*/ 1931610 w 2391985"/>
              <a:gd name="connsiteY241" fmla="*/ 619125 h 1753029"/>
              <a:gd name="connsiteX242" fmla="*/ 1941135 w 2391985"/>
              <a:gd name="connsiteY242" fmla="*/ 600075 h 1753029"/>
              <a:gd name="connsiteX243" fmla="*/ 1947485 w 2391985"/>
              <a:gd name="connsiteY243" fmla="*/ 571500 h 1753029"/>
              <a:gd name="connsiteX244" fmla="*/ 1944310 w 2391985"/>
              <a:gd name="connsiteY244" fmla="*/ 558800 h 1753029"/>
              <a:gd name="connsiteX245" fmla="*/ 1941135 w 2391985"/>
              <a:gd name="connsiteY245" fmla="*/ 523875 h 1753029"/>
              <a:gd name="connsiteX246" fmla="*/ 1941135 w 2391985"/>
              <a:gd name="connsiteY246" fmla="*/ 485775 h 1753029"/>
              <a:gd name="connsiteX247" fmla="*/ 1969710 w 2391985"/>
              <a:gd name="connsiteY247" fmla="*/ 466725 h 1753029"/>
              <a:gd name="connsiteX248" fmla="*/ 1972885 w 2391985"/>
              <a:gd name="connsiteY248" fmla="*/ 457200 h 1753029"/>
              <a:gd name="connsiteX249" fmla="*/ 1982410 w 2391985"/>
              <a:gd name="connsiteY249" fmla="*/ 450850 h 1753029"/>
              <a:gd name="connsiteX250" fmla="*/ 1985585 w 2391985"/>
              <a:gd name="connsiteY250" fmla="*/ 441325 h 1753029"/>
              <a:gd name="connsiteX251" fmla="*/ 1995110 w 2391985"/>
              <a:gd name="connsiteY251" fmla="*/ 438150 h 1753029"/>
              <a:gd name="connsiteX252" fmla="*/ 2014160 w 2391985"/>
              <a:gd name="connsiteY252" fmla="*/ 425450 h 1753029"/>
              <a:gd name="connsiteX253" fmla="*/ 2033210 w 2391985"/>
              <a:gd name="connsiteY253" fmla="*/ 415925 h 1753029"/>
              <a:gd name="connsiteX254" fmla="*/ 2099885 w 2391985"/>
              <a:gd name="connsiteY254" fmla="*/ 400050 h 1753029"/>
              <a:gd name="connsiteX255" fmla="*/ 2141160 w 2391985"/>
              <a:gd name="connsiteY255" fmla="*/ 393700 h 1753029"/>
              <a:gd name="connsiteX256" fmla="*/ 2214185 w 2391985"/>
              <a:gd name="connsiteY256" fmla="*/ 387350 h 1753029"/>
              <a:gd name="connsiteX257" fmla="*/ 2252285 w 2391985"/>
              <a:gd name="connsiteY257" fmla="*/ 377825 h 1753029"/>
              <a:gd name="connsiteX258" fmla="*/ 2271335 w 2391985"/>
              <a:gd name="connsiteY258" fmla="*/ 374650 h 1753029"/>
              <a:gd name="connsiteX259" fmla="*/ 2284035 w 2391985"/>
              <a:gd name="connsiteY259" fmla="*/ 368300 h 1753029"/>
              <a:gd name="connsiteX260" fmla="*/ 2303085 w 2391985"/>
              <a:gd name="connsiteY260" fmla="*/ 358775 h 1753029"/>
              <a:gd name="connsiteX261" fmla="*/ 2328485 w 2391985"/>
              <a:gd name="connsiteY261" fmla="*/ 349250 h 1753029"/>
              <a:gd name="connsiteX262" fmla="*/ 2338010 w 2391985"/>
              <a:gd name="connsiteY262" fmla="*/ 342900 h 1753029"/>
              <a:gd name="connsiteX263" fmla="*/ 2350710 w 2391985"/>
              <a:gd name="connsiteY263" fmla="*/ 327025 h 1753029"/>
              <a:gd name="connsiteX264" fmla="*/ 2363410 w 2391985"/>
              <a:gd name="connsiteY264" fmla="*/ 307975 h 1753029"/>
              <a:gd name="connsiteX265" fmla="*/ 2369760 w 2391985"/>
              <a:gd name="connsiteY265" fmla="*/ 298450 h 1753029"/>
              <a:gd name="connsiteX266" fmla="*/ 2372935 w 2391985"/>
              <a:gd name="connsiteY266" fmla="*/ 288925 h 1753029"/>
              <a:gd name="connsiteX267" fmla="*/ 2388810 w 2391985"/>
              <a:gd name="connsiteY267" fmla="*/ 269875 h 1753029"/>
              <a:gd name="connsiteX268" fmla="*/ 2391985 w 2391985"/>
              <a:gd name="connsiteY268" fmla="*/ 254000 h 1753029"/>
              <a:gd name="connsiteX0" fmla="*/ 2391985 w 2391985"/>
              <a:gd name="connsiteY0" fmla="*/ 254000 h 1753029"/>
              <a:gd name="connsiteX1" fmla="*/ 2391985 w 2391985"/>
              <a:gd name="connsiteY1" fmla="*/ 254000 h 1753029"/>
              <a:gd name="connsiteX2" fmla="*/ 2363410 w 2391985"/>
              <a:gd name="connsiteY2" fmla="*/ 257175 h 1753029"/>
              <a:gd name="connsiteX3" fmla="*/ 2353885 w 2391985"/>
              <a:gd name="connsiteY3" fmla="*/ 254000 h 1753029"/>
              <a:gd name="connsiteX4" fmla="*/ 2338010 w 2391985"/>
              <a:gd name="connsiteY4" fmla="*/ 250825 h 1753029"/>
              <a:gd name="connsiteX5" fmla="*/ 2318960 w 2391985"/>
              <a:gd name="connsiteY5" fmla="*/ 244475 h 1753029"/>
              <a:gd name="connsiteX6" fmla="*/ 2296735 w 2391985"/>
              <a:gd name="connsiteY6" fmla="*/ 241300 h 1753029"/>
              <a:gd name="connsiteX7" fmla="*/ 2287210 w 2391985"/>
              <a:gd name="connsiteY7" fmla="*/ 238125 h 1753029"/>
              <a:gd name="connsiteX8" fmla="*/ 2258635 w 2391985"/>
              <a:gd name="connsiteY8" fmla="*/ 222250 h 1753029"/>
              <a:gd name="connsiteX9" fmla="*/ 2255460 w 2391985"/>
              <a:gd name="connsiteY9" fmla="*/ 212725 h 1753029"/>
              <a:gd name="connsiteX10" fmla="*/ 2249110 w 2391985"/>
              <a:gd name="connsiteY10" fmla="*/ 190500 h 1753029"/>
              <a:gd name="connsiteX11" fmla="*/ 2233235 w 2391985"/>
              <a:gd name="connsiteY11" fmla="*/ 171450 h 1753029"/>
              <a:gd name="connsiteX12" fmla="*/ 2226885 w 2391985"/>
              <a:gd name="connsiteY12" fmla="*/ 161925 h 1753029"/>
              <a:gd name="connsiteX13" fmla="*/ 2207835 w 2391985"/>
              <a:gd name="connsiteY13" fmla="*/ 155575 h 1753029"/>
              <a:gd name="connsiteX14" fmla="*/ 2166560 w 2391985"/>
              <a:gd name="connsiteY14" fmla="*/ 149225 h 1753029"/>
              <a:gd name="connsiteX15" fmla="*/ 2122110 w 2391985"/>
              <a:gd name="connsiteY15" fmla="*/ 136525 h 1753029"/>
              <a:gd name="connsiteX16" fmla="*/ 2103060 w 2391985"/>
              <a:gd name="connsiteY16" fmla="*/ 133350 h 1753029"/>
              <a:gd name="connsiteX17" fmla="*/ 2093535 w 2391985"/>
              <a:gd name="connsiteY17" fmla="*/ 127000 h 1753029"/>
              <a:gd name="connsiteX18" fmla="*/ 2080835 w 2391985"/>
              <a:gd name="connsiteY18" fmla="*/ 107950 h 1753029"/>
              <a:gd name="connsiteX19" fmla="*/ 2071310 w 2391985"/>
              <a:gd name="connsiteY19" fmla="*/ 104775 h 1753029"/>
              <a:gd name="connsiteX20" fmla="*/ 2068135 w 2391985"/>
              <a:gd name="connsiteY20" fmla="*/ 95250 h 1753029"/>
              <a:gd name="connsiteX21" fmla="*/ 2049085 w 2391985"/>
              <a:gd name="connsiteY21" fmla="*/ 88900 h 1753029"/>
              <a:gd name="connsiteX22" fmla="*/ 2023685 w 2391985"/>
              <a:gd name="connsiteY22" fmla="*/ 66675 h 1753029"/>
              <a:gd name="connsiteX23" fmla="*/ 2014160 w 2391985"/>
              <a:gd name="connsiteY23" fmla="*/ 63500 h 1753029"/>
              <a:gd name="connsiteX24" fmla="*/ 1995110 w 2391985"/>
              <a:gd name="connsiteY24" fmla="*/ 50800 h 1753029"/>
              <a:gd name="connsiteX25" fmla="*/ 1982410 w 2391985"/>
              <a:gd name="connsiteY25" fmla="*/ 41275 h 1753029"/>
              <a:gd name="connsiteX26" fmla="*/ 1969710 w 2391985"/>
              <a:gd name="connsiteY26" fmla="*/ 38100 h 1753029"/>
              <a:gd name="connsiteX27" fmla="*/ 1960185 w 2391985"/>
              <a:gd name="connsiteY27" fmla="*/ 31750 h 1753029"/>
              <a:gd name="connsiteX28" fmla="*/ 1934785 w 2391985"/>
              <a:gd name="connsiteY28" fmla="*/ 25400 h 1753029"/>
              <a:gd name="connsiteX29" fmla="*/ 1925260 w 2391985"/>
              <a:gd name="connsiteY29" fmla="*/ 22225 h 1753029"/>
              <a:gd name="connsiteX30" fmla="*/ 1912560 w 2391985"/>
              <a:gd name="connsiteY30" fmla="*/ 19050 h 1753029"/>
              <a:gd name="connsiteX31" fmla="*/ 1896685 w 2391985"/>
              <a:gd name="connsiteY31" fmla="*/ 15875 h 1753029"/>
              <a:gd name="connsiteX32" fmla="*/ 1877635 w 2391985"/>
              <a:gd name="connsiteY32" fmla="*/ 9525 h 1753029"/>
              <a:gd name="connsiteX33" fmla="*/ 1868110 w 2391985"/>
              <a:gd name="connsiteY33" fmla="*/ 6350 h 1753029"/>
              <a:gd name="connsiteX34" fmla="*/ 1826835 w 2391985"/>
              <a:gd name="connsiteY34" fmla="*/ 0 h 1753029"/>
              <a:gd name="connsiteX35" fmla="*/ 1779210 w 2391985"/>
              <a:gd name="connsiteY35" fmla="*/ 3175 h 1753029"/>
              <a:gd name="connsiteX36" fmla="*/ 1769685 w 2391985"/>
              <a:gd name="connsiteY36" fmla="*/ 6350 h 1753029"/>
              <a:gd name="connsiteX37" fmla="*/ 1737935 w 2391985"/>
              <a:gd name="connsiteY37" fmla="*/ 15875 h 1753029"/>
              <a:gd name="connsiteX38" fmla="*/ 1728410 w 2391985"/>
              <a:gd name="connsiteY38" fmla="*/ 19050 h 1753029"/>
              <a:gd name="connsiteX39" fmla="*/ 1709360 w 2391985"/>
              <a:gd name="connsiteY39" fmla="*/ 31750 h 1753029"/>
              <a:gd name="connsiteX40" fmla="*/ 1699835 w 2391985"/>
              <a:gd name="connsiteY40" fmla="*/ 50800 h 1753029"/>
              <a:gd name="connsiteX41" fmla="*/ 1696660 w 2391985"/>
              <a:gd name="connsiteY41" fmla="*/ 60325 h 1753029"/>
              <a:gd name="connsiteX42" fmla="*/ 1687135 w 2391985"/>
              <a:gd name="connsiteY42" fmla="*/ 66675 h 1753029"/>
              <a:gd name="connsiteX43" fmla="*/ 1674435 w 2391985"/>
              <a:gd name="connsiteY43" fmla="*/ 85725 h 1753029"/>
              <a:gd name="connsiteX44" fmla="*/ 1668085 w 2391985"/>
              <a:gd name="connsiteY44" fmla="*/ 95250 h 1753029"/>
              <a:gd name="connsiteX45" fmla="*/ 1658560 w 2391985"/>
              <a:gd name="connsiteY45" fmla="*/ 101600 h 1753029"/>
              <a:gd name="connsiteX46" fmla="*/ 1633160 w 2391985"/>
              <a:gd name="connsiteY46" fmla="*/ 139700 h 1753029"/>
              <a:gd name="connsiteX47" fmla="*/ 1626810 w 2391985"/>
              <a:gd name="connsiteY47" fmla="*/ 149225 h 1753029"/>
              <a:gd name="connsiteX48" fmla="*/ 1617285 w 2391985"/>
              <a:gd name="connsiteY48" fmla="*/ 155575 h 1753029"/>
              <a:gd name="connsiteX49" fmla="*/ 1610935 w 2391985"/>
              <a:gd name="connsiteY49" fmla="*/ 168275 h 1753029"/>
              <a:gd name="connsiteX50" fmla="*/ 1601410 w 2391985"/>
              <a:gd name="connsiteY50" fmla="*/ 187325 h 1753029"/>
              <a:gd name="connsiteX51" fmla="*/ 1591885 w 2391985"/>
              <a:gd name="connsiteY51" fmla="*/ 193675 h 1753029"/>
              <a:gd name="connsiteX52" fmla="*/ 1585535 w 2391985"/>
              <a:gd name="connsiteY52" fmla="*/ 203200 h 1753029"/>
              <a:gd name="connsiteX53" fmla="*/ 1582360 w 2391985"/>
              <a:gd name="connsiteY53" fmla="*/ 212725 h 1753029"/>
              <a:gd name="connsiteX54" fmla="*/ 1569660 w 2391985"/>
              <a:gd name="connsiteY54" fmla="*/ 231775 h 1753029"/>
              <a:gd name="connsiteX55" fmla="*/ 1572835 w 2391985"/>
              <a:gd name="connsiteY55" fmla="*/ 247650 h 1753029"/>
              <a:gd name="connsiteX56" fmla="*/ 1582360 w 2391985"/>
              <a:gd name="connsiteY56" fmla="*/ 257175 h 1753029"/>
              <a:gd name="connsiteX57" fmla="*/ 1588710 w 2391985"/>
              <a:gd name="connsiteY57" fmla="*/ 266700 h 1753029"/>
              <a:gd name="connsiteX58" fmla="*/ 1591885 w 2391985"/>
              <a:gd name="connsiteY58" fmla="*/ 279400 h 1753029"/>
              <a:gd name="connsiteX59" fmla="*/ 1598235 w 2391985"/>
              <a:gd name="connsiteY59" fmla="*/ 288925 h 1753029"/>
              <a:gd name="connsiteX60" fmla="*/ 1591885 w 2391985"/>
              <a:gd name="connsiteY60" fmla="*/ 317500 h 1753029"/>
              <a:gd name="connsiteX61" fmla="*/ 1585535 w 2391985"/>
              <a:gd name="connsiteY61" fmla="*/ 342900 h 1753029"/>
              <a:gd name="connsiteX62" fmla="*/ 1582360 w 2391985"/>
              <a:gd name="connsiteY62" fmla="*/ 355600 h 1753029"/>
              <a:gd name="connsiteX63" fmla="*/ 1579185 w 2391985"/>
              <a:gd name="connsiteY63" fmla="*/ 365125 h 1753029"/>
              <a:gd name="connsiteX64" fmla="*/ 1569660 w 2391985"/>
              <a:gd name="connsiteY64" fmla="*/ 371475 h 1753029"/>
              <a:gd name="connsiteX65" fmla="*/ 1563310 w 2391985"/>
              <a:gd name="connsiteY65" fmla="*/ 381000 h 1753029"/>
              <a:gd name="connsiteX66" fmla="*/ 1531560 w 2391985"/>
              <a:gd name="connsiteY66" fmla="*/ 400050 h 1753029"/>
              <a:gd name="connsiteX67" fmla="*/ 1522035 w 2391985"/>
              <a:gd name="connsiteY67" fmla="*/ 403225 h 1753029"/>
              <a:gd name="connsiteX68" fmla="*/ 1512510 w 2391985"/>
              <a:gd name="connsiteY68" fmla="*/ 409575 h 1753029"/>
              <a:gd name="connsiteX69" fmla="*/ 1506160 w 2391985"/>
              <a:gd name="connsiteY69" fmla="*/ 419100 h 1753029"/>
              <a:gd name="connsiteX70" fmla="*/ 1487110 w 2391985"/>
              <a:gd name="connsiteY70" fmla="*/ 431800 h 1753029"/>
              <a:gd name="connsiteX71" fmla="*/ 1480760 w 2391985"/>
              <a:gd name="connsiteY71" fmla="*/ 450850 h 1753029"/>
              <a:gd name="connsiteX72" fmla="*/ 1487110 w 2391985"/>
              <a:gd name="connsiteY72" fmla="*/ 469900 h 1753029"/>
              <a:gd name="connsiteX73" fmla="*/ 1458535 w 2391985"/>
              <a:gd name="connsiteY73" fmla="*/ 482600 h 1753029"/>
              <a:gd name="connsiteX74" fmla="*/ 1426785 w 2391985"/>
              <a:gd name="connsiteY74" fmla="*/ 514350 h 1753029"/>
              <a:gd name="connsiteX75" fmla="*/ 1417260 w 2391985"/>
              <a:gd name="connsiteY75" fmla="*/ 520700 h 1753029"/>
              <a:gd name="connsiteX76" fmla="*/ 1407735 w 2391985"/>
              <a:gd name="connsiteY76" fmla="*/ 523875 h 1753029"/>
              <a:gd name="connsiteX77" fmla="*/ 1388685 w 2391985"/>
              <a:gd name="connsiteY77" fmla="*/ 536575 h 1753029"/>
              <a:gd name="connsiteX78" fmla="*/ 1366460 w 2391985"/>
              <a:gd name="connsiteY78" fmla="*/ 517525 h 1753029"/>
              <a:gd name="connsiteX79" fmla="*/ 1353760 w 2391985"/>
              <a:gd name="connsiteY79" fmla="*/ 514350 h 1753029"/>
              <a:gd name="connsiteX80" fmla="*/ 1344235 w 2391985"/>
              <a:gd name="connsiteY80" fmla="*/ 511175 h 1753029"/>
              <a:gd name="connsiteX81" fmla="*/ 1290260 w 2391985"/>
              <a:gd name="connsiteY81" fmla="*/ 514350 h 1753029"/>
              <a:gd name="connsiteX82" fmla="*/ 1277560 w 2391985"/>
              <a:gd name="connsiteY82" fmla="*/ 530225 h 1753029"/>
              <a:gd name="connsiteX83" fmla="*/ 1268035 w 2391985"/>
              <a:gd name="connsiteY83" fmla="*/ 539750 h 1753029"/>
              <a:gd name="connsiteX84" fmla="*/ 1264860 w 2391985"/>
              <a:gd name="connsiteY84" fmla="*/ 549275 h 1753029"/>
              <a:gd name="connsiteX85" fmla="*/ 1245810 w 2391985"/>
              <a:gd name="connsiteY85" fmla="*/ 561975 h 1753029"/>
              <a:gd name="connsiteX86" fmla="*/ 1226760 w 2391985"/>
              <a:gd name="connsiteY86" fmla="*/ 571500 h 1753029"/>
              <a:gd name="connsiteX87" fmla="*/ 1214060 w 2391985"/>
              <a:gd name="connsiteY87" fmla="*/ 590550 h 1753029"/>
              <a:gd name="connsiteX88" fmla="*/ 1217235 w 2391985"/>
              <a:gd name="connsiteY88" fmla="*/ 606425 h 1753029"/>
              <a:gd name="connsiteX89" fmla="*/ 1220410 w 2391985"/>
              <a:gd name="connsiteY89" fmla="*/ 615950 h 1753029"/>
              <a:gd name="connsiteX90" fmla="*/ 1223585 w 2391985"/>
              <a:gd name="connsiteY90" fmla="*/ 631825 h 1753029"/>
              <a:gd name="connsiteX91" fmla="*/ 1214060 w 2391985"/>
              <a:gd name="connsiteY91" fmla="*/ 650875 h 1753029"/>
              <a:gd name="connsiteX92" fmla="*/ 1204535 w 2391985"/>
              <a:gd name="connsiteY92" fmla="*/ 654050 h 1753029"/>
              <a:gd name="connsiteX93" fmla="*/ 1195010 w 2391985"/>
              <a:gd name="connsiteY93" fmla="*/ 660400 h 1753029"/>
              <a:gd name="connsiteX94" fmla="*/ 1175960 w 2391985"/>
              <a:gd name="connsiteY94" fmla="*/ 676275 h 1753029"/>
              <a:gd name="connsiteX95" fmla="*/ 1172785 w 2391985"/>
              <a:gd name="connsiteY95" fmla="*/ 685800 h 1753029"/>
              <a:gd name="connsiteX96" fmla="*/ 1160085 w 2391985"/>
              <a:gd name="connsiteY96" fmla="*/ 714375 h 1753029"/>
              <a:gd name="connsiteX97" fmla="*/ 1153735 w 2391985"/>
              <a:gd name="connsiteY97" fmla="*/ 746125 h 1753029"/>
              <a:gd name="connsiteX98" fmla="*/ 1147385 w 2391985"/>
              <a:gd name="connsiteY98" fmla="*/ 765175 h 1753029"/>
              <a:gd name="connsiteX99" fmla="*/ 1141035 w 2391985"/>
              <a:gd name="connsiteY99" fmla="*/ 774700 h 1753029"/>
              <a:gd name="connsiteX100" fmla="*/ 1134685 w 2391985"/>
              <a:gd name="connsiteY100" fmla="*/ 793750 h 1753029"/>
              <a:gd name="connsiteX101" fmla="*/ 1128335 w 2391985"/>
              <a:gd name="connsiteY101" fmla="*/ 803275 h 1753029"/>
              <a:gd name="connsiteX102" fmla="*/ 1115635 w 2391985"/>
              <a:gd name="connsiteY102" fmla="*/ 831850 h 1753029"/>
              <a:gd name="connsiteX103" fmla="*/ 1118810 w 2391985"/>
              <a:gd name="connsiteY103" fmla="*/ 854075 h 1753029"/>
              <a:gd name="connsiteX104" fmla="*/ 1128335 w 2391985"/>
              <a:gd name="connsiteY104" fmla="*/ 860425 h 1753029"/>
              <a:gd name="connsiteX105" fmla="*/ 1150560 w 2391985"/>
              <a:gd name="connsiteY105" fmla="*/ 869950 h 1753029"/>
              <a:gd name="connsiteX106" fmla="*/ 1166435 w 2391985"/>
              <a:gd name="connsiteY106" fmla="*/ 885825 h 1753029"/>
              <a:gd name="connsiteX107" fmla="*/ 1172785 w 2391985"/>
              <a:gd name="connsiteY107" fmla="*/ 895350 h 1753029"/>
              <a:gd name="connsiteX108" fmla="*/ 1185485 w 2391985"/>
              <a:gd name="connsiteY108" fmla="*/ 898525 h 1753029"/>
              <a:gd name="connsiteX109" fmla="*/ 1198185 w 2391985"/>
              <a:gd name="connsiteY109" fmla="*/ 904875 h 1753029"/>
              <a:gd name="connsiteX110" fmla="*/ 1217235 w 2391985"/>
              <a:gd name="connsiteY110" fmla="*/ 914400 h 1753029"/>
              <a:gd name="connsiteX111" fmla="*/ 1220410 w 2391985"/>
              <a:gd name="connsiteY111" fmla="*/ 923925 h 1753029"/>
              <a:gd name="connsiteX112" fmla="*/ 1175960 w 2391985"/>
              <a:gd name="connsiteY112" fmla="*/ 942975 h 1753029"/>
              <a:gd name="connsiteX113" fmla="*/ 979110 w 2391985"/>
              <a:gd name="connsiteY113" fmla="*/ 949325 h 1753029"/>
              <a:gd name="connsiteX114" fmla="*/ 953710 w 2391985"/>
              <a:gd name="connsiteY114" fmla="*/ 952500 h 1753029"/>
              <a:gd name="connsiteX115" fmla="*/ 934660 w 2391985"/>
              <a:gd name="connsiteY115" fmla="*/ 965200 h 1753029"/>
              <a:gd name="connsiteX116" fmla="*/ 915610 w 2391985"/>
              <a:gd name="connsiteY116" fmla="*/ 971550 h 1753029"/>
              <a:gd name="connsiteX117" fmla="*/ 893385 w 2391985"/>
              <a:gd name="connsiteY117" fmla="*/ 984250 h 1753029"/>
              <a:gd name="connsiteX118" fmla="*/ 883860 w 2391985"/>
              <a:gd name="connsiteY118" fmla="*/ 987425 h 1753029"/>
              <a:gd name="connsiteX119" fmla="*/ 864810 w 2391985"/>
              <a:gd name="connsiteY119" fmla="*/ 1000125 h 1753029"/>
              <a:gd name="connsiteX120" fmla="*/ 855285 w 2391985"/>
              <a:gd name="connsiteY120" fmla="*/ 1006475 h 1753029"/>
              <a:gd name="connsiteX121" fmla="*/ 845760 w 2391985"/>
              <a:gd name="connsiteY121" fmla="*/ 1009650 h 1753029"/>
              <a:gd name="connsiteX122" fmla="*/ 817185 w 2391985"/>
              <a:gd name="connsiteY122" fmla="*/ 1022350 h 1753029"/>
              <a:gd name="connsiteX123" fmla="*/ 766385 w 2391985"/>
              <a:gd name="connsiteY123" fmla="*/ 1025525 h 1753029"/>
              <a:gd name="connsiteX124" fmla="*/ 734635 w 2391985"/>
              <a:gd name="connsiteY124" fmla="*/ 1073150 h 1753029"/>
              <a:gd name="connsiteX125" fmla="*/ 721935 w 2391985"/>
              <a:gd name="connsiteY125" fmla="*/ 1092200 h 1753029"/>
              <a:gd name="connsiteX126" fmla="*/ 715585 w 2391985"/>
              <a:gd name="connsiteY126" fmla="*/ 1101725 h 1753029"/>
              <a:gd name="connsiteX127" fmla="*/ 725110 w 2391985"/>
              <a:gd name="connsiteY127" fmla="*/ 1120775 h 1753029"/>
              <a:gd name="connsiteX128" fmla="*/ 734635 w 2391985"/>
              <a:gd name="connsiteY128" fmla="*/ 1127125 h 1753029"/>
              <a:gd name="connsiteX129" fmla="*/ 747335 w 2391985"/>
              <a:gd name="connsiteY129" fmla="*/ 1149350 h 1753029"/>
              <a:gd name="connsiteX130" fmla="*/ 769560 w 2391985"/>
              <a:gd name="connsiteY130" fmla="*/ 1168400 h 1753029"/>
              <a:gd name="connsiteX131" fmla="*/ 788610 w 2391985"/>
              <a:gd name="connsiteY131" fmla="*/ 1184275 h 1753029"/>
              <a:gd name="connsiteX132" fmla="*/ 794960 w 2391985"/>
              <a:gd name="connsiteY132" fmla="*/ 1196975 h 1753029"/>
              <a:gd name="connsiteX133" fmla="*/ 817185 w 2391985"/>
              <a:gd name="connsiteY133" fmla="*/ 1212850 h 1753029"/>
              <a:gd name="connsiteX134" fmla="*/ 836235 w 2391985"/>
              <a:gd name="connsiteY134" fmla="*/ 1241425 h 1753029"/>
              <a:gd name="connsiteX135" fmla="*/ 845760 w 2391985"/>
              <a:gd name="connsiteY135" fmla="*/ 1247775 h 1753029"/>
              <a:gd name="connsiteX136" fmla="*/ 852110 w 2391985"/>
              <a:gd name="connsiteY136" fmla="*/ 1257300 h 1753029"/>
              <a:gd name="connsiteX137" fmla="*/ 691778 w 2391985"/>
              <a:gd name="connsiteY137" fmla="*/ 1265237 h 1753029"/>
              <a:gd name="connsiteX138" fmla="*/ 18672 w 2391985"/>
              <a:gd name="connsiteY138" fmla="*/ 1304925 h 1753029"/>
              <a:gd name="connsiteX139" fmla="*/ 193298 w 2391985"/>
              <a:gd name="connsiteY139" fmla="*/ 1582738 h 1753029"/>
              <a:gd name="connsiteX140" fmla="*/ 252035 w 2391985"/>
              <a:gd name="connsiteY140" fmla="*/ 1560512 h 1753029"/>
              <a:gd name="connsiteX141" fmla="*/ 321885 w 2391985"/>
              <a:gd name="connsiteY141" fmla="*/ 1665288 h 1753029"/>
              <a:gd name="connsiteX142" fmla="*/ 288547 w 2391985"/>
              <a:gd name="connsiteY142" fmla="*/ 1752600 h 1753029"/>
              <a:gd name="connsiteX143" fmla="*/ 409198 w 2391985"/>
              <a:gd name="connsiteY143" fmla="*/ 1722437 h 1753029"/>
              <a:gd name="connsiteX144" fmla="*/ 431422 w 2391985"/>
              <a:gd name="connsiteY144" fmla="*/ 1716087 h 1753029"/>
              <a:gd name="connsiteX145" fmla="*/ 436185 w 2391985"/>
              <a:gd name="connsiteY145" fmla="*/ 1725612 h 1753029"/>
              <a:gd name="connsiteX146" fmla="*/ 445710 w 2391985"/>
              <a:gd name="connsiteY146" fmla="*/ 1731962 h 1753029"/>
              <a:gd name="connsiteX147" fmla="*/ 488573 w 2391985"/>
              <a:gd name="connsiteY147" fmla="*/ 1736725 h 1753029"/>
              <a:gd name="connsiteX148" fmla="*/ 520323 w 2391985"/>
              <a:gd name="connsiteY148" fmla="*/ 1727200 h 1753029"/>
              <a:gd name="connsiteX149" fmla="*/ 561598 w 2391985"/>
              <a:gd name="connsiteY149" fmla="*/ 1717675 h 1753029"/>
              <a:gd name="connsiteX150" fmla="*/ 574298 w 2391985"/>
              <a:gd name="connsiteY150" fmla="*/ 1722438 h 1753029"/>
              <a:gd name="connsiteX151" fmla="*/ 640973 w 2391985"/>
              <a:gd name="connsiteY151" fmla="*/ 1706562 h 1753029"/>
              <a:gd name="connsiteX152" fmla="*/ 679072 w 2391985"/>
              <a:gd name="connsiteY152" fmla="*/ 1706563 h 1753029"/>
              <a:gd name="connsiteX153" fmla="*/ 787023 w 2391985"/>
              <a:gd name="connsiteY153" fmla="*/ 1709738 h 1753029"/>
              <a:gd name="connsiteX154" fmla="*/ 744160 w 2391985"/>
              <a:gd name="connsiteY154" fmla="*/ 1706562 h 1753029"/>
              <a:gd name="connsiteX155" fmla="*/ 826710 w 2391985"/>
              <a:gd name="connsiteY155" fmla="*/ 1639887 h 1753029"/>
              <a:gd name="connsiteX156" fmla="*/ 867985 w 2391985"/>
              <a:gd name="connsiteY156" fmla="*/ 1620838 h 1753029"/>
              <a:gd name="connsiteX157" fmla="*/ 896560 w 2391985"/>
              <a:gd name="connsiteY157" fmla="*/ 1635125 h 1753029"/>
              <a:gd name="connsiteX158" fmla="*/ 928310 w 2391985"/>
              <a:gd name="connsiteY158" fmla="*/ 1654175 h 1753029"/>
              <a:gd name="connsiteX159" fmla="*/ 961648 w 2391985"/>
              <a:gd name="connsiteY159" fmla="*/ 1619250 h 1753029"/>
              <a:gd name="connsiteX160" fmla="*/ 1101348 w 2391985"/>
              <a:gd name="connsiteY160" fmla="*/ 1616075 h 1753029"/>
              <a:gd name="connsiteX161" fmla="*/ 1128335 w 2391985"/>
              <a:gd name="connsiteY161" fmla="*/ 1539875 h 1753029"/>
              <a:gd name="connsiteX162" fmla="*/ 1093410 w 2391985"/>
              <a:gd name="connsiteY162" fmla="*/ 1573212 h 1753029"/>
              <a:gd name="connsiteX163" fmla="*/ 1160085 w 2391985"/>
              <a:gd name="connsiteY163" fmla="*/ 1581150 h 1753029"/>
              <a:gd name="connsiteX164" fmla="*/ 1158497 w 2391985"/>
              <a:gd name="connsiteY164" fmla="*/ 1606550 h 1753029"/>
              <a:gd name="connsiteX165" fmla="*/ 1168022 w 2391985"/>
              <a:gd name="connsiteY165" fmla="*/ 1606550 h 1753029"/>
              <a:gd name="connsiteX166" fmla="*/ 1207710 w 2391985"/>
              <a:gd name="connsiteY166" fmla="*/ 1616075 h 1753029"/>
              <a:gd name="connsiteX167" fmla="*/ 1226760 w 2391985"/>
              <a:gd name="connsiteY167" fmla="*/ 1631950 h 1753029"/>
              <a:gd name="connsiteX168" fmla="*/ 1236285 w 2391985"/>
              <a:gd name="connsiteY168" fmla="*/ 1641475 h 1753029"/>
              <a:gd name="connsiteX169" fmla="*/ 1245810 w 2391985"/>
              <a:gd name="connsiteY169" fmla="*/ 1644650 h 1753029"/>
              <a:gd name="connsiteX170" fmla="*/ 1264860 w 2391985"/>
              <a:gd name="connsiteY170" fmla="*/ 1654175 h 1753029"/>
              <a:gd name="connsiteX171" fmla="*/ 1268035 w 2391985"/>
              <a:gd name="connsiteY171" fmla="*/ 1663700 h 1753029"/>
              <a:gd name="connsiteX172" fmla="*/ 1287085 w 2391985"/>
              <a:gd name="connsiteY172" fmla="*/ 1679575 h 1753029"/>
              <a:gd name="connsiteX173" fmla="*/ 1315660 w 2391985"/>
              <a:gd name="connsiteY173" fmla="*/ 1685925 h 1753029"/>
              <a:gd name="connsiteX174" fmla="*/ 1331535 w 2391985"/>
              <a:gd name="connsiteY174" fmla="*/ 1682750 h 1753029"/>
              <a:gd name="connsiteX175" fmla="*/ 1337885 w 2391985"/>
              <a:gd name="connsiteY175" fmla="*/ 1673225 h 1753029"/>
              <a:gd name="connsiteX176" fmla="*/ 1347410 w 2391985"/>
              <a:gd name="connsiteY176" fmla="*/ 1666875 h 1753029"/>
              <a:gd name="connsiteX177" fmla="*/ 1350585 w 2391985"/>
              <a:gd name="connsiteY177" fmla="*/ 1657350 h 1753029"/>
              <a:gd name="connsiteX178" fmla="*/ 1369635 w 2391985"/>
              <a:gd name="connsiteY178" fmla="*/ 1644650 h 1753029"/>
              <a:gd name="connsiteX179" fmla="*/ 1385510 w 2391985"/>
              <a:gd name="connsiteY179" fmla="*/ 1625600 h 1753029"/>
              <a:gd name="connsiteX180" fmla="*/ 1395035 w 2391985"/>
              <a:gd name="connsiteY180" fmla="*/ 1622425 h 1753029"/>
              <a:gd name="connsiteX181" fmla="*/ 1404560 w 2391985"/>
              <a:gd name="connsiteY181" fmla="*/ 1616075 h 1753029"/>
              <a:gd name="connsiteX182" fmla="*/ 1420435 w 2391985"/>
              <a:gd name="connsiteY182" fmla="*/ 1603375 h 1753029"/>
              <a:gd name="connsiteX183" fmla="*/ 1429960 w 2391985"/>
              <a:gd name="connsiteY183" fmla="*/ 1593850 h 1753029"/>
              <a:gd name="connsiteX184" fmla="*/ 1439485 w 2391985"/>
              <a:gd name="connsiteY184" fmla="*/ 1587500 h 1753029"/>
              <a:gd name="connsiteX185" fmla="*/ 1452185 w 2391985"/>
              <a:gd name="connsiteY185" fmla="*/ 1568450 h 1753029"/>
              <a:gd name="connsiteX186" fmla="*/ 1458535 w 2391985"/>
              <a:gd name="connsiteY186" fmla="*/ 1558925 h 1753029"/>
              <a:gd name="connsiteX187" fmla="*/ 1480760 w 2391985"/>
              <a:gd name="connsiteY187" fmla="*/ 1543050 h 1753029"/>
              <a:gd name="connsiteX188" fmla="*/ 1499810 w 2391985"/>
              <a:gd name="connsiteY188" fmla="*/ 1530350 h 1753029"/>
              <a:gd name="connsiteX189" fmla="*/ 1509335 w 2391985"/>
              <a:gd name="connsiteY189" fmla="*/ 1527175 h 1753029"/>
              <a:gd name="connsiteX190" fmla="*/ 1518860 w 2391985"/>
              <a:gd name="connsiteY190" fmla="*/ 1508125 h 1753029"/>
              <a:gd name="connsiteX191" fmla="*/ 1528385 w 2391985"/>
              <a:gd name="connsiteY191" fmla="*/ 1501775 h 1753029"/>
              <a:gd name="connsiteX192" fmla="*/ 1534735 w 2391985"/>
              <a:gd name="connsiteY192" fmla="*/ 1473200 h 1753029"/>
              <a:gd name="connsiteX193" fmla="*/ 1528385 w 2391985"/>
              <a:gd name="connsiteY193" fmla="*/ 1454150 h 1753029"/>
              <a:gd name="connsiteX194" fmla="*/ 1525210 w 2391985"/>
              <a:gd name="connsiteY194" fmla="*/ 1444625 h 1753029"/>
              <a:gd name="connsiteX195" fmla="*/ 1528385 w 2391985"/>
              <a:gd name="connsiteY195" fmla="*/ 1435100 h 1753029"/>
              <a:gd name="connsiteX196" fmla="*/ 1556960 w 2391985"/>
              <a:gd name="connsiteY196" fmla="*/ 1425575 h 1753029"/>
              <a:gd name="connsiteX197" fmla="*/ 1576010 w 2391985"/>
              <a:gd name="connsiteY197" fmla="*/ 1419225 h 1753029"/>
              <a:gd name="connsiteX198" fmla="*/ 1585535 w 2391985"/>
              <a:gd name="connsiteY198" fmla="*/ 1416050 h 1753029"/>
              <a:gd name="connsiteX199" fmla="*/ 1598235 w 2391985"/>
              <a:gd name="connsiteY199" fmla="*/ 1412875 h 1753029"/>
              <a:gd name="connsiteX200" fmla="*/ 1617285 w 2391985"/>
              <a:gd name="connsiteY200" fmla="*/ 1406525 h 1753029"/>
              <a:gd name="connsiteX201" fmla="*/ 1639510 w 2391985"/>
              <a:gd name="connsiteY201" fmla="*/ 1397000 h 1753029"/>
              <a:gd name="connsiteX202" fmla="*/ 1645860 w 2391985"/>
              <a:gd name="connsiteY202" fmla="*/ 1374775 h 1753029"/>
              <a:gd name="connsiteX203" fmla="*/ 1649035 w 2391985"/>
              <a:gd name="connsiteY203" fmla="*/ 1336675 h 1753029"/>
              <a:gd name="connsiteX204" fmla="*/ 1652210 w 2391985"/>
              <a:gd name="connsiteY204" fmla="*/ 1327150 h 1753029"/>
              <a:gd name="connsiteX205" fmla="*/ 1658560 w 2391985"/>
              <a:gd name="connsiteY205" fmla="*/ 1301750 h 1753029"/>
              <a:gd name="connsiteX206" fmla="*/ 1664910 w 2391985"/>
              <a:gd name="connsiteY206" fmla="*/ 1263650 h 1753029"/>
              <a:gd name="connsiteX207" fmla="*/ 1649035 w 2391985"/>
              <a:gd name="connsiteY207" fmla="*/ 1155700 h 1753029"/>
              <a:gd name="connsiteX208" fmla="*/ 1633160 w 2391985"/>
              <a:gd name="connsiteY208" fmla="*/ 1152525 h 1753029"/>
              <a:gd name="connsiteX209" fmla="*/ 1620460 w 2391985"/>
              <a:gd name="connsiteY209" fmla="*/ 1139825 h 1753029"/>
              <a:gd name="connsiteX210" fmla="*/ 1604585 w 2391985"/>
              <a:gd name="connsiteY210" fmla="*/ 1130300 h 1753029"/>
              <a:gd name="connsiteX211" fmla="*/ 1607760 w 2391985"/>
              <a:gd name="connsiteY211" fmla="*/ 1120775 h 1753029"/>
              <a:gd name="connsiteX212" fmla="*/ 1614110 w 2391985"/>
              <a:gd name="connsiteY212" fmla="*/ 1111250 h 1753029"/>
              <a:gd name="connsiteX213" fmla="*/ 1639510 w 2391985"/>
              <a:gd name="connsiteY213" fmla="*/ 1101725 h 1753029"/>
              <a:gd name="connsiteX214" fmla="*/ 1649035 w 2391985"/>
              <a:gd name="connsiteY214" fmla="*/ 1095375 h 1753029"/>
              <a:gd name="connsiteX215" fmla="*/ 1652210 w 2391985"/>
              <a:gd name="connsiteY215" fmla="*/ 1085850 h 1753029"/>
              <a:gd name="connsiteX216" fmla="*/ 1649035 w 2391985"/>
              <a:gd name="connsiteY216" fmla="*/ 1019175 h 1753029"/>
              <a:gd name="connsiteX217" fmla="*/ 1623635 w 2391985"/>
              <a:gd name="connsiteY217" fmla="*/ 996950 h 1753029"/>
              <a:gd name="connsiteX218" fmla="*/ 1601410 w 2391985"/>
              <a:gd name="connsiteY218" fmla="*/ 974725 h 1753029"/>
              <a:gd name="connsiteX219" fmla="*/ 1591885 w 2391985"/>
              <a:gd name="connsiteY219" fmla="*/ 965200 h 1753029"/>
              <a:gd name="connsiteX220" fmla="*/ 1585535 w 2391985"/>
              <a:gd name="connsiteY220" fmla="*/ 955675 h 1753029"/>
              <a:gd name="connsiteX221" fmla="*/ 1591885 w 2391985"/>
              <a:gd name="connsiteY221" fmla="*/ 946150 h 1753029"/>
              <a:gd name="connsiteX222" fmla="*/ 1614110 w 2391985"/>
              <a:gd name="connsiteY222" fmla="*/ 933450 h 1753029"/>
              <a:gd name="connsiteX223" fmla="*/ 1623635 w 2391985"/>
              <a:gd name="connsiteY223" fmla="*/ 927100 h 1753029"/>
              <a:gd name="connsiteX224" fmla="*/ 1626810 w 2391985"/>
              <a:gd name="connsiteY224" fmla="*/ 917575 h 1753029"/>
              <a:gd name="connsiteX225" fmla="*/ 1620460 w 2391985"/>
              <a:gd name="connsiteY225" fmla="*/ 828675 h 1753029"/>
              <a:gd name="connsiteX226" fmla="*/ 1614110 w 2391985"/>
              <a:gd name="connsiteY226" fmla="*/ 803275 h 1753029"/>
              <a:gd name="connsiteX227" fmla="*/ 1601410 w 2391985"/>
              <a:gd name="connsiteY227" fmla="*/ 784225 h 1753029"/>
              <a:gd name="connsiteX228" fmla="*/ 1595060 w 2391985"/>
              <a:gd name="connsiteY228" fmla="*/ 768350 h 1753029"/>
              <a:gd name="connsiteX229" fmla="*/ 1579185 w 2391985"/>
              <a:gd name="connsiteY229" fmla="*/ 739775 h 1753029"/>
              <a:gd name="connsiteX230" fmla="*/ 1560135 w 2391985"/>
              <a:gd name="connsiteY230" fmla="*/ 720725 h 1753029"/>
              <a:gd name="connsiteX231" fmla="*/ 1550610 w 2391985"/>
              <a:gd name="connsiteY231" fmla="*/ 714375 h 1753029"/>
              <a:gd name="connsiteX232" fmla="*/ 1541085 w 2391985"/>
              <a:gd name="connsiteY232" fmla="*/ 704850 h 1753029"/>
              <a:gd name="connsiteX233" fmla="*/ 1556960 w 2391985"/>
              <a:gd name="connsiteY233" fmla="*/ 692150 h 1753029"/>
              <a:gd name="connsiteX234" fmla="*/ 1563310 w 2391985"/>
              <a:gd name="connsiteY234" fmla="*/ 682625 h 1753029"/>
              <a:gd name="connsiteX235" fmla="*/ 1582360 w 2391985"/>
              <a:gd name="connsiteY235" fmla="*/ 676275 h 1753029"/>
              <a:gd name="connsiteX236" fmla="*/ 1607760 w 2391985"/>
              <a:gd name="connsiteY236" fmla="*/ 663575 h 1753029"/>
              <a:gd name="connsiteX237" fmla="*/ 1620460 w 2391985"/>
              <a:gd name="connsiteY237" fmla="*/ 650875 h 1753029"/>
              <a:gd name="connsiteX238" fmla="*/ 1629985 w 2391985"/>
              <a:gd name="connsiteY238" fmla="*/ 647700 h 1753029"/>
              <a:gd name="connsiteX239" fmla="*/ 1649035 w 2391985"/>
              <a:gd name="connsiteY239" fmla="*/ 635000 h 1753029"/>
              <a:gd name="connsiteX240" fmla="*/ 1912560 w 2391985"/>
              <a:gd name="connsiteY240" fmla="*/ 625475 h 1753029"/>
              <a:gd name="connsiteX241" fmla="*/ 1931610 w 2391985"/>
              <a:gd name="connsiteY241" fmla="*/ 619125 h 1753029"/>
              <a:gd name="connsiteX242" fmla="*/ 1941135 w 2391985"/>
              <a:gd name="connsiteY242" fmla="*/ 600075 h 1753029"/>
              <a:gd name="connsiteX243" fmla="*/ 1947485 w 2391985"/>
              <a:gd name="connsiteY243" fmla="*/ 571500 h 1753029"/>
              <a:gd name="connsiteX244" fmla="*/ 1944310 w 2391985"/>
              <a:gd name="connsiteY244" fmla="*/ 558800 h 1753029"/>
              <a:gd name="connsiteX245" fmla="*/ 1941135 w 2391985"/>
              <a:gd name="connsiteY245" fmla="*/ 523875 h 1753029"/>
              <a:gd name="connsiteX246" fmla="*/ 1941135 w 2391985"/>
              <a:gd name="connsiteY246" fmla="*/ 485775 h 1753029"/>
              <a:gd name="connsiteX247" fmla="*/ 1969710 w 2391985"/>
              <a:gd name="connsiteY247" fmla="*/ 466725 h 1753029"/>
              <a:gd name="connsiteX248" fmla="*/ 1972885 w 2391985"/>
              <a:gd name="connsiteY248" fmla="*/ 457200 h 1753029"/>
              <a:gd name="connsiteX249" fmla="*/ 1982410 w 2391985"/>
              <a:gd name="connsiteY249" fmla="*/ 450850 h 1753029"/>
              <a:gd name="connsiteX250" fmla="*/ 1985585 w 2391985"/>
              <a:gd name="connsiteY250" fmla="*/ 441325 h 1753029"/>
              <a:gd name="connsiteX251" fmla="*/ 1995110 w 2391985"/>
              <a:gd name="connsiteY251" fmla="*/ 438150 h 1753029"/>
              <a:gd name="connsiteX252" fmla="*/ 2014160 w 2391985"/>
              <a:gd name="connsiteY252" fmla="*/ 425450 h 1753029"/>
              <a:gd name="connsiteX253" fmla="*/ 2033210 w 2391985"/>
              <a:gd name="connsiteY253" fmla="*/ 415925 h 1753029"/>
              <a:gd name="connsiteX254" fmla="*/ 2099885 w 2391985"/>
              <a:gd name="connsiteY254" fmla="*/ 400050 h 1753029"/>
              <a:gd name="connsiteX255" fmla="*/ 2141160 w 2391985"/>
              <a:gd name="connsiteY255" fmla="*/ 393700 h 1753029"/>
              <a:gd name="connsiteX256" fmla="*/ 2214185 w 2391985"/>
              <a:gd name="connsiteY256" fmla="*/ 387350 h 1753029"/>
              <a:gd name="connsiteX257" fmla="*/ 2252285 w 2391985"/>
              <a:gd name="connsiteY257" fmla="*/ 377825 h 1753029"/>
              <a:gd name="connsiteX258" fmla="*/ 2271335 w 2391985"/>
              <a:gd name="connsiteY258" fmla="*/ 374650 h 1753029"/>
              <a:gd name="connsiteX259" fmla="*/ 2284035 w 2391985"/>
              <a:gd name="connsiteY259" fmla="*/ 368300 h 1753029"/>
              <a:gd name="connsiteX260" fmla="*/ 2303085 w 2391985"/>
              <a:gd name="connsiteY260" fmla="*/ 358775 h 1753029"/>
              <a:gd name="connsiteX261" fmla="*/ 2328485 w 2391985"/>
              <a:gd name="connsiteY261" fmla="*/ 349250 h 1753029"/>
              <a:gd name="connsiteX262" fmla="*/ 2338010 w 2391985"/>
              <a:gd name="connsiteY262" fmla="*/ 342900 h 1753029"/>
              <a:gd name="connsiteX263" fmla="*/ 2350710 w 2391985"/>
              <a:gd name="connsiteY263" fmla="*/ 327025 h 1753029"/>
              <a:gd name="connsiteX264" fmla="*/ 2363410 w 2391985"/>
              <a:gd name="connsiteY264" fmla="*/ 307975 h 1753029"/>
              <a:gd name="connsiteX265" fmla="*/ 2369760 w 2391985"/>
              <a:gd name="connsiteY265" fmla="*/ 298450 h 1753029"/>
              <a:gd name="connsiteX266" fmla="*/ 2372935 w 2391985"/>
              <a:gd name="connsiteY266" fmla="*/ 288925 h 1753029"/>
              <a:gd name="connsiteX267" fmla="*/ 2388810 w 2391985"/>
              <a:gd name="connsiteY267" fmla="*/ 269875 h 1753029"/>
              <a:gd name="connsiteX268" fmla="*/ 2391985 w 2391985"/>
              <a:gd name="connsiteY268" fmla="*/ 254000 h 1753029"/>
              <a:gd name="connsiteX0" fmla="*/ 2391985 w 2391985"/>
              <a:gd name="connsiteY0" fmla="*/ 254000 h 1753029"/>
              <a:gd name="connsiteX1" fmla="*/ 2391985 w 2391985"/>
              <a:gd name="connsiteY1" fmla="*/ 254000 h 1753029"/>
              <a:gd name="connsiteX2" fmla="*/ 2363410 w 2391985"/>
              <a:gd name="connsiteY2" fmla="*/ 257175 h 1753029"/>
              <a:gd name="connsiteX3" fmla="*/ 2353885 w 2391985"/>
              <a:gd name="connsiteY3" fmla="*/ 254000 h 1753029"/>
              <a:gd name="connsiteX4" fmla="*/ 2338010 w 2391985"/>
              <a:gd name="connsiteY4" fmla="*/ 250825 h 1753029"/>
              <a:gd name="connsiteX5" fmla="*/ 2318960 w 2391985"/>
              <a:gd name="connsiteY5" fmla="*/ 244475 h 1753029"/>
              <a:gd name="connsiteX6" fmla="*/ 2296735 w 2391985"/>
              <a:gd name="connsiteY6" fmla="*/ 241300 h 1753029"/>
              <a:gd name="connsiteX7" fmla="*/ 2287210 w 2391985"/>
              <a:gd name="connsiteY7" fmla="*/ 238125 h 1753029"/>
              <a:gd name="connsiteX8" fmla="*/ 2258635 w 2391985"/>
              <a:gd name="connsiteY8" fmla="*/ 222250 h 1753029"/>
              <a:gd name="connsiteX9" fmla="*/ 2255460 w 2391985"/>
              <a:gd name="connsiteY9" fmla="*/ 212725 h 1753029"/>
              <a:gd name="connsiteX10" fmla="*/ 2249110 w 2391985"/>
              <a:gd name="connsiteY10" fmla="*/ 190500 h 1753029"/>
              <a:gd name="connsiteX11" fmla="*/ 2233235 w 2391985"/>
              <a:gd name="connsiteY11" fmla="*/ 171450 h 1753029"/>
              <a:gd name="connsiteX12" fmla="*/ 2226885 w 2391985"/>
              <a:gd name="connsiteY12" fmla="*/ 161925 h 1753029"/>
              <a:gd name="connsiteX13" fmla="*/ 2207835 w 2391985"/>
              <a:gd name="connsiteY13" fmla="*/ 155575 h 1753029"/>
              <a:gd name="connsiteX14" fmla="*/ 2166560 w 2391985"/>
              <a:gd name="connsiteY14" fmla="*/ 149225 h 1753029"/>
              <a:gd name="connsiteX15" fmla="*/ 2122110 w 2391985"/>
              <a:gd name="connsiteY15" fmla="*/ 136525 h 1753029"/>
              <a:gd name="connsiteX16" fmla="*/ 2103060 w 2391985"/>
              <a:gd name="connsiteY16" fmla="*/ 133350 h 1753029"/>
              <a:gd name="connsiteX17" fmla="*/ 2093535 w 2391985"/>
              <a:gd name="connsiteY17" fmla="*/ 127000 h 1753029"/>
              <a:gd name="connsiteX18" fmla="*/ 2080835 w 2391985"/>
              <a:gd name="connsiteY18" fmla="*/ 107950 h 1753029"/>
              <a:gd name="connsiteX19" fmla="*/ 2071310 w 2391985"/>
              <a:gd name="connsiteY19" fmla="*/ 104775 h 1753029"/>
              <a:gd name="connsiteX20" fmla="*/ 2068135 w 2391985"/>
              <a:gd name="connsiteY20" fmla="*/ 95250 h 1753029"/>
              <a:gd name="connsiteX21" fmla="*/ 2049085 w 2391985"/>
              <a:gd name="connsiteY21" fmla="*/ 88900 h 1753029"/>
              <a:gd name="connsiteX22" fmla="*/ 2023685 w 2391985"/>
              <a:gd name="connsiteY22" fmla="*/ 66675 h 1753029"/>
              <a:gd name="connsiteX23" fmla="*/ 2014160 w 2391985"/>
              <a:gd name="connsiteY23" fmla="*/ 63500 h 1753029"/>
              <a:gd name="connsiteX24" fmla="*/ 1995110 w 2391985"/>
              <a:gd name="connsiteY24" fmla="*/ 50800 h 1753029"/>
              <a:gd name="connsiteX25" fmla="*/ 1982410 w 2391985"/>
              <a:gd name="connsiteY25" fmla="*/ 41275 h 1753029"/>
              <a:gd name="connsiteX26" fmla="*/ 1969710 w 2391985"/>
              <a:gd name="connsiteY26" fmla="*/ 38100 h 1753029"/>
              <a:gd name="connsiteX27" fmla="*/ 1960185 w 2391985"/>
              <a:gd name="connsiteY27" fmla="*/ 31750 h 1753029"/>
              <a:gd name="connsiteX28" fmla="*/ 1934785 w 2391985"/>
              <a:gd name="connsiteY28" fmla="*/ 25400 h 1753029"/>
              <a:gd name="connsiteX29" fmla="*/ 1925260 w 2391985"/>
              <a:gd name="connsiteY29" fmla="*/ 22225 h 1753029"/>
              <a:gd name="connsiteX30" fmla="*/ 1912560 w 2391985"/>
              <a:gd name="connsiteY30" fmla="*/ 19050 h 1753029"/>
              <a:gd name="connsiteX31" fmla="*/ 1896685 w 2391985"/>
              <a:gd name="connsiteY31" fmla="*/ 15875 h 1753029"/>
              <a:gd name="connsiteX32" fmla="*/ 1877635 w 2391985"/>
              <a:gd name="connsiteY32" fmla="*/ 9525 h 1753029"/>
              <a:gd name="connsiteX33" fmla="*/ 1868110 w 2391985"/>
              <a:gd name="connsiteY33" fmla="*/ 6350 h 1753029"/>
              <a:gd name="connsiteX34" fmla="*/ 1826835 w 2391985"/>
              <a:gd name="connsiteY34" fmla="*/ 0 h 1753029"/>
              <a:gd name="connsiteX35" fmla="*/ 1779210 w 2391985"/>
              <a:gd name="connsiteY35" fmla="*/ 3175 h 1753029"/>
              <a:gd name="connsiteX36" fmla="*/ 1769685 w 2391985"/>
              <a:gd name="connsiteY36" fmla="*/ 6350 h 1753029"/>
              <a:gd name="connsiteX37" fmla="*/ 1737935 w 2391985"/>
              <a:gd name="connsiteY37" fmla="*/ 15875 h 1753029"/>
              <a:gd name="connsiteX38" fmla="*/ 1728410 w 2391985"/>
              <a:gd name="connsiteY38" fmla="*/ 19050 h 1753029"/>
              <a:gd name="connsiteX39" fmla="*/ 1709360 w 2391985"/>
              <a:gd name="connsiteY39" fmla="*/ 31750 h 1753029"/>
              <a:gd name="connsiteX40" fmla="*/ 1699835 w 2391985"/>
              <a:gd name="connsiteY40" fmla="*/ 50800 h 1753029"/>
              <a:gd name="connsiteX41" fmla="*/ 1696660 w 2391985"/>
              <a:gd name="connsiteY41" fmla="*/ 60325 h 1753029"/>
              <a:gd name="connsiteX42" fmla="*/ 1687135 w 2391985"/>
              <a:gd name="connsiteY42" fmla="*/ 66675 h 1753029"/>
              <a:gd name="connsiteX43" fmla="*/ 1674435 w 2391985"/>
              <a:gd name="connsiteY43" fmla="*/ 85725 h 1753029"/>
              <a:gd name="connsiteX44" fmla="*/ 1668085 w 2391985"/>
              <a:gd name="connsiteY44" fmla="*/ 95250 h 1753029"/>
              <a:gd name="connsiteX45" fmla="*/ 1658560 w 2391985"/>
              <a:gd name="connsiteY45" fmla="*/ 101600 h 1753029"/>
              <a:gd name="connsiteX46" fmla="*/ 1633160 w 2391985"/>
              <a:gd name="connsiteY46" fmla="*/ 139700 h 1753029"/>
              <a:gd name="connsiteX47" fmla="*/ 1626810 w 2391985"/>
              <a:gd name="connsiteY47" fmla="*/ 149225 h 1753029"/>
              <a:gd name="connsiteX48" fmla="*/ 1617285 w 2391985"/>
              <a:gd name="connsiteY48" fmla="*/ 155575 h 1753029"/>
              <a:gd name="connsiteX49" fmla="*/ 1610935 w 2391985"/>
              <a:gd name="connsiteY49" fmla="*/ 168275 h 1753029"/>
              <a:gd name="connsiteX50" fmla="*/ 1601410 w 2391985"/>
              <a:gd name="connsiteY50" fmla="*/ 187325 h 1753029"/>
              <a:gd name="connsiteX51" fmla="*/ 1591885 w 2391985"/>
              <a:gd name="connsiteY51" fmla="*/ 193675 h 1753029"/>
              <a:gd name="connsiteX52" fmla="*/ 1585535 w 2391985"/>
              <a:gd name="connsiteY52" fmla="*/ 203200 h 1753029"/>
              <a:gd name="connsiteX53" fmla="*/ 1582360 w 2391985"/>
              <a:gd name="connsiteY53" fmla="*/ 212725 h 1753029"/>
              <a:gd name="connsiteX54" fmla="*/ 1569660 w 2391985"/>
              <a:gd name="connsiteY54" fmla="*/ 231775 h 1753029"/>
              <a:gd name="connsiteX55" fmla="*/ 1572835 w 2391985"/>
              <a:gd name="connsiteY55" fmla="*/ 247650 h 1753029"/>
              <a:gd name="connsiteX56" fmla="*/ 1582360 w 2391985"/>
              <a:gd name="connsiteY56" fmla="*/ 257175 h 1753029"/>
              <a:gd name="connsiteX57" fmla="*/ 1588710 w 2391985"/>
              <a:gd name="connsiteY57" fmla="*/ 266700 h 1753029"/>
              <a:gd name="connsiteX58" fmla="*/ 1591885 w 2391985"/>
              <a:gd name="connsiteY58" fmla="*/ 279400 h 1753029"/>
              <a:gd name="connsiteX59" fmla="*/ 1598235 w 2391985"/>
              <a:gd name="connsiteY59" fmla="*/ 288925 h 1753029"/>
              <a:gd name="connsiteX60" fmla="*/ 1591885 w 2391985"/>
              <a:gd name="connsiteY60" fmla="*/ 317500 h 1753029"/>
              <a:gd name="connsiteX61" fmla="*/ 1585535 w 2391985"/>
              <a:gd name="connsiteY61" fmla="*/ 342900 h 1753029"/>
              <a:gd name="connsiteX62" fmla="*/ 1582360 w 2391985"/>
              <a:gd name="connsiteY62" fmla="*/ 355600 h 1753029"/>
              <a:gd name="connsiteX63" fmla="*/ 1579185 w 2391985"/>
              <a:gd name="connsiteY63" fmla="*/ 365125 h 1753029"/>
              <a:gd name="connsiteX64" fmla="*/ 1569660 w 2391985"/>
              <a:gd name="connsiteY64" fmla="*/ 371475 h 1753029"/>
              <a:gd name="connsiteX65" fmla="*/ 1563310 w 2391985"/>
              <a:gd name="connsiteY65" fmla="*/ 381000 h 1753029"/>
              <a:gd name="connsiteX66" fmla="*/ 1531560 w 2391985"/>
              <a:gd name="connsiteY66" fmla="*/ 400050 h 1753029"/>
              <a:gd name="connsiteX67" fmla="*/ 1522035 w 2391985"/>
              <a:gd name="connsiteY67" fmla="*/ 403225 h 1753029"/>
              <a:gd name="connsiteX68" fmla="*/ 1512510 w 2391985"/>
              <a:gd name="connsiteY68" fmla="*/ 409575 h 1753029"/>
              <a:gd name="connsiteX69" fmla="*/ 1506160 w 2391985"/>
              <a:gd name="connsiteY69" fmla="*/ 419100 h 1753029"/>
              <a:gd name="connsiteX70" fmla="*/ 1487110 w 2391985"/>
              <a:gd name="connsiteY70" fmla="*/ 431800 h 1753029"/>
              <a:gd name="connsiteX71" fmla="*/ 1480760 w 2391985"/>
              <a:gd name="connsiteY71" fmla="*/ 450850 h 1753029"/>
              <a:gd name="connsiteX72" fmla="*/ 1487110 w 2391985"/>
              <a:gd name="connsiteY72" fmla="*/ 469900 h 1753029"/>
              <a:gd name="connsiteX73" fmla="*/ 1458535 w 2391985"/>
              <a:gd name="connsiteY73" fmla="*/ 482600 h 1753029"/>
              <a:gd name="connsiteX74" fmla="*/ 1426785 w 2391985"/>
              <a:gd name="connsiteY74" fmla="*/ 514350 h 1753029"/>
              <a:gd name="connsiteX75" fmla="*/ 1417260 w 2391985"/>
              <a:gd name="connsiteY75" fmla="*/ 520700 h 1753029"/>
              <a:gd name="connsiteX76" fmla="*/ 1407735 w 2391985"/>
              <a:gd name="connsiteY76" fmla="*/ 523875 h 1753029"/>
              <a:gd name="connsiteX77" fmla="*/ 1388685 w 2391985"/>
              <a:gd name="connsiteY77" fmla="*/ 536575 h 1753029"/>
              <a:gd name="connsiteX78" fmla="*/ 1366460 w 2391985"/>
              <a:gd name="connsiteY78" fmla="*/ 517525 h 1753029"/>
              <a:gd name="connsiteX79" fmla="*/ 1353760 w 2391985"/>
              <a:gd name="connsiteY79" fmla="*/ 514350 h 1753029"/>
              <a:gd name="connsiteX80" fmla="*/ 1344235 w 2391985"/>
              <a:gd name="connsiteY80" fmla="*/ 511175 h 1753029"/>
              <a:gd name="connsiteX81" fmla="*/ 1290260 w 2391985"/>
              <a:gd name="connsiteY81" fmla="*/ 514350 h 1753029"/>
              <a:gd name="connsiteX82" fmla="*/ 1277560 w 2391985"/>
              <a:gd name="connsiteY82" fmla="*/ 530225 h 1753029"/>
              <a:gd name="connsiteX83" fmla="*/ 1268035 w 2391985"/>
              <a:gd name="connsiteY83" fmla="*/ 539750 h 1753029"/>
              <a:gd name="connsiteX84" fmla="*/ 1264860 w 2391985"/>
              <a:gd name="connsiteY84" fmla="*/ 549275 h 1753029"/>
              <a:gd name="connsiteX85" fmla="*/ 1245810 w 2391985"/>
              <a:gd name="connsiteY85" fmla="*/ 561975 h 1753029"/>
              <a:gd name="connsiteX86" fmla="*/ 1226760 w 2391985"/>
              <a:gd name="connsiteY86" fmla="*/ 571500 h 1753029"/>
              <a:gd name="connsiteX87" fmla="*/ 1214060 w 2391985"/>
              <a:gd name="connsiteY87" fmla="*/ 590550 h 1753029"/>
              <a:gd name="connsiteX88" fmla="*/ 1217235 w 2391985"/>
              <a:gd name="connsiteY88" fmla="*/ 606425 h 1753029"/>
              <a:gd name="connsiteX89" fmla="*/ 1220410 w 2391985"/>
              <a:gd name="connsiteY89" fmla="*/ 615950 h 1753029"/>
              <a:gd name="connsiteX90" fmla="*/ 1223585 w 2391985"/>
              <a:gd name="connsiteY90" fmla="*/ 631825 h 1753029"/>
              <a:gd name="connsiteX91" fmla="*/ 1214060 w 2391985"/>
              <a:gd name="connsiteY91" fmla="*/ 650875 h 1753029"/>
              <a:gd name="connsiteX92" fmla="*/ 1204535 w 2391985"/>
              <a:gd name="connsiteY92" fmla="*/ 654050 h 1753029"/>
              <a:gd name="connsiteX93" fmla="*/ 1195010 w 2391985"/>
              <a:gd name="connsiteY93" fmla="*/ 660400 h 1753029"/>
              <a:gd name="connsiteX94" fmla="*/ 1175960 w 2391985"/>
              <a:gd name="connsiteY94" fmla="*/ 676275 h 1753029"/>
              <a:gd name="connsiteX95" fmla="*/ 1172785 w 2391985"/>
              <a:gd name="connsiteY95" fmla="*/ 685800 h 1753029"/>
              <a:gd name="connsiteX96" fmla="*/ 1160085 w 2391985"/>
              <a:gd name="connsiteY96" fmla="*/ 714375 h 1753029"/>
              <a:gd name="connsiteX97" fmla="*/ 1153735 w 2391985"/>
              <a:gd name="connsiteY97" fmla="*/ 746125 h 1753029"/>
              <a:gd name="connsiteX98" fmla="*/ 1147385 w 2391985"/>
              <a:gd name="connsiteY98" fmla="*/ 765175 h 1753029"/>
              <a:gd name="connsiteX99" fmla="*/ 1141035 w 2391985"/>
              <a:gd name="connsiteY99" fmla="*/ 774700 h 1753029"/>
              <a:gd name="connsiteX100" fmla="*/ 1134685 w 2391985"/>
              <a:gd name="connsiteY100" fmla="*/ 793750 h 1753029"/>
              <a:gd name="connsiteX101" fmla="*/ 1128335 w 2391985"/>
              <a:gd name="connsiteY101" fmla="*/ 803275 h 1753029"/>
              <a:gd name="connsiteX102" fmla="*/ 1115635 w 2391985"/>
              <a:gd name="connsiteY102" fmla="*/ 831850 h 1753029"/>
              <a:gd name="connsiteX103" fmla="*/ 1118810 w 2391985"/>
              <a:gd name="connsiteY103" fmla="*/ 854075 h 1753029"/>
              <a:gd name="connsiteX104" fmla="*/ 1128335 w 2391985"/>
              <a:gd name="connsiteY104" fmla="*/ 860425 h 1753029"/>
              <a:gd name="connsiteX105" fmla="*/ 1150560 w 2391985"/>
              <a:gd name="connsiteY105" fmla="*/ 869950 h 1753029"/>
              <a:gd name="connsiteX106" fmla="*/ 1166435 w 2391985"/>
              <a:gd name="connsiteY106" fmla="*/ 885825 h 1753029"/>
              <a:gd name="connsiteX107" fmla="*/ 1172785 w 2391985"/>
              <a:gd name="connsiteY107" fmla="*/ 895350 h 1753029"/>
              <a:gd name="connsiteX108" fmla="*/ 1185485 w 2391985"/>
              <a:gd name="connsiteY108" fmla="*/ 898525 h 1753029"/>
              <a:gd name="connsiteX109" fmla="*/ 1198185 w 2391985"/>
              <a:gd name="connsiteY109" fmla="*/ 904875 h 1753029"/>
              <a:gd name="connsiteX110" fmla="*/ 1217235 w 2391985"/>
              <a:gd name="connsiteY110" fmla="*/ 914400 h 1753029"/>
              <a:gd name="connsiteX111" fmla="*/ 1220410 w 2391985"/>
              <a:gd name="connsiteY111" fmla="*/ 923925 h 1753029"/>
              <a:gd name="connsiteX112" fmla="*/ 1175960 w 2391985"/>
              <a:gd name="connsiteY112" fmla="*/ 942975 h 1753029"/>
              <a:gd name="connsiteX113" fmla="*/ 979110 w 2391985"/>
              <a:gd name="connsiteY113" fmla="*/ 949325 h 1753029"/>
              <a:gd name="connsiteX114" fmla="*/ 953710 w 2391985"/>
              <a:gd name="connsiteY114" fmla="*/ 952500 h 1753029"/>
              <a:gd name="connsiteX115" fmla="*/ 934660 w 2391985"/>
              <a:gd name="connsiteY115" fmla="*/ 965200 h 1753029"/>
              <a:gd name="connsiteX116" fmla="*/ 915610 w 2391985"/>
              <a:gd name="connsiteY116" fmla="*/ 971550 h 1753029"/>
              <a:gd name="connsiteX117" fmla="*/ 893385 w 2391985"/>
              <a:gd name="connsiteY117" fmla="*/ 984250 h 1753029"/>
              <a:gd name="connsiteX118" fmla="*/ 883860 w 2391985"/>
              <a:gd name="connsiteY118" fmla="*/ 987425 h 1753029"/>
              <a:gd name="connsiteX119" fmla="*/ 864810 w 2391985"/>
              <a:gd name="connsiteY119" fmla="*/ 1000125 h 1753029"/>
              <a:gd name="connsiteX120" fmla="*/ 855285 w 2391985"/>
              <a:gd name="connsiteY120" fmla="*/ 1006475 h 1753029"/>
              <a:gd name="connsiteX121" fmla="*/ 845760 w 2391985"/>
              <a:gd name="connsiteY121" fmla="*/ 1009650 h 1753029"/>
              <a:gd name="connsiteX122" fmla="*/ 817185 w 2391985"/>
              <a:gd name="connsiteY122" fmla="*/ 1022350 h 1753029"/>
              <a:gd name="connsiteX123" fmla="*/ 766385 w 2391985"/>
              <a:gd name="connsiteY123" fmla="*/ 1025525 h 1753029"/>
              <a:gd name="connsiteX124" fmla="*/ 734635 w 2391985"/>
              <a:gd name="connsiteY124" fmla="*/ 1073150 h 1753029"/>
              <a:gd name="connsiteX125" fmla="*/ 721935 w 2391985"/>
              <a:gd name="connsiteY125" fmla="*/ 1092200 h 1753029"/>
              <a:gd name="connsiteX126" fmla="*/ 715585 w 2391985"/>
              <a:gd name="connsiteY126" fmla="*/ 1101725 h 1753029"/>
              <a:gd name="connsiteX127" fmla="*/ 725110 w 2391985"/>
              <a:gd name="connsiteY127" fmla="*/ 1120775 h 1753029"/>
              <a:gd name="connsiteX128" fmla="*/ 734635 w 2391985"/>
              <a:gd name="connsiteY128" fmla="*/ 1127125 h 1753029"/>
              <a:gd name="connsiteX129" fmla="*/ 747335 w 2391985"/>
              <a:gd name="connsiteY129" fmla="*/ 1149350 h 1753029"/>
              <a:gd name="connsiteX130" fmla="*/ 769560 w 2391985"/>
              <a:gd name="connsiteY130" fmla="*/ 1168400 h 1753029"/>
              <a:gd name="connsiteX131" fmla="*/ 788610 w 2391985"/>
              <a:gd name="connsiteY131" fmla="*/ 1184275 h 1753029"/>
              <a:gd name="connsiteX132" fmla="*/ 794960 w 2391985"/>
              <a:gd name="connsiteY132" fmla="*/ 1196975 h 1753029"/>
              <a:gd name="connsiteX133" fmla="*/ 817185 w 2391985"/>
              <a:gd name="connsiteY133" fmla="*/ 1212850 h 1753029"/>
              <a:gd name="connsiteX134" fmla="*/ 836235 w 2391985"/>
              <a:gd name="connsiteY134" fmla="*/ 1241425 h 1753029"/>
              <a:gd name="connsiteX135" fmla="*/ 845760 w 2391985"/>
              <a:gd name="connsiteY135" fmla="*/ 1247775 h 1753029"/>
              <a:gd name="connsiteX136" fmla="*/ 852110 w 2391985"/>
              <a:gd name="connsiteY136" fmla="*/ 1257300 h 1753029"/>
              <a:gd name="connsiteX137" fmla="*/ 691778 w 2391985"/>
              <a:gd name="connsiteY137" fmla="*/ 1265237 h 1753029"/>
              <a:gd name="connsiteX138" fmla="*/ 18672 w 2391985"/>
              <a:gd name="connsiteY138" fmla="*/ 1304925 h 1753029"/>
              <a:gd name="connsiteX139" fmla="*/ 193298 w 2391985"/>
              <a:gd name="connsiteY139" fmla="*/ 1582738 h 1753029"/>
              <a:gd name="connsiteX140" fmla="*/ 252035 w 2391985"/>
              <a:gd name="connsiteY140" fmla="*/ 1560512 h 1753029"/>
              <a:gd name="connsiteX141" fmla="*/ 321885 w 2391985"/>
              <a:gd name="connsiteY141" fmla="*/ 1665288 h 1753029"/>
              <a:gd name="connsiteX142" fmla="*/ 288547 w 2391985"/>
              <a:gd name="connsiteY142" fmla="*/ 1752600 h 1753029"/>
              <a:gd name="connsiteX143" fmla="*/ 409198 w 2391985"/>
              <a:gd name="connsiteY143" fmla="*/ 1722437 h 1753029"/>
              <a:gd name="connsiteX144" fmla="*/ 431422 w 2391985"/>
              <a:gd name="connsiteY144" fmla="*/ 1716087 h 1753029"/>
              <a:gd name="connsiteX145" fmla="*/ 436185 w 2391985"/>
              <a:gd name="connsiteY145" fmla="*/ 1725612 h 1753029"/>
              <a:gd name="connsiteX146" fmla="*/ 445710 w 2391985"/>
              <a:gd name="connsiteY146" fmla="*/ 1731962 h 1753029"/>
              <a:gd name="connsiteX147" fmla="*/ 488573 w 2391985"/>
              <a:gd name="connsiteY147" fmla="*/ 1736725 h 1753029"/>
              <a:gd name="connsiteX148" fmla="*/ 520323 w 2391985"/>
              <a:gd name="connsiteY148" fmla="*/ 1727200 h 1753029"/>
              <a:gd name="connsiteX149" fmla="*/ 561598 w 2391985"/>
              <a:gd name="connsiteY149" fmla="*/ 1717675 h 1753029"/>
              <a:gd name="connsiteX150" fmla="*/ 574298 w 2391985"/>
              <a:gd name="connsiteY150" fmla="*/ 1722438 h 1753029"/>
              <a:gd name="connsiteX151" fmla="*/ 640973 w 2391985"/>
              <a:gd name="connsiteY151" fmla="*/ 1706562 h 1753029"/>
              <a:gd name="connsiteX152" fmla="*/ 679072 w 2391985"/>
              <a:gd name="connsiteY152" fmla="*/ 1706563 h 1753029"/>
              <a:gd name="connsiteX153" fmla="*/ 787023 w 2391985"/>
              <a:gd name="connsiteY153" fmla="*/ 1709738 h 1753029"/>
              <a:gd name="connsiteX154" fmla="*/ 744160 w 2391985"/>
              <a:gd name="connsiteY154" fmla="*/ 1706562 h 1753029"/>
              <a:gd name="connsiteX155" fmla="*/ 826710 w 2391985"/>
              <a:gd name="connsiteY155" fmla="*/ 1639887 h 1753029"/>
              <a:gd name="connsiteX156" fmla="*/ 867985 w 2391985"/>
              <a:gd name="connsiteY156" fmla="*/ 1620838 h 1753029"/>
              <a:gd name="connsiteX157" fmla="*/ 896560 w 2391985"/>
              <a:gd name="connsiteY157" fmla="*/ 1635125 h 1753029"/>
              <a:gd name="connsiteX158" fmla="*/ 928310 w 2391985"/>
              <a:gd name="connsiteY158" fmla="*/ 1654175 h 1753029"/>
              <a:gd name="connsiteX159" fmla="*/ 961648 w 2391985"/>
              <a:gd name="connsiteY159" fmla="*/ 1619250 h 1753029"/>
              <a:gd name="connsiteX160" fmla="*/ 1101348 w 2391985"/>
              <a:gd name="connsiteY160" fmla="*/ 1616075 h 1753029"/>
              <a:gd name="connsiteX161" fmla="*/ 1128335 w 2391985"/>
              <a:gd name="connsiteY161" fmla="*/ 1539875 h 1753029"/>
              <a:gd name="connsiteX162" fmla="*/ 1093410 w 2391985"/>
              <a:gd name="connsiteY162" fmla="*/ 1573212 h 1753029"/>
              <a:gd name="connsiteX163" fmla="*/ 1160085 w 2391985"/>
              <a:gd name="connsiteY163" fmla="*/ 1581150 h 1753029"/>
              <a:gd name="connsiteX164" fmla="*/ 1158497 w 2391985"/>
              <a:gd name="connsiteY164" fmla="*/ 1606550 h 1753029"/>
              <a:gd name="connsiteX165" fmla="*/ 1168022 w 2391985"/>
              <a:gd name="connsiteY165" fmla="*/ 1606550 h 1753029"/>
              <a:gd name="connsiteX166" fmla="*/ 1207710 w 2391985"/>
              <a:gd name="connsiteY166" fmla="*/ 1616075 h 1753029"/>
              <a:gd name="connsiteX167" fmla="*/ 1226760 w 2391985"/>
              <a:gd name="connsiteY167" fmla="*/ 1631950 h 1753029"/>
              <a:gd name="connsiteX168" fmla="*/ 1236285 w 2391985"/>
              <a:gd name="connsiteY168" fmla="*/ 1641475 h 1753029"/>
              <a:gd name="connsiteX169" fmla="*/ 1245810 w 2391985"/>
              <a:gd name="connsiteY169" fmla="*/ 1644650 h 1753029"/>
              <a:gd name="connsiteX170" fmla="*/ 1264860 w 2391985"/>
              <a:gd name="connsiteY170" fmla="*/ 1654175 h 1753029"/>
              <a:gd name="connsiteX171" fmla="*/ 1268035 w 2391985"/>
              <a:gd name="connsiteY171" fmla="*/ 1663700 h 1753029"/>
              <a:gd name="connsiteX172" fmla="*/ 1287085 w 2391985"/>
              <a:gd name="connsiteY172" fmla="*/ 1679575 h 1753029"/>
              <a:gd name="connsiteX173" fmla="*/ 1315660 w 2391985"/>
              <a:gd name="connsiteY173" fmla="*/ 1685925 h 1753029"/>
              <a:gd name="connsiteX174" fmla="*/ 1331535 w 2391985"/>
              <a:gd name="connsiteY174" fmla="*/ 1682750 h 1753029"/>
              <a:gd name="connsiteX175" fmla="*/ 1337885 w 2391985"/>
              <a:gd name="connsiteY175" fmla="*/ 1673225 h 1753029"/>
              <a:gd name="connsiteX176" fmla="*/ 1347410 w 2391985"/>
              <a:gd name="connsiteY176" fmla="*/ 1666875 h 1753029"/>
              <a:gd name="connsiteX177" fmla="*/ 1350585 w 2391985"/>
              <a:gd name="connsiteY177" fmla="*/ 1657350 h 1753029"/>
              <a:gd name="connsiteX178" fmla="*/ 1369635 w 2391985"/>
              <a:gd name="connsiteY178" fmla="*/ 1644650 h 1753029"/>
              <a:gd name="connsiteX179" fmla="*/ 1385510 w 2391985"/>
              <a:gd name="connsiteY179" fmla="*/ 1625600 h 1753029"/>
              <a:gd name="connsiteX180" fmla="*/ 1395035 w 2391985"/>
              <a:gd name="connsiteY180" fmla="*/ 1622425 h 1753029"/>
              <a:gd name="connsiteX181" fmla="*/ 1404560 w 2391985"/>
              <a:gd name="connsiteY181" fmla="*/ 1616075 h 1753029"/>
              <a:gd name="connsiteX182" fmla="*/ 1420435 w 2391985"/>
              <a:gd name="connsiteY182" fmla="*/ 1603375 h 1753029"/>
              <a:gd name="connsiteX183" fmla="*/ 1429960 w 2391985"/>
              <a:gd name="connsiteY183" fmla="*/ 1593850 h 1753029"/>
              <a:gd name="connsiteX184" fmla="*/ 1439485 w 2391985"/>
              <a:gd name="connsiteY184" fmla="*/ 1587500 h 1753029"/>
              <a:gd name="connsiteX185" fmla="*/ 1452185 w 2391985"/>
              <a:gd name="connsiteY185" fmla="*/ 1568450 h 1753029"/>
              <a:gd name="connsiteX186" fmla="*/ 1458535 w 2391985"/>
              <a:gd name="connsiteY186" fmla="*/ 1558925 h 1753029"/>
              <a:gd name="connsiteX187" fmla="*/ 1480760 w 2391985"/>
              <a:gd name="connsiteY187" fmla="*/ 1543050 h 1753029"/>
              <a:gd name="connsiteX188" fmla="*/ 1499810 w 2391985"/>
              <a:gd name="connsiteY188" fmla="*/ 1530350 h 1753029"/>
              <a:gd name="connsiteX189" fmla="*/ 1509335 w 2391985"/>
              <a:gd name="connsiteY189" fmla="*/ 1527175 h 1753029"/>
              <a:gd name="connsiteX190" fmla="*/ 1518860 w 2391985"/>
              <a:gd name="connsiteY190" fmla="*/ 1508125 h 1753029"/>
              <a:gd name="connsiteX191" fmla="*/ 1528385 w 2391985"/>
              <a:gd name="connsiteY191" fmla="*/ 1501775 h 1753029"/>
              <a:gd name="connsiteX192" fmla="*/ 1534735 w 2391985"/>
              <a:gd name="connsiteY192" fmla="*/ 1473200 h 1753029"/>
              <a:gd name="connsiteX193" fmla="*/ 1528385 w 2391985"/>
              <a:gd name="connsiteY193" fmla="*/ 1454150 h 1753029"/>
              <a:gd name="connsiteX194" fmla="*/ 1525210 w 2391985"/>
              <a:gd name="connsiteY194" fmla="*/ 1444625 h 1753029"/>
              <a:gd name="connsiteX195" fmla="*/ 1528385 w 2391985"/>
              <a:gd name="connsiteY195" fmla="*/ 1435100 h 1753029"/>
              <a:gd name="connsiteX196" fmla="*/ 1556960 w 2391985"/>
              <a:gd name="connsiteY196" fmla="*/ 1425575 h 1753029"/>
              <a:gd name="connsiteX197" fmla="*/ 1576010 w 2391985"/>
              <a:gd name="connsiteY197" fmla="*/ 1419225 h 1753029"/>
              <a:gd name="connsiteX198" fmla="*/ 1585535 w 2391985"/>
              <a:gd name="connsiteY198" fmla="*/ 1416050 h 1753029"/>
              <a:gd name="connsiteX199" fmla="*/ 1598235 w 2391985"/>
              <a:gd name="connsiteY199" fmla="*/ 1412875 h 1753029"/>
              <a:gd name="connsiteX200" fmla="*/ 1617285 w 2391985"/>
              <a:gd name="connsiteY200" fmla="*/ 1406525 h 1753029"/>
              <a:gd name="connsiteX201" fmla="*/ 1639510 w 2391985"/>
              <a:gd name="connsiteY201" fmla="*/ 1397000 h 1753029"/>
              <a:gd name="connsiteX202" fmla="*/ 1645860 w 2391985"/>
              <a:gd name="connsiteY202" fmla="*/ 1374775 h 1753029"/>
              <a:gd name="connsiteX203" fmla="*/ 1649035 w 2391985"/>
              <a:gd name="connsiteY203" fmla="*/ 1336675 h 1753029"/>
              <a:gd name="connsiteX204" fmla="*/ 1652210 w 2391985"/>
              <a:gd name="connsiteY204" fmla="*/ 1327150 h 1753029"/>
              <a:gd name="connsiteX205" fmla="*/ 1658560 w 2391985"/>
              <a:gd name="connsiteY205" fmla="*/ 1301750 h 1753029"/>
              <a:gd name="connsiteX206" fmla="*/ 1664910 w 2391985"/>
              <a:gd name="connsiteY206" fmla="*/ 1263650 h 1753029"/>
              <a:gd name="connsiteX207" fmla="*/ 1649035 w 2391985"/>
              <a:gd name="connsiteY207" fmla="*/ 1155700 h 1753029"/>
              <a:gd name="connsiteX208" fmla="*/ 1633160 w 2391985"/>
              <a:gd name="connsiteY208" fmla="*/ 1152525 h 1753029"/>
              <a:gd name="connsiteX209" fmla="*/ 1620460 w 2391985"/>
              <a:gd name="connsiteY209" fmla="*/ 1139825 h 1753029"/>
              <a:gd name="connsiteX210" fmla="*/ 1604585 w 2391985"/>
              <a:gd name="connsiteY210" fmla="*/ 1130300 h 1753029"/>
              <a:gd name="connsiteX211" fmla="*/ 1607760 w 2391985"/>
              <a:gd name="connsiteY211" fmla="*/ 1120775 h 1753029"/>
              <a:gd name="connsiteX212" fmla="*/ 1614110 w 2391985"/>
              <a:gd name="connsiteY212" fmla="*/ 1111250 h 1753029"/>
              <a:gd name="connsiteX213" fmla="*/ 1639510 w 2391985"/>
              <a:gd name="connsiteY213" fmla="*/ 1101725 h 1753029"/>
              <a:gd name="connsiteX214" fmla="*/ 1649035 w 2391985"/>
              <a:gd name="connsiteY214" fmla="*/ 1095375 h 1753029"/>
              <a:gd name="connsiteX215" fmla="*/ 1652210 w 2391985"/>
              <a:gd name="connsiteY215" fmla="*/ 1085850 h 1753029"/>
              <a:gd name="connsiteX216" fmla="*/ 1649035 w 2391985"/>
              <a:gd name="connsiteY216" fmla="*/ 1019175 h 1753029"/>
              <a:gd name="connsiteX217" fmla="*/ 1623635 w 2391985"/>
              <a:gd name="connsiteY217" fmla="*/ 996950 h 1753029"/>
              <a:gd name="connsiteX218" fmla="*/ 1601410 w 2391985"/>
              <a:gd name="connsiteY218" fmla="*/ 974725 h 1753029"/>
              <a:gd name="connsiteX219" fmla="*/ 1591885 w 2391985"/>
              <a:gd name="connsiteY219" fmla="*/ 965200 h 1753029"/>
              <a:gd name="connsiteX220" fmla="*/ 1585535 w 2391985"/>
              <a:gd name="connsiteY220" fmla="*/ 955675 h 1753029"/>
              <a:gd name="connsiteX221" fmla="*/ 1591885 w 2391985"/>
              <a:gd name="connsiteY221" fmla="*/ 946150 h 1753029"/>
              <a:gd name="connsiteX222" fmla="*/ 1614110 w 2391985"/>
              <a:gd name="connsiteY222" fmla="*/ 933450 h 1753029"/>
              <a:gd name="connsiteX223" fmla="*/ 1623635 w 2391985"/>
              <a:gd name="connsiteY223" fmla="*/ 927100 h 1753029"/>
              <a:gd name="connsiteX224" fmla="*/ 1626810 w 2391985"/>
              <a:gd name="connsiteY224" fmla="*/ 917575 h 1753029"/>
              <a:gd name="connsiteX225" fmla="*/ 1620460 w 2391985"/>
              <a:gd name="connsiteY225" fmla="*/ 828675 h 1753029"/>
              <a:gd name="connsiteX226" fmla="*/ 1614110 w 2391985"/>
              <a:gd name="connsiteY226" fmla="*/ 803275 h 1753029"/>
              <a:gd name="connsiteX227" fmla="*/ 1601410 w 2391985"/>
              <a:gd name="connsiteY227" fmla="*/ 784225 h 1753029"/>
              <a:gd name="connsiteX228" fmla="*/ 1595060 w 2391985"/>
              <a:gd name="connsiteY228" fmla="*/ 768350 h 1753029"/>
              <a:gd name="connsiteX229" fmla="*/ 1579185 w 2391985"/>
              <a:gd name="connsiteY229" fmla="*/ 739775 h 1753029"/>
              <a:gd name="connsiteX230" fmla="*/ 1560135 w 2391985"/>
              <a:gd name="connsiteY230" fmla="*/ 720725 h 1753029"/>
              <a:gd name="connsiteX231" fmla="*/ 1550610 w 2391985"/>
              <a:gd name="connsiteY231" fmla="*/ 714375 h 1753029"/>
              <a:gd name="connsiteX232" fmla="*/ 1541085 w 2391985"/>
              <a:gd name="connsiteY232" fmla="*/ 704850 h 1753029"/>
              <a:gd name="connsiteX233" fmla="*/ 1556960 w 2391985"/>
              <a:gd name="connsiteY233" fmla="*/ 692150 h 1753029"/>
              <a:gd name="connsiteX234" fmla="*/ 1563310 w 2391985"/>
              <a:gd name="connsiteY234" fmla="*/ 682625 h 1753029"/>
              <a:gd name="connsiteX235" fmla="*/ 1582360 w 2391985"/>
              <a:gd name="connsiteY235" fmla="*/ 676275 h 1753029"/>
              <a:gd name="connsiteX236" fmla="*/ 1607760 w 2391985"/>
              <a:gd name="connsiteY236" fmla="*/ 663575 h 1753029"/>
              <a:gd name="connsiteX237" fmla="*/ 1620460 w 2391985"/>
              <a:gd name="connsiteY237" fmla="*/ 650875 h 1753029"/>
              <a:gd name="connsiteX238" fmla="*/ 1629985 w 2391985"/>
              <a:gd name="connsiteY238" fmla="*/ 647700 h 1753029"/>
              <a:gd name="connsiteX239" fmla="*/ 1649035 w 2391985"/>
              <a:gd name="connsiteY239" fmla="*/ 635000 h 1753029"/>
              <a:gd name="connsiteX240" fmla="*/ 1912560 w 2391985"/>
              <a:gd name="connsiteY240" fmla="*/ 625475 h 1753029"/>
              <a:gd name="connsiteX241" fmla="*/ 1931610 w 2391985"/>
              <a:gd name="connsiteY241" fmla="*/ 619125 h 1753029"/>
              <a:gd name="connsiteX242" fmla="*/ 1941135 w 2391985"/>
              <a:gd name="connsiteY242" fmla="*/ 600075 h 1753029"/>
              <a:gd name="connsiteX243" fmla="*/ 1947485 w 2391985"/>
              <a:gd name="connsiteY243" fmla="*/ 571500 h 1753029"/>
              <a:gd name="connsiteX244" fmla="*/ 1944310 w 2391985"/>
              <a:gd name="connsiteY244" fmla="*/ 558800 h 1753029"/>
              <a:gd name="connsiteX245" fmla="*/ 1941135 w 2391985"/>
              <a:gd name="connsiteY245" fmla="*/ 523875 h 1753029"/>
              <a:gd name="connsiteX246" fmla="*/ 1941135 w 2391985"/>
              <a:gd name="connsiteY246" fmla="*/ 485775 h 1753029"/>
              <a:gd name="connsiteX247" fmla="*/ 1969710 w 2391985"/>
              <a:gd name="connsiteY247" fmla="*/ 466725 h 1753029"/>
              <a:gd name="connsiteX248" fmla="*/ 1972885 w 2391985"/>
              <a:gd name="connsiteY248" fmla="*/ 457200 h 1753029"/>
              <a:gd name="connsiteX249" fmla="*/ 1982410 w 2391985"/>
              <a:gd name="connsiteY249" fmla="*/ 450850 h 1753029"/>
              <a:gd name="connsiteX250" fmla="*/ 1985585 w 2391985"/>
              <a:gd name="connsiteY250" fmla="*/ 441325 h 1753029"/>
              <a:gd name="connsiteX251" fmla="*/ 1995110 w 2391985"/>
              <a:gd name="connsiteY251" fmla="*/ 438150 h 1753029"/>
              <a:gd name="connsiteX252" fmla="*/ 2014160 w 2391985"/>
              <a:gd name="connsiteY252" fmla="*/ 425450 h 1753029"/>
              <a:gd name="connsiteX253" fmla="*/ 2033210 w 2391985"/>
              <a:gd name="connsiteY253" fmla="*/ 415925 h 1753029"/>
              <a:gd name="connsiteX254" fmla="*/ 2099885 w 2391985"/>
              <a:gd name="connsiteY254" fmla="*/ 400050 h 1753029"/>
              <a:gd name="connsiteX255" fmla="*/ 2141160 w 2391985"/>
              <a:gd name="connsiteY255" fmla="*/ 393700 h 1753029"/>
              <a:gd name="connsiteX256" fmla="*/ 2214185 w 2391985"/>
              <a:gd name="connsiteY256" fmla="*/ 387350 h 1753029"/>
              <a:gd name="connsiteX257" fmla="*/ 2252285 w 2391985"/>
              <a:gd name="connsiteY257" fmla="*/ 377825 h 1753029"/>
              <a:gd name="connsiteX258" fmla="*/ 2271335 w 2391985"/>
              <a:gd name="connsiteY258" fmla="*/ 374650 h 1753029"/>
              <a:gd name="connsiteX259" fmla="*/ 2284035 w 2391985"/>
              <a:gd name="connsiteY259" fmla="*/ 368300 h 1753029"/>
              <a:gd name="connsiteX260" fmla="*/ 2303085 w 2391985"/>
              <a:gd name="connsiteY260" fmla="*/ 358775 h 1753029"/>
              <a:gd name="connsiteX261" fmla="*/ 2328485 w 2391985"/>
              <a:gd name="connsiteY261" fmla="*/ 349250 h 1753029"/>
              <a:gd name="connsiteX262" fmla="*/ 2338010 w 2391985"/>
              <a:gd name="connsiteY262" fmla="*/ 342900 h 1753029"/>
              <a:gd name="connsiteX263" fmla="*/ 2350710 w 2391985"/>
              <a:gd name="connsiteY263" fmla="*/ 327025 h 1753029"/>
              <a:gd name="connsiteX264" fmla="*/ 2363410 w 2391985"/>
              <a:gd name="connsiteY264" fmla="*/ 307975 h 1753029"/>
              <a:gd name="connsiteX265" fmla="*/ 2369760 w 2391985"/>
              <a:gd name="connsiteY265" fmla="*/ 298450 h 1753029"/>
              <a:gd name="connsiteX266" fmla="*/ 2372935 w 2391985"/>
              <a:gd name="connsiteY266" fmla="*/ 288925 h 1753029"/>
              <a:gd name="connsiteX267" fmla="*/ 2388810 w 2391985"/>
              <a:gd name="connsiteY267" fmla="*/ 269875 h 1753029"/>
              <a:gd name="connsiteX268" fmla="*/ 2391985 w 2391985"/>
              <a:gd name="connsiteY268" fmla="*/ 254000 h 1753029"/>
              <a:gd name="connsiteX0" fmla="*/ 2391985 w 2391985"/>
              <a:gd name="connsiteY0" fmla="*/ 254000 h 1753029"/>
              <a:gd name="connsiteX1" fmla="*/ 2391985 w 2391985"/>
              <a:gd name="connsiteY1" fmla="*/ 254000 h 1753029"/>
              <a:gd name="connsiteX2" fmla="*/ 2363410 w 2391985"/>
              <a:gd name="connsiteY2" fmla="*/ 257175 h 1753029"/>
              <a:gd name="connsiteX3" fmla="*/ 2353885 w 2391985"/>
              <a:gd name="connsiteY3" fmla="*/ 254000 h 1753029"/>
              <a:gd name="connsiteX4" fmla="*/ 2338010 w 2391985"/>
              <a:gd name="connsiteY4" fmla="*/ 250825 h 1753029"/>
              <a:gd name="connsiteX5" fmla="*/ 2318960 w 2391985"/>
              <a:gd name="connsiteY5" fmla="*/ 244475 h 1753029"/>
              <a:gd name="connsiteX6" fmla="*/ 2296735 w 2391985"/>
              <a:gd name="connsiteY6" fmla="*/ 241300 h 1753029"/>
              <a:gd name="connsiteX7" fmla="*/ 2287210 w 2391985"/>
              <a:gd name="connsiteY7" fmla="*/ 238125 h 1753029"/>
              <a:gd name="connsiteX8" fmla="*/ 2258635 w 2391985"/>
              <a:gd name="connsiteY8" fmla="*/ 222250 h 1753029"/>
              <a:gd name="connsiteX9" fmla="*/ 2255460 w 2391985"/>
              <a:gd name="connsiteY9" fmla="*/ 212725 h 1753029"/>
              <a:gd name="connsiteX10" fmla="*/ 2249110 w 2391985"/>
              <a:gd name="connsiteY10" fmla="*/ 190500 h 1753029"/>
              <a:gd name="connsiteX11" fmla="*/ 2233235 w 2391985"/>
              <a:gd name="connsiteY11" fmla="*/ 171450 h 1753029"/>
              <a:gd name="connsiteX12" fmla="*/ 2226885 w 2391985"/>
              <a:gd name="connsiteY12" fmla="*/ 161925 h 1753029"/>
              <a:gd name="connsiteX13" fmla="*/ 2207835 w 2391985"/>
              <a:gd name="connsiteY13" fmla="*/ 155575 h 1753029"/>
              <a:gd name="connsiteX14" fmla="*/ 2166560 w 2391985"/>
              <a:gd name="connsiteY14" fmla="*/ 149225 h 1753029"/>
              <a:gd name="connsiteX15" fmla="*/ 2122110 w 2391985"/>
              <a:gd name="connsiteY15" fmla="*/ 136525 h 1753029"/>
              <a:gd name="connsiteX16" fmla="*/ 2103060 w 2391985"/>
              <a:gd name="connsiteY16" fmla="*/ 133350 h 1753029"/>
              <a:gd name="connsiteX17" fmla="*/ 2093535 w 2391985"/>
              <a:gd name="connsiteY17" fmla="*/ 127000 h 1753029"/>
              <a:gd name="connsiteX18" fmla="*/ 2080835 w 2391985"/>
              <a:gd name="connsiteY18" fmla="*/ 107950 h 1753029"/>
              <a:gd name="connsiteX19" fmla="*/ 2071310 w 2391985"/>
              <a:gd name="connsiteY19" fmla="*/ 104775 h 1753029"/>
              <a:gd name="connsiteX20" fmla="*/ 2068135 w 2391985"/>
              <a:gd name="connsiteY20" fmla="*/ 95250 h 1753029"/>
              <a:gd name="connsiteX21" fmla="*/ 2049085 w 2391985"/>
              <a:gd name="connsiteY21" fmla="*/ 88900 h 1753029"/>
              <a:gd name="connsiteX22" fmla="*/ 2023685 w 2391985"/>
              <a:gd name="connsiteY22" fmla="*/ 66675 h 1753029"/>
              <a:gd name="connsiteX23" fmla="*/ 2014160 w 2391985"/>
              <a:gd name="connsiteY23" fmla="*/ 63500 h 1753029"/>
              <a:gd name="connsiteX24" fmla="*/ 1995110 w 2391985"/>
              <a:gd name="connsiteY24" fmla="*/ 50800 h 1753029"/>
              <a:gd name="connsiteX25" fmla="*/ 1982410 w 2391985"/>
              <a:gd name="connsiteY25" fmla="*/ 41275 h 1753029"/>
              <a:gd name="connsiteX26" fmla="*/ 1969710 w 2391985"/>
              <a:gd name="connsiteY26" fmla="*/ 38100 h 1753029"/>
              <a:gd name="connsiteX27" fmla="*/ 1960185 w 2391985"/>
              <a:gd name="connsiteY27" fmla="*/ 31750 h 1753029"/>
              <a:gd name="connsiteX28" fmla="*/ 1934785 w 2391985"/>
              <a:gd name="connsiteY28" fmla="*/ 25400 h 1753029"/>
              <a:gd name="connsiteX29" fmla="*/ 1925260 w 2391985"/>
              <a:gd name="connsiteY29" fmla="*/ 22225 h 1753029"/>
              <a:gd name="connsiteX30" fmla="*/ 1912560 w 2391985"/>
              <a:gd name="connsiteY30" fmla="*/ 19050 h 1753029"/>
              <a:gd name="connsiteX31" fmla="*/ 1896685 w 2391985"/>
              <a:gd name="connsiteY31" fmla="*/ 15875 h 1753029"/>
              <a:gd name="connsiteX32" fmla="*/ 1877635 w 2391985"/>
              <a:gd name="connsiteY32" fmla="*/ 9525 h 1753029"/>
              <a:gd name="connsiteX33" fmla="*/ 1868110 w 2391985"/>
              <a:gd name="connsiteY33" fmla="*/ 6350 h 1753029"/>
              <a:gd name="connsiteX34" fmla="*/ 1826835 w 2391985"/>
              <a:gd name="connsiteY34" fmla="*/ 0 h 1753029"/>
              <a:gd name="connsiteX35" fmla="*/ 1779210 w 2391985"/>
              <a:gd name="connsiteY35" fmla="*/ 3175 h 1753029"/>
              <a:gd name="connsiteX36" fmla="*/ 1769685 w 2391985"/>
              <a:gd name="connsiteY36" fmla="*/ 6350 h 1753029"/>
              <a:gd name="connsiteX37" fmla="*/ 1737935 w 2391985"/>
              <a:gd name="connsiteY37" fmla="*/ 15875 h 1753029"/>
              <a:gd name="connsiteX38" fmla="*/ 1728410 w 2391985"/>
              <a:gd name="connsiteY38" fmla="*/ 19050 h 1753029"/>
              <a:gd name="connsiteX39" fmla="*/ 1709360 w 2391985"/>
              <a:gd name="connsiteY39" fmla="*/ 31750 h 1753029"/>
              <a:gd name="connsiteX40" fmla="*/ 1699835 w 2391985"/>
              <a:gd name="connsiteY40" fmla="*/ 50800 h 1753029"/>
              <a:gd name="connsiteX41" fmla="*/ 1696660 w 2391985"/>
              <a:gd name="connsiteY41" fmla="*/ 60325 h 1753029"/>
              <a:gd name="connsiteX42" fmla="*/ 1687135 w 2391985"/>
              <a:gd name="connsiteY42" fmla="*/ 66675 h 1753029"/>
              <a:gd name="connsiteX43" fmla="*/ 1674435 w 2391985"/>
              <a:gd name="connsiteY43" fmla="*/ 85725 h 1753029"/>
              <a:gd name="connsiteX44" fmla="*/ 1668085 w 2391985"/>
              <a:gd name="connsiteY44" fmla="*/ 95250 h 1753029"/>
              <a:gd name="connsiteX45" fmla="*/ 1658560 w 2391985"/>
              <a:gd name="connsiteY45" fmla="*/ 101600 h 1753029"/>
              <a:gd name="connsiteX46" fmla="*/ 1633160 w 2391985"/>
              <a:gd name="connsiteY46" fmla="*/ 139700 h 1753029"/>
              <a:gd name="connsiteX47" fmla="*/ 1626810 w 2391985"/>
              <a:gd name="connsiteY47" fmla="*/ 149225 h 1753029"/>
              <a:gd name="connsiteX48" fmla="*/ 1617285 w 2391985"/>
              <a:gd name="connsiteY48" fmla="*/ 155575 h 1753029"/>
              <a:gd name="connsiteX49" fmla="*/ 1610935 w 2391985"/>
              <a:gd name="connsiteY49" fmla="*/ 168275 h 1753029"/>
              <a:gd name="connsiteX50" fmla="*/ 1601410 w 2391985"/>
              <a:gd name="connsiteY50" fmla="*/ 187325 h 1753029"/>
              <a:gd name="connsiteX51" fmla="*/ 1591885 w 2391985"/>
              <a:gd name="connsiteY51" fmla="*/ 193675 h 1753029"/>
              <a:gd name="connsiteX52" fmla="*/ 1585535 w 2391985"/>
              <a:gd name="connsiteY52" fmla="*/ 203200 h 1753029"/>
              <a:gd name="connsiteX53" fmla="*/ 1582360 w 2391985"/>
              <a:gd name="connsiteY53" fmla="*/ 212725 h 1753029"/>
              <a:gd name="connsiteX54" fmla="*/ 1569660 w 2391985"/>
              <a:gd name="connsiteY54" fmla="*/ 231775 h 1753029"/>
              <a:gd name="connsiteX55" fmla="*/ 1572835 w 2391985"/>
              <a:gd name="connsiteY55" fmla="*/ 247650 h 1753029"/>
              <a:gd name="connsiteX56" fmla="*/ 1582360 w 2391985"/>
              <a:gd name="connsiteY56" fmla="*/ 257175 h 1753029"/>
              <a:gd name="connsiteX57" fmla="*/ 1588710 w 2391985"/>
              <a:gd name="connsiteY57" fmla="*/ 266700 h 1753029"/>
              <a:gd name="connsiteX58" fmla="*/ 1591885 w 2391985"/>
              <a:gd name="connsiteY58" fmla="*/ 279400 h 1753029"/>
              <a:gd name="connsiteX59" fmla="*/ 1598235 w 2391985"/>
              <a:gd name="connsiteY59" fmla="*/ 288925 h 1753029"/>
              <a:gd name="connsiteX60" fmla="*/ 1591885 w 2391985"/>
              <a:gd name="connsiteY60" fmla="*/ 317500 h 1753029"/>
              <a:gd name="connsiteX61" fmla="*/ 1585535 w 2391985"/>
              <a:gd name="connsiteY61" fmla="*/ 342900 h 1753029"/>
              <a:gd name="connsiteX62" fmla="*/ 1582360 w 2391985"/>
              <a:gd name="connsiteY62" fmla="*/ 355600 h 1753029"/>
              <a:gd name="connsiteX63" fmla="*/ 1579185 w 2391985"/>
              <a:gd name="connsiteY63" fmla="*/ 365125 h 1753029"/>
              <a:gd name="connsiteX64" fmla="*/ 1569660 w 2391985"/>
              <a:gd name="connsiteY64" fmla="*/ 371475 h 1753029"/>
              <a:gd name="connsiteX65" fmla="*/ 1563310 w 2391985"/>
              <a:gd name="connsiteY65" fmla="*/ 381000 h 1753029"/>
              <a:gd name="connsiteX66" fmla="*/ 1531560 w 2391985"/>
              <a:gd name="connsiteY66" fmla="*/ 400050 h 1753029"/>
              <a:gd name="connsiteX67" fmla="*/ 1522035 w 2391985"/>
              <a:gd name="connsiteY67" fmla="*/ 403225 h 1753029"/>
              <a:gd name="connsiteX68" fmla="*/ 1512510 w 2391985"/>
              <a:gd name="connsiteY68" fmla="*/ 409575 h 1753029"/>
              <a:gd name="connsiteX69" fmla="*/ 1506160 w 2391985"/>
              <a:gd name="connsiteY69" fmla="*/ 419100 h 1753029"/>
              <a:gd name="connsiteX70" fmla="*/ 1487110 w 2391985"/>
              <a:gd name="connsiteY70" fmla="*/ 431800 h 1753029"/>
              <a:gd name="connsiteX71" fmla="*/ 1480760 w 2391985"/>
              <a:gd name="connsiteY71" fmla="*/ 450850 h 1753029"/>
              <a:gd name="connsiteX72" fmla="*/ 1487110 w 2391985"/>
              <a:gd name="connsiteY72" fmla="*/ 469900 h 1753029"/>
              <a:gd name="connsiteX73" fmla="*/ 1458535 w 2391985"/>
              <a:gd name="connsiteY73" fmla="*/ 482600 h 1753029"/>
              <a:gd name="connsiteX74" fmla="*/ 1426785 w 2391985"/>
              <a:gd name="connsiteY74" fmla="*/ 514350 h 1753029"/>
              <a:gd name="connsiteX75" fmla="*/ 1417260 w 2391985"/>
              <a:gd name="connsiteY75" fmla="*/ 520700 h 1753029"/>
              <a:gd name="connsiteX76" fmla="*/ 1407735 w 2391985"/>
              <a:gd name="connsiteY76" fmla="*/ 523875 h 1753029"/>
              <a:gd name="connsiteX77" fmla="*/ 1388685 w 2391985"/>
              <a:gd name="connsiteY77" fmla="*/ 536575 h 1753029"/>
              <a:gd name="connsiteX78" fmla="*/ 1366460 w 2391985"/>
              <a:gd name="connsiteY78" fmla="*/ 517525 h 1753029"/>
              <a:gd name="connsiteX79" fmla="*/ 1353760 w 2391985"/>
              <a:gd name="connsiteY79" fmla="*/ 514350 h 1753029"/>
              <a:gd name="connsiteX80" fmla="*/ 1344235 w 2391985"/>
              <a:gd name="connsiteY80" fmla="*/ 511175 h 1753029"/>
              <a:gd name="connsiteX81" fmla="*/ 1290260 w 2391985"/>
              <a:gd name="connsiteY81" fmla="*/ 514350 h 1753029"/>
              <a:gd name="connsiteX82" fmla="*/ 1277560 w 2391985"/>
              <a:gd name="connsiteY82" fmla="*/ 530225 h 1753029"/>
              <a:gd name="connsiteX83" fmla="*/ 1268035 w 2391985"/>
              <a:gd name="connsiteY83" fmla="*/ 539750 h 1753029"/>
              <a:gd name="connsiteX84" fmla="*/ 1264860 w 2391985"/>
              <a:gd name="connsiteY84" fmla="*/ 549275 h 1753029"/>
              <a:gd name="connsiteX85" fmla="*/ 1245810 w 2391985"/>
              <a:gd name="connsiteY85" fmla="*/ 561975 h 1753029"/>
              <a:gd name="connsiteX86" fmla="*/ 1226760 w 2391985"/>
              <a:gd name="connsiteY86" fmla="*/ 571500 h 1753029"/>
              <a:gd name="connsiteX87" fmla="*/ 1214060 w 2391985"/>
              <a:gd name="connsiteY87" fmla="*/ 590550 h 1753029"/>
              <a:gd name="connsiteX88" fmla="*/ 1217235 w 2391985"/>
              <a:gd name="connsiteY88" fmla="*/ 606425 h 1753029"/>
              <a:gd name="connsiteX89" fmla="*/ 1220410 w 2391985"/>
              <a:gd name="connsiteY89" fmla="*/ 615950 h 1753029"/>
              <a:gd name="connsiteX90" fmla="*/ 1223585 w 2391985"/>
              <a:gd name="connsiteY90" fmla="*/ 631825 h 1753029"/>
              <a:gd name="connsiteX91" fmla="*/ 1214060 w 2391985"/>
              <a:gd name="connsiteY91" fmla="*/ 650875 h 1753029"/>
              <a:gd name="connsiteX92" fmla="*/ 1204535 w 2391985"/>
              <a:gd name="connsiteY92" fmla="*/ 654050 h 1753029"/>
              <a:gd name="connsiteX93" fmla="*/ 1195010 w 2391985"/>
              <a:gd name="connsiteY93" fmla="*/ 660400 h 1753029"/>
              <a:gd name="connsiteX94" fmla="*/ 1175960 w 2391985"/>
              <a:gd name="connsiteY94" fmla="*/ 676275 h 1753029"/>
              <a:gd name="connsiteX95" fmla="*/ 1172785 w 2391985"/>
              <a:gd name="connsiteY95" fmla="*/ 685800 h 1753029"/>
              <a:gd name="connsiteX96" fmla="*/ 1160085 w 2391985"/>
              <a:gd name="connsiteY96" fmla="*/ 714375 h 1753029"/>
              <a:gd name="connsiteX97" fmla="*/ 1153735 w 2391985"/>
              <a:gd name="connsiteY97" fmla="*/ 746125 h 1753029"/>
              <a:gd name="connsiteX98" fmla="*/ 1147385 w 2391985"/>
              <a:gd name="connsiteY98" fmla="*/ 765175 h 1753029"/>
              <a:gd name="connsiteX99" fmla="*/ 1141035 w 2391985"/>
              <a:gd name="connsiteY99" fmla="*/ 774700 h 1753029"/>
              <a:gd name="connsiteX100" fmla="*/ 1134685 w 2391985"/>
              <a:gd name="connsiteY100" fmla="*/ 793750 h 1753029"/>
              <a:gd name="connsiteX101" fmla="*/ 1128335 w 2391985"/>
              <a:gd name="connsiteY101" fmla="*/ 803275 h 1753029"/>
              <a:gd name="connsiteX102" fmla="*/ 1115635 w 2391985"/>
              <a:gd name="connsiteY102" fmla="*/ 831850 h 1753029"/>
              <a:gd name="connsiteX103" fmla="*/ 1118810 w 2391985"/>
              <a:gd name="connsiteY103" fmla="*/ 854075 h 1753029"/>
              <a:gd name="connsiteX104" fmla="*/ 1128335 w 2391985"/>
              <a:gd name="connsiteY104" fmla="*/ 860425 h 1753029"/>
              <a:gd name="connsiteX105" fmla="*/ 1150560 w 2391985"/>
              <a:gd name="connsiteY105" fmla="*/ 869950 h 1753029"/>
              <a:gd name="connsiteX106" fmla="*/ 1166435 w 2391985"/>
              <a:gd name="connsiteY106" fmla="*/ 885825 h 1753029"/>
              <a:gd name="connsiteX107" fmla="*/ 1172785 w 2391985"/>
              <a:gd name="connsiteY107" fmla="*/ 895350 h 1753029"/>
              <a:gd name="connsiteX108" fmla="*/ 1185485 w 2391985"/>
              <a:gd name="connsiteY108" fmla="*/ 898525 h 1753029"/>
              <a:gd name="connsiteX109" fmla="*/ 1198185 w 2391985"/>
              <a:gd name="connsiteY109" fmla="*/ 904875 h 1753029"/>
              <a:gd name="connsiteX110" fmla="*/ 1217235 w 2391985"/>
              <a:gd name="connsiteY110" fmla="*/ 914400 h 1753029"/>
              <a:gd name="connsiteX111" fmla="*/ 1220410 w 2391985"/>
              <a:gd name="connsiteY111" fmla="*/ 923925 h 1753029"/>
              <a:gd name="connsiteX112" fmla="*/ 1175960 w 2391985"/>
              <a:gd name="connsiteY112" fmla="*/ 942975 h 1753029"/>
              <a:gd name="connsiteX113" fmla="*/ 979110 w 2391985"/>
              <a:gd name="connsiteY113" fmla="*/ 949325 h 1753029"/>
              <a:gd name="connsiteX114" fmla="*/ 953710 w 2391985"/>
              <a:gd name="connsiteY114" fmla="*/ 952500 h 1753029"/>
              <a:gd name="connsiteX115" fmla="*/ 934660 w 2391985"/>
              <a:gd name="connsiteY115" fmla="*/ 965200 h 1753029"/>
              <a:gd name="connsiteX116" fmla="*/ 915610 w 2391985"/>
              <a:gd name="connsiteY116" fmla="*/ 971550 h 1753029"/>
              <a:gd name="connsiteX117" fmla="*/ 893385 w 2391985"/>
              <a:gd name="connsiteY117" fmla="*/ 984250 h 1753029"/>
              <a:gd name="connsiteX118" fmla="*/ 883860 w 2391985"/>
              <a:gd name="connsiteY118" fmla="*/ 987425 h 1753029"/>
              <a:gd name="connsiteX119" fmla="*/ 864810 w 2391985"/>
              <a:gd name="connsiteY119" fmla="*/ 1000125 h 1753029"/>
              <a:gd name="connsiteX120" fmla="*/ 855285 w 2391985"/>
              <a:gd name="connsiteY120" fmla="*/ 1006475 h 1753029"/>
              <a:gd name="connsiteX121" fmla="*/ 845760 w 2391985"/>
              <a:gd name="connsiteY121" fmla="*/ 1009650 h 1753029"/>
              <a:gd name="connsiteX122" fmla="*/ 817185 w 2391985"/>
              <a:gd name="connsiteY122" fmla="*/ 1022350 h 1753029"/>
              <a:gd name="connsiteX123" fmla="*/ 766385 w 2391985"/>
              <a:gd name="connsiteY123" fmla="*/ 1025525 h 1753029"/>
              <a:gd name="connsiteX124" fmla="*/ 734635 w 2391985"/>
              <a:gd name="connsiteY124" fmla="*/ 1073150 h 1753029"/>
              <a:gd name="connsiteX125" fmla="*/ 721935 w 2391985"/>
              <a:gd name="connsiteY125" fmla="*/ 1092200 h 1753029"/>
              <a:gd name="connsiteX126" fmla="*/ 715585 w 2391985"/>
              <a:gd name="connsiteY126" fmla="*/ 1101725 h 1753029"/>
              <a:gd name="connsiteX127" fmla="*/ 725110 w 2391985"/>
              <a:gd name="connsiteY127" fmla="*/ 1120775 h 1753029"/>
              <a:gd name="connsiteX128" fmla="*/ 734635 w 2391985"/>
              <a:gd name="connsiteY128" fmla="*/ 1127125 h 1753029"/>
              <a:gd name="connsiteX129" fmla="*/ 747335 w 2391985"/>
              <a:gd name="connsiteY129" fmla="*/ 1149350 h 1753029"/>
              <a:gd name="connsiteX130" fmla="*/ 769560 w 2391985"/>
              <a:gd name="connsiteY130" fmla="*/ 1168400 h 1753029"/>
              <a:gd name="connsiteX131" fmla="*/ 788610 w 2391985"/>
              <a:gd name="connsiteY131" fmla="*/ 1184275 h 1753029"/>
              <a:gd name="connsiteX132" fmla="*/ 794960 w 2391985"/>
              <a:gd name="connsiteY132" fmla="*/ 1196975 h 1753029"/>
              <a:gd name="connsiteX133" fmla="*/ 817185 w 2391985"/>
              <a:gd name="connsiteY133" fmla="*/ 1212850 h 1753029"/>
              <a:gd name="connsiteX134" fmla="*/ 836235 w 2391985"/>
              <a:gd name="connsiteY134" fmla="*/ 1241425 h 1753029"/>
              <a:gd name="connsiteX135" fmla="*/ 845760 w 2391985"/>
              <a:gd name="connsiteY135" fmla="*/ 1247775 h 1753029"/>
              <a:gd name="connsiteX136" fmla="*/ 852110 w 2391985"/>
              <a:gd name="connsiteY136" fmla="*/ 1257300 h 1753029"/>
              <a:gd name="connsiteX137" fmla="*/ 691778 w 2391985"/>
              <a:gd name="connsiteY137" fmla="*/ 1265237 h 1753029"/>
              <a:gd name="connsiteX138" fmla="*/ 18672 w 2391985"/>
              <a:gd name="connsiteY138" fmla="*/ 1304925 h 1753029"/>
              <a:gd name="connsiteX139" fmla="*/ 193298 w 2391985"/>
              <a:gd name="connsiteY139" fmla="*/ 1582738 h 1753029"/>
              <a:gd name="connsiteX140" fmla="*/ 252035 w 2391985"/>
              <a:gd name="connsiteY140" fmla="*/ 1560512 h 1753029"/>
              <a:gd name="connsiteX141" fmla="*/ 321885 w 2391985"/>
              <a:gd name="connsiteY141" fmla="*/ 1665288 h 1753029"/>
              <a:gd name="connsiteX142" fmla="*/ 288547 w 2391985"/>
              <a:gd name="connsiteY142" fmla="*/ 1752600 h 1753029"/>
              <a:gd name="connsiteX143" fmla="*/ 409198 w 2391985"/>
              <a:gd name="connsiteY143" fmla="*/ 1722437 h 1753029"/>
              <a:gd name="connsiteX144" fmla="*/ 431422 w 2391985"/>
              <a:gd name="connsiteY144" fmla="*/ 1716087 h 1753029"/>
              <a:gd name="connsiteX145" fmla="*/ 436185 w 2391985"/>
              <a:gd name="connsiteY145" fmla="*/ 1725612 h 1753029"/>
              <a:gd name="connsiteX146" fmla="*/ 445710 w 2391985"/>
              <a:gd name="connsiteY146" fmla="*/ 1731962 h 1753029"/>
              <a:gd name="connsiteX147" fmla="*/ 488573 w 2391985"/>
              <a:gd name="connsiteY147" fmla="*/ 1736725 h 1753029"/>
              <a:gd name="connsiteX148" fmla="*/ 520323 w 2391985"/>
              <a:gd name="connsiteY148" fmla="*/ 1727200 h 1753029"/>
              <a:gd name="connsiteX149" fmla="*/ 561598 w 2391985"/>
              <a:gd name="connsiteY149" fmla="*/ 1717675 h 1753029"/>
              <a:gd name="connsiteX150" fmla="*/ 574298 w 2391985"/>
              <a:gd name="connsiteY150" fmla="*/ 1722438 h 1753029"/>
              <a:gd name="connsiteX151" fmla="*/ 640973 w 2391985"/>
              <a:gd name="connsiteY151" fmla="*/ 1706562 h 1753029"/>
              <a:gd name="connsiteX152" fmla="*/ 679072 w 2391985"/>
              <a:gd name="connsiteY152" fmla="*/ 1706563 h 1753029"/>
              <a:gd name="connsiteX153" fmla="*/ 787023 w 2391985"/>
              <a:gd name="connsiteY153" fmla="*/ 1709738 h 1753029"/>
              <a:gd name="connsiteX154" fmla="*/ 744160 w 2391985"/>
              <a:gd name="connsiteY154" fmla="*/ 1706562 h 1753029"/>
              <a:gd name="connsiteX155" fmla="*/ 826710 w 2391985"/>
              <a:gd name="connsiteY155" fmla="*/ 1639887 h 1753029"/>
              <a:gd name="connsiteX156" fmla="*/ 867985 w 2391985"/>
              <a:gd name="connsiteY156" fmla="*/ 1620838 h 1753029"/>
              <a:gd name="connsiteX157" fmla="*/ 896560 w 2391985"/>
              <a:gd name="connsiteY157" fmla="*/ 1635125 h 1753029"/>
              <a:gd name="connsiteX158" fmla="*/ 928310 w 2391985"/>
              <a:gd name="connsiteY158" fmla="*/ 1654175 h 1753029"/>
              <a:gd name="connsiteX159" fmla="*/ 961648 w 2391985"/>
              <a:gd name="connsiteY159" fmla="*/ 1619250 h 1753029"/>
              <a:gd name="connsiteX160" fmla="*/ 1101348 w 2391985"/>
              <a:gd name="connsiteY160" fmla="*/ 1616075 h 1753029"/>
              <a:gd name="connsiteX161" fmla="*/ 1128335 w 2391985"/>
              <a:gd name="connsiteY161" fmla="*/ 1539875 h 1753029"/>
              <a:gd name="connsiteX162" fmla="*/ 1093410 w 2391985"/>
              <a:gd name="connsiteY162" fmla="*/ 1573212 h 1753029"/>
              <a:gd name="connsiteX163" fmla="*/ 1160085 w 2391985"/>
              <a:gd name="connsiteY163" fmla="*/ 1581150 h 1753029"/>
              <a:gd name="connsiteX164" fmla="*/ 1158497 w 2391985"/>
              <a:gd name="connsiteY164" fmla="*/ 1606550 h 1753029"/>
              <a:gd name="connsiteX165" fmla="*/ 1168022 w 2391985"/>
              <a:gd name="connsiteY165" fmla="*/ 1606550 h 1753029"/>
              <a:gd name="connsiteX166" fmla="*/ 1207710 w 2391985"/>
              <a:gd name="connsiteY166" fmla="*/ 1616075 h 1753029"/>
              <a:gd name="connsiteX167" fmla="*/ 1226760 w 2391985"/>
              <a:gd name="connsiteY167" fmla="*/ 1631950 h 1753029"/>
              <a:gd name="connsiteX168" fmla="*/ 1236285 w 2391985"/>
              <a:gd name="connsiteY168" fmla="*/ 1641475 h 1753029"/>
              <a:gd name="connsiteX169" fmla="*/ 1245810 w 2391985"/>
              <a:gd name="connsiteY169" fmla="*/ 1644650 h 1753029"/>
              <a:gd name="connsiteX170" fmla="*/ 1264860 w 2391985"/>
              <a:gd name="connsiteY170" fmla="*/ 1654175 h 1753029"/>
              <a:gd name="connsiteX171" fmla="*/ 1268035 w 2391985"/>
              <a:gd name="connsiteY171" fmla="*/ 1663700 h 1753029"/>
              <a:gd name="connsiteX172" fmla="*/ 1287085 w 2391985"/>
              <a:gd name="connsiteY172" fmla="*/ 1679575 h 1753029"/>
              <a:gd name="connsiteX173" fmla="*/ 1315660 w 2391985"/>
              <a:gd name="connsiteY173" fmla="*/ 1685925 h 1753029"/>
              <a:gd name="connsiteX174" fmla="*/ 1331535 w 2391985"/>
              <a:gd name="connsiteY174" fmla="*/ 1682750 h 1753029"/>
              <a:gd name="connsiteX175" fmla="*/ 1337885 w 2391985"/>
              <a:gd name="connsiteY175" fmla="*/ 1673225 h 1753029"/>
              <a:gd name="connsiteX176" fmla="*/ 1347410 w 2391985"/>
              <a:gd name="connsiteY176" fmla="*/ 1666875 h 1753029"/>
              <a:gd name="connsiteX177" fmla="*/ 1350585 w 2391985"/>
              <a:gd name="connsiteY177" fmla="*/ 1657350 h 1753029"/>
              <a:gd name="connsiteX178" fmla="*/ 1369635 w 2391985"/>
              <a:gd name="connsiteY178" fmla="*/ 1644650 h 1753029"/>
              <a:gd name="connsiteX179" fmla="*/ 1385510 w 2391985"/>
              <a:gd name="connsiteY179" fmla="*/ 1625600 h 1753029"/>
              <a:gd name="connsiteX180" fmla="*/ 1395035 w 2391985"/>
              <a:gd name="connsiteY180" fmla="*/ 1622425 h 1753029"/>
              <a:gd name="connsiteX181" fmla="*/ 1404560 w 2391985"/>
              <a:gd name="connsiteY181" fmla="*/ 1616075 h 1753029"/>
              <a:gd name="connsiteX182" fmla="*/ 1420435 w 2391985"/>
              <a:gd name="connsiteY182" fmla="*/ 1603375 h 1753029"/>
              <a:gd name="connsiteX183" fmla="*/ 1429960 w 2391985"/>
              <a:gd name="connsiteY183" fmla="*/ 1593850 h 1753029"/>
              <a:gd name="connsiteX184" fmla="*/ 1439485 w 2391985"/>
              <a:gd name="connsiteY184" fmla="*/ 1587500 h 1753029"/>
              <a:gd name="connsiteX185" fmla="*/ 1452185 w 2391985"/>
              <a:gd name="connsiteY185" fmla="*/ 1568450 h 1753029"/>
              <a:gd name="connsiteX186" fmla="*/ 1458535 w 2391985"/>
              <a:gd name="connsiteY186" fmla="*/ 1558925 h 1753029"/>
              <a:gd name="connsiteX187" fmla="*/ 1480760 w 2391985"/>
              <a:gd name="connsiteY187" fmla="*/ 1543050 h 1753029"/>
              <a:gd name="connsiteX188" fmla="*/ 1499810 w 2391985"/>
              <a:gd name="connsiteY188" fmla="*/ 1530350 h 1753029"/>
              <a:gd name="connsiteX189" fmla="*/ 1509335 w 2391985"/>
              <a:gd name="connsiteY189" fmla="*/ 1527175 h 1753029"/>
              <a:gd name="connsiteX190" fmla="*/ 1518860 w 2391985"/>
              <a:gd name="connsiteY190" fmla="*/ 1508125 h 1753029"/>
              <a:gd name="connsiteX191" fmla="*/ 1528385 w 2391985"/>
              <a:gd name="connsiteY191" fmla="*/ 1501775 h 1753029"/>
              <a:gd name="connsiteX192" fmla="*/ 1534735 w 2391985"/>
              <a:gd name="connsiteY192" fmla="*/ 1473200 h 1753029"/>
              <a:gd name="connsiteX193" fmla="*/ 1528385 w 2391985"/>
              <a:gd name="connsiteY193" fmla="*/ 1454150 h 1753029"/>
              <a:gd name="connsiteX194" fmla="*/ 1525210 w 2391985"/>
              <a:gd name="connsiteY194" fmla="*/ 1444625 h 1753029"/>
              <a:gd name="connsiteX195" fmla="*/ 1528385 w 2391985"/>
              <a:gd name="connsiteY195" fmla="*/ 1435100 h 1753029"/>
              <a:gd name="connsiteX196" fmla="*/ 1556960 w 2391985"/>
              <a:gd name="connsiteY196" fmla="*/ 1425575 h 1753029"/>
              <a:gd name="connsiteX197" fmla="*/ 1576010 w 2391985"/>
              <a:gd name="connsiteY197" fmla="*/ 1419225 h 1753029"/>
              <a:gd name="connsiteX198" fmla="*/ 1585535 w 2391985"/>
              <a:gd name="connsiteY198" fmla="*/ 1416050 h 1753029"/>
              <a:gd name="connsiteX199" fmla="*/ 1598235 w 2391985"/>
              <a:gd name="connsiteY199" fmla="*/ 1412875 h 1753029"/>
              <a:gd name="connsiteX200" fmla="*/ 1617285 w 2391985"/>
              <a:gd name="connsiteY200" fmla="*/ 1406525 h 1753029"/>
              <a:gd name="connsiteX201" fmla="*/ 1639510 w 2391985"/>
              <a:gd name="connsiteY201" fmla="*/ 1397000 h 1753029"/>
              <a:gd name="connsiteX202" fmla="*/ 1645860 w 2391985"/>
              <a:gd name="connsiteY202" fmla="*/ 1374775 h 1753029"/>
              <a:gd name="connsiteX203" fmla="*/ 1649035 w 2391985"/>
              <a:gd name="connsiteY203" fmla="*/ 1336675 h 1753029"/>
              <a:gd name="connsiteX204" fmla="*/ 1652210 w 2391985"/>
              <a:gd name="connsiteY204" fmla="*/ 1327150 h 1753029"/>
              <a:gd name="connsiteX205" fmla="*/ 1658560 w 2391985"/>
              <a:gd name="connsiteY205" fmla="*/ 1301750 h 1753029"/>
              <a:gd name="connsiteX206" fmla="*/ 1664910 w 2391985"/>
              <a:gd name="connsiteY206" fmla="*/ 1263650 h 1753029"/>
              <a:gd name="connsiteX207" fmla="*/ 1649035 w 2391985"/>
              <a:gd name="connsiteY207" fmla="*/ 1155700 h 1753029"/>
              <a:gd name="connsiteX208" fmla="*/ 1633160 w 2391985"/>
              <a:gd name="connsiteY208" fmla="*/ 1152525 h 1753029"/>
              <a:gd name="connsiteX209" fmla="*/ 1620460 w 2391985"/>
              <a:gd name="connsiteY209" fmla="*/ 1139825 h 1753029"/>
              <a:gd name="connsiteX210" fmla="*/ 1604585 w 2391985"/>
              <a:gd name="connsiteY210" fmla="*/ 1130300 h 1753029"/>
              <a:gd name="connsiteX211" fmla="*/ 1607760 w 2391985"/>
              <a:gd name="connsiteY211" fmla="*/ 1120775 h 1753029"/>
              <a:gd name="connsiteX212" fmla="*/ 1614110 w 2391985"/>
              <a:gd name="connsiteY212" fmla="*/ 1111250 h 1753029"/>
              <a:gd name="connsiteX213" fmla="*/ 1639510 w 2391985"/>
              <a:gd name="connsiteY213" fmla="*/ 1101725 h 1753029"/>
              <a:gd name="connsiteX214" fmla="*/ 1649035 w 2391985"/>
              <a:gd name="connsiteY214" fmla="*/ 1095375 h 1753029"/>
              <a:gd name="connsiteX215" fmla="*/ 1652210 w 2391985"/>
              <a:gd name="connsiteY215" fmla="*/ 1085850 h 1753029"/>
              <a:gd name="connsiteX216" fmla="*/ 1649035 w 2391985"/>
              <a:gd name="connsiteY216" fmla="*/ 1019175 h 1753029"/>
              <a:gd name="connsiteX217" fmla="*/ 1623635 w 2391985"/>
              <a:gd name="connsiteY217" fmla="*/ 996950 h 1753029"/>
              <a:gd name="connsiteX218" fmla="*/ 1601410 w 2391985"/>
              <a:gd name="connsiteY218" fmla="*/ 974725 h 1753029"/>
              <a:gd name="connsiteX219" fmla="*/ 1591885 w 2391985"/>
              <a:gd name="connsiteY219" fmla="*/ 965200 h 1753029"/>
              <a:gd name="connsiteX220" fmla="*/ 1585535 w 2391985"/>
              <a:gd name="connsiteY220" fmla="*/ 955675 h 1753029"/>
              <a:gd name="connsiteX221" fmla="*/ 1591885 w 2391985"/>
              <a:gd name="connsiteY221" fmla="*/ 946150 h 1753029"/>
              <a:gd name="connsiteX222" fmla="*/ 1614110 w 2391985"/>
              <a:gd name="connsiteY222" fmla="*/ 933450 h 1753029"/>
              <a:gd name="connsiteX223" fmla="*/ 1623635 w 2391985"/>
              <a:gd name="connsiteY223" fmla="*/ 927100 h 1753029"/>
              <a:gd name="connsiteX224" fmla="*/ 1626810 w 2391985"/>
              <a:gd name="connsiteY224" fmla="*/ 917575 h 1753029"/>
              <a:gd name="connsiteX225" fmla="*/ 1620460 w 2391985"/>
              <a:gd name="connsiteY225" fmla="*/ 828675 h 1753029"/>
              <a:gd name="connsiteX226" fmla="*/ 1614110 w 2391985"/>
              <a:gd name="connsiteY226" fmla="*/ 803275 h 1753029"/>
              <a:gd name="connsiteX227" fmla="*/ 1601410 w 2391985"/>
              <a:gd name="connsiteY227" fmla="*/ 784225 h 1753029"/>
              <a:gd name="connsiteX228" fmla="*/ 1595060 w 2391985"/>
              <a:gd name="connsiteY228" fmla="*/ 768350 h 1753029"/>
              <a:gd name="connsiteX229" fmla="*/ 1579185 w 2391985"/>
              <a:gd name="connsiteY229" fmla="*/ 739775 h 1753029"/>
              <a:gd name="connsiteX230" fmla="*/ 1560135 w 2391985"/>
              <a:gd name="connsiteY230" fmla="*/ 720725 h 1753029"/>
              <a:gd name="connsiteX231" fmla="*/ 1550610 w 2391985"/>
              <a:gd name="connsiteY231" fmla="*/ 714375 h 1753029"/>
              <a:gd name="connsiteX232" fmla="*/ 1541085 w 2391985"/>
              <a:gd name="connsiteY232" fmla="*/ 704850 h 1753029"/>
              <a:gd name="connsiteX233" fmla="*/ 1556960 w 2391985"/>
              <a:gd name="connsiteY233" fmla="*/ 692150 h 1753029"/>
              <a:gd name="connsiteX234" fmla="*/ 1563310 w 2391985"/>
              <a:gd name="connsiteY234" fmla="*/ 682625 h 1753029"/>
              <a:gd name="connsiteX235" fmla="*/ 1582360 w 2391985"/>
              <a:gd name="connsiteY235" fmla="*/ 676275 h 1753029"/>
              <a:gd name="connsiteX236" fmla="*/ 1607760 w 2391985"/>
              <a:gd name="connsiteY236" fmla="*/ 663575 h 1753029"/>
              <a:gd name="connsiteX237" fmla="*/ 1620460 w 2391985"/>
              <a:gd name="connsiteY237" fmla="*/ 650875 h 1753029"/>
              <a:gd name="connsiteX238" fmla="*/ 1629985 w 2391985"/>
              <a:gd name="connsiteY238" fmla="*/ 647700 h 1753029"/>
              <a:gd name="connsiteX239" fmla="*/ 1649035 w 2391985"/>
              <a:gd name="connsiteY239" fmla="*/ 635000 h 1753029"/>
              <a:gd name="connsiteX240" fmla="*/ 1912560 w 2391985"/>
              <a:gd name="connsiteY240" fmla="*/ 625475 h 1753029"/>
              <a:gd name="connsiteX241" fmla="*/ 1931610 w 2391985"/>
              <a:gd name="connsiteY241" fmla="*/ 619125 h 1753029"/>
              <a:gd name="connsiteX242" fmla="*/ 1941135 w 2391985"/>
              <a:gd name="connsiteY242" fmla="*/ 600075 h 1753029"/>
              <a:gd name="connsiteX243" fmla="*/ 1947485 w 2391985"/>
              <a:gd name="connsiteY243" fmla="*/ 571500 h 1753029"/>
              <a:gd name="connsiteX244" fmla="*/ 1944310 w 2391985"/>
              <a:gd name="connsiteY244" fmla="*/ 558800 h 1753029"/>
              <a:gd name="connsiteX245" fmla="*/ 1941135 w 2391985"/>
              <a:gd name="connsiteY245" fmla="*/ 523875 h 1753029"/>
              <a:gd name="connsiteX246" fmla="*/ 1941135 w 2391985"/>
              <a:gd name="connsiteY246" fmla="*/ 485775 h 1753029"/>
              <a:gd name="connsiteX247" fmla="*/ 1969710 w 2391985"/>
              <a:gd name="connsiteY247" fmla="*/ 466725 h 1753029"/>
              <a:gd name="connsiteX248" fmla="*/ 1972885 w 2391985"/>
              <a:gd name="connsiteY248" fmla="*/ 457200 h 1753029"/>
              <a:gd name="connsiteX249" fmla="*/ 1982410 w 2391985"/>
              <a:gd name="connsiteY249" fmla="*/ 450850 h 1753029"/>
              <a:gd name="connsiteX250" fmla="*/ 1985585 w 2391985"/>
              <a:gd name="connsiteY250" fmla="*/ 441325 h 1753029"/>
              <a:gd name="connsiteX251" fmla="*/ 1995110 w 2391985"/>
              <a:gd name="connsiteY251" fmla="*/ 438150 h 1753029"/>
              <a:gd name="connsiteX252" fmla="*/ 2014160 w 2391985"/>
              <a:gd name="connsiteY252" fmla="*/ 425450 h 1753029"/>
              <a:gd name="connsiteX253" fmla="*/ 2033210 w 2391985"/>
              <a:gd name="connsiteY253" fmla="*/ 415925 h 1753029"/>
              <a:gd name="connsiteX254" fmla="*/ 2099885 w 2391985"/>
              <a:gd name="connsiteY254" fmla="*/ 400050 h 1753029"/>
              <a:gd name="connsiteX255" fmla="*/ 2141160 w 2391985"/>
              <a:gd name="connsiteY255" fmla="*/ 393700 h 1753029"/>
              <a:gd name="connsiteX256" fmla="*/ 2214185 w 2391985"/>
              <a:gd name="connsiteY256" fmla="*/ 387350 h 1753029"/>
              <a:gd name="connsiteX257" fmla="*/ 2252285 w 2391985"/>
              <a:gd name="connsiteY257" fmla="*/ 377825 h 1753029"/>
              <a:gd name="connsiteX258" fmla="*/ 2271335 w 2391985"/>
              <a:gd name="connsiteY258" fmla="*/ 374650 h 1753029"/>
              <a:gd name="connsiteX259" fmla="*/ 2284035 w 2391985"/>
              <a:gd name="connsiteY259" fmla="*/ 368300 h 1753029"/>
              <a:gd name="connsiteX260" fmla="*/ 2303085 w 2391985"/>
              <a:gd name="connsiteY260" fmla="*/ 358775 h 1753029"/>
              <a:gd name="connsiteX261" fmla="*/ 2328485 w 2391985"/>
              <a:gd name="connsiteY261" fmla="*/ 349250 h 1753029"/>
              <a:gd name="connsiteX262" fmla="*/ 2338010 w 2391985"/>
              <a:gd name="connsiteY262" fmla="*/ 342900 h 1753029"/>
              <a:gd name="connsiteX263" fmla="*/ 2350710 w 2391985"/>
              <a:gd name="connsiteY263" fmla="*/ 327025 h 1753029"/>
              <a:gd name="connsiteX264" fmla="*/ 2363410 w 2391985"/>
              <a:gd name="connsiteY264" fmla="*/ 307975 h 1753029"/>
              <a:gd name="connsiteX265" fmla="*/ 2369760 w 2391985"/>
              <a:gd name="connsiteY265" fmla="*/ 298450 h 1753029"/>
              <a:gd name="connsiteX266" fmla="*/ 2372935 w 2391985"/>
              <a:gd name="connsiteY266" fmla="*/ 288925 h 1753029"/>
              <a:gd name="connsiteX267" fmla="*/ 2388810 w 2391985"/>
              <a:gd name="connsiteY267" fmla="*/ 269875 h 1753029"/>
              <a:gd name="connsiteX268" fmla="*/ 2391985 w 2391985"/>
              <a:gd name="connsiteY268" fmla="*/ 254000 h 1753029"/>
              <a:gd name="connsiteX0" fmla="*/ 2378535 w 2378535"/>
              <a:gd name="connsiteY0" fmla="*/ 254000 h 1753029"/>
              <a:gd name="connsiteX1" fmla="*/ 2378535 w 2378535"/>
              <a:gd name="connsiteY1" fmla="*/ 254000 h 1753029"/>
              <a:gd name="connsiteX2" fmla="*/ 2349960 w 2378535"/>
              <a:gd name="connsiteY2" fmla="*/ 257175 h 1753029"/>
              <a:gd name="connsiteX3" fmla="*/ 2340435 w 2378535"/>
              <a:gd name="connsiteY3" fmla="*/ 254000 h 1753029"/>
              <a:gd name="connsiteX4" fmla="*/ 2324560 w 2378535"/>
              <a:gd name="connsiteY4" fmla="*/ 250825 h 1753029"/>
              <a:gd name="connsiteX5" fmla="*/ 2305510 w 2378535"/>
              <a:gd name="connsiteY5" fmla="*/ 244475 h 1753029"/>
              <a:gd name="connsiteX6" fmla="*/ 2283285 w 2378535"/>
              <a:gd name="connsiteY6" fmla="*/ 241300 h 1753029"/>
              <a:gd name="connsiteX7" fmla="*/ 2273760 w 2378535"/>
              <a:gd name="connsiteY7" fmla="*/ 238125 h 1753029"/>
              <a:gd name="connsiteX8" fmla="*/ 2245185 w 2378535"/>
              <a:gd name="connsiteY8" fmla="*/ 222250 h 1753029"/>
              <a:gd name="connsiteX9" fmla="*/ 2242010 w 2378535"/>
              <a:gd name="connsiteY9" fmla="*/ 212725 h 1753029"/>
              <a:gd name="connsiteX10" fmla="*/ 2235660 w 2378535"/>
              <a:gd name="connsiteY10" fmla="*/ 190500 h 1753029"/>
              <a:gd name="connsiteX11" fmla="*/ 2219785 w 2378535"/>
              <a:gd name="connsiteY11" fmla="*/ 171450 h 1753029"/>
              <a:gd name="connsiteX12" fmla="*/ 2213435 w 2378535"/>
              <a:gd name="connsiteY12" fmla="*/ 161925 h 1753029"/>
              <a:gd name="connsiteX13" fmla="*/ 2194385 w 2378535"/>
              <a:gd name="connsiteY13" fmla="*/ 155575 h 1753029"/>
              <a:gd name="connsiteX14" fmla="*/ 2153110 w 2378535"/>
              <a:gd name="connsiteY14" fmla="*/ 149225 h 1753029"/>
              <a:gd name="connsiteX15" fmla="*/ 2108660 w 2378535"/>
              <a:gd name="connsiteY15" fmla="*/ 136525 h 1753029"/>
              <a:gd name="connsiteX16" fmla="*/ 2089610 w 2378535"/>
              <a:gd name="connsiteY16" fmla="*/ 133350 h 1753029"/>
              <a:gd name="connsiteX17" fmla="*/ 2080085 w 2378535"/>
              <a:gd name="connsiteY17" fmla="*/ 127000 h 1753029"/>
              <a:gd name="connsiteX18" fmla="*/ 2067385 w 2378535"/>
              <a:gd name="connsiteY18" fmla="*/ 107950 h 1753029"/>
              <a:gd name="connsiteX19" fmla="*/ 2057860 w 2378535"/>
              <a:gd name="connsiteY19" fmla="*/ 104775 h 1753029"/>
              <a:gd name="connsiteX20" fmla="*/ 2054685 w 2378535"/>
              <a:gd name="connsiteY20" fmla="*/ 95250 h 1753029"/>
              <a:gd name="connsiteX21" fmla="*/ 2035635 w 2378535"/>
              <a:gd name="connsiteY21" fmla="*/ 88900 h 1753029"/>
              <a:gd name="connsiteX22" fmla="*/ 2010235 w 2378535"/>
              <a:gd name="connsiteY22" fmla="*/ 66675 h 1753029"/>
              <a:gd name="connsiteX23" fmla="*/ 2000710 w 2378535"/>
              <a:gd name="connsiteY23" fmla="*/ 63500 h 1753029"/>
              <a:gd name="connsiteX24" fmla="*/ 1981660 w 2378535"/>
              <a:gd name="connsiteY24" fmla="*/ 50800 h 1753029"/>
              <a:gd name="connsiteX25" fmla="*/ 1968960 w 2378535"/>
              <a:gd name="connsiteY25" fmla="*/ 41275 h 1753029"/>
              <a:gd name="connsiteX26" fmla="*/ 1956260 w 2378535"/>
              <a:gd name="connsiteY26" fmla="*/ 38100 h 1753029"/>
              <a:gd name="connsiteX27" fmla="*/ 1946735 w 2378535"/>
              <a:gd name="connsiteY27" fmla="*/ 31750 h 1753029"/>
              <a:gd name="connsiteX28" fmla="*/ 1921335 w 2378535"/>
              <a:gd name="connsiteY28" fmla="*/ 25400 h 1753029"/>
              <a:gd name="connsiteX29" fmla="*/ 1911810 w 2378535"/>
              <a:gd name="connsiteY29" fmla="*/ 22225 h 1753029"/>
              <a:gd name="connsiteX30" fmla="*/ 1899110 w 2378535"/>
              <a:gd name="connsiteY30" fmla="*/ 19050 h 1753029"/>
              <a:gd name="connsiteX31" fmla="*/ 1883235 w 2378535"/>
              <a:gd name="connsiteY31" fmla="*/ 15875 h 1753029"/>
              <a:gd name="connsiteX32" fmla="*/ 1864185 w 2378535"/>
              <a:gd name="connsiteY32" fmla="*/ 9525 h 1753029"/>
              <a:gd name="connsiteX33" fmla="*/ 1854660 w 2378535"/>
              <a:gd name="connsiteY33" fmla="*/ 6350 h 1753029"/>
              <a:gd name="connsiteX34" fmla="*/ 1813385 w 2378535"/>
              <a:gd name="connsiteY34" fmla="*/ 0 h 1753029"/>
              <a:gd name="connsiteX35" fmla="*/ 1765760 w 2378535"/>
              <a:gd name="connsiteY35" fmla="*/ 3175 h 1753029"/>
              <a:gd name="connsiteX36" fmla="*/ 1756235 w 2378535"/>
              <a:gd name="connsiteY36" fmla="*/ 6350 h 1753029"/>
              <a:gd name="connsiteX37" fmla="*/ 1724485 w 2378535"/>
              <a:gd name="connsiteY37" fmla="*/ 15875 h 1753029"/>
              <a:gd name="connsiteX38" fmla="*/ 1714960 w 2378535"/>
              <a:gd name="connsiteY38" fmla="*/ 19050 h 1753029"/>
              <a:gd name="connsiteX39" fmla="*/ 1695910 w 2378535"/>
              <a:gd name="connsiteY39" fmla="*/ 31750 h 1753029"/>
              <a:gd name="connsiteX40" fmla="*/ 1686385 w 2378535"/>
              <a:gd name="connsiteY40" fmla="*/ 50800 h 1753029"/>
              <a:gd name="connsiteX41" fmla="*/ 1683210 w 2378535"/>
              <a:gd name="connsiteY41" fmla="*/ 60325 h 1753029"/>
              <a:gd name="connsiteX42" fmla="*/ 1673685 w 2378535"/>
              <a:gd name="connsiteY42" fmla="*/ 66675 h 1753029"/>
              <a:gd name="connsiteX43" fmla="*/ 1660985 w 2378535"/>
              <a:gd name="connsiteY43" fmla="*/ 85725 h 1753029"/>
              <a:gd name="connsiteX44" fmla="*/ 1654635 w 2378535"/>
              <a:gd name="connsiteY44" fmla="*/ 95250 h 1753029"/>
              <a:gd name="connsiteX45" fmla="*/ 1645110 w 2378535"/>
              <a:gd name="connsiteY45" fmla="*/ 101600 h 1753029"/>
              <a:gd name="connsiteX46" fmla="*/ 1619710 w 2378535"/>
              <a:gd name="connsiteY46" fmla="*/ 139700 h 1753029"/>
              <a:gd name="connsiteX47" fmla="*/ 1613360 w 2378535"/>
              <a:gd name="connsiteY47" fmla="*/ 149225 h 1753029"/>
              <a:gd name="connsiteX48" fmla="*/ 1603835 w 2378535"/>
              <a:gd name="connsiteY48" fmla="*/ 155575 h 1753029"/>
              <a:gd name="connsiteX49" fmla="*/ 1597485 w 2378535"/>
              <a:gd name="connsiteY49" fmla="*/ 168275 h 1753029"/>
              <a:gd name="connsiteX50" fmla="*/ 1587960 w 2378535"/>
              <a:gd name="connsiteY50" fmla="*/ 187325 h 1753029"/>
              <a:gd name="connsiteX51" fmla="*/ 1578435 w 2378535"/>
              <a:gd name="connsiteY51" fmla="*/ 193675 h 1753029"/>
              <a:gd name="connsiteX52" fmla="*/ 1572085 w 2378535"/>
              <a:gd name="connsiteY52" fmla="*/ 203200 h 1753029"/>
              <a:gd name="connsiteX53" fmla="*/ 1568910 w 2378535"/>
              <a:gd name="connsiteY53" fmla="*/ 212725 h 1753029"/>
              <a:gd name="connsiteX54" fmla="*/ 1556210 w 2378535"/>
              <a:gd name="connsiteY54" fmla="*/ 231775 h 1753029"/>
              <a:gd name="connsiteX55" fmla="*/ 1559385 w 2378535"/>
              <a:gd name="connsiteY55" fmla="*/ 247650 h 1753029"/>
              <a:gd name="connsiteX56" fmla="*/ 1568910 w 2378535"/>
              <a:gd name="connsiteY56" fmla="*/ 257175 h 1753029"/>
              <a:gd name="connsiteX57" fmla="*/ 1575260 w 2378535"/>
              <a:gd name="connsiteY57" fmla="*/ 266700 h 1753029"/>
              <a:gd name="connsiteX58" fmla="*/ 1578435 w 2378535"/>
              <a:gd name="connsiteY58" fmla="*/ 279400 h 1753029"/>
              <a:gd name="connsiteX59" fmla="*/ 1584785 w 2378535"/>
              <a:gd name="connsiteY59" fmla="*/ 288925 h 1753029"/>
              <a:gd name="connsiteX60" fmla="*/ 1578435 w 2378535"/>
              <a:gd name="connsiteY60" fmla="*/ 317500 h 1753029"/>
              <a:gd name="connsiteX61" fmla="*/ 1572085 w 2378535"/>
              <a:gd name="connsiteY61" fmla="*/ 342900 h 1753029"/>
              <a:gd name="connsiteX62" fmla="*/ 1568910 w 2378535"/>
              <a:gd name="connsiteY62" fmla="*/ 355600 h 1753029"/>
              <a:gd name="connsiteX63" fmla="*/ 1565735 w 2378535"/>
              <a:gd name="connsiteY63" fmla="*/ 365125 h 1753029"/>
              <a:gd name="connsiteX64" fmla="*/ 1556210 w 2378535"/>
              <a:gd name="connsiteY64" fmla="*/ 371475 h 1753029"/>
              <a:gd name="connsiteX65" fmla="*/ 1549860 w 2378535"/>
              <a:gd name="connsiteY65" fmla="*/ 381000 h 1753029"/>
              <a:gd name="connsiteX66" fmla="*/ 1518110 w 2378535"/>
              <a:gd name="connsiteY66" fmla="*/ 400050 h 1753029"/>
              <a:gd name="connsiteX67" fmla="*/ 1508585 w 2378535"/>
              <a:gd name="connsiteY67" fmla="*/ 403225 h 1753029"/>
              <a:gd name="connsiteX68" fmla="*/ 1499060 w 2378535"/>
              <a:gd name="connsiteY68" fmla="*/ 409575 h 1753029"/>
              <a:gd name="connsiteX69" fmla="*/ 1492710 w 2378535"/>
              <a:gd name="connsiteY69" fmla="*/ 419100 h 1753029"/>
              <a:gd name="connsiteX70" fmla="*/ 1473660 w 2378535"/>
              <a:gd name="connsiteY70" fmla="*/ 431800 h 1753029"/>
              <a:gd name="connsiteX71" fmla="*/ 1467310 w 2378535"/>
              <a:gd name="connsiteY71" fmla="*/ 450850 h 1753029"/>
              <a:gd name="connsiteX72" fmla="*/ 1473660 w 2378535"/>
              <a:gd name="connsiteY72" fmla="*/ 469900 h 1753029"/>
              <a:gd name="connsiteX73" fmla="*/ 1445085 w 2378535"/>
              <a:gd name="connsiteY73" fmla="*/ 482600 h 1753029"/>
              <a:gd name="connsiteX74" fmla="*/ 1413335 w 2378535"/>
              <a:gd name="connsiteY74" fmla="*/ 514350 h 1753029"/>
              <a:gd name="connsiteX75" fmla="*/ 1403810 w 2378535"/>
              <a:gd name="connsiteY75" fmla="*/ 520700 h 1753029"/>
              <a:gd name="connsiteX76" fmla="*/ 1394285 w 2378535"/>
              <a:gd name="connsiteY76" fmla="*/ 523875 h 1753029"/>
              <a:gd name="connsiteX77" fmla="*/ 1375235 w 2378535"/>
              <a:gd name="connsiteY77" fmla="*/ 536575 h 1753029"/>
              <a:gd name="connsiteX78" fmla="*/ 1353010 w 2378535"/>
              <a:gd name="connsiteY78" fmla="*/ 517525 h 1753029"/>
              <a:gd name="connsiteX79" fmla="*/ 1340310 w 2378535"/>
              <a:gd name="connsiteY79" fmla="*/ 514350 h 1753029"/>
              <a:gd name="connsiteX80" fmla="*/ 1330785 w 2378535"/>
              <a:gd name="connsiteY80" fmla="*/ 511175 h 1753029"/>
              <a:gd name="connsiteX81" fmla="*/ 1276810 w 2378535"/>
              <a:gd name="connsiteY81" fmla="*/ 514350 h 1753029"/>
              <a:gd name="connsiteX82" fmla="*/ 1264110 w 2378535"/>
              <a:gd name="connsiteY82" fmla="*/ 530225 h 1753029"/>
              <a:gd name="connsiteX83" fmla="*/ 1254585 w 2378535"/>
              <a:gd name="connsiteY83" fmla="*/ 539750 h 1753029"/>
              <a:gd name="connsiteX84" fmla="*/ 1251410 w 2378535"/>
              <a:gd name="connsiteY84" fmla="*/ 549275 h 1753029"/>
              <a:gd name="connsiteX85" fmla="*/ 1232360 w 2378535"/>
              <a:gd name="connsiteY85" fmla="*/ 561975 h 1753029"/>
              <a:gd name="connsiteX86" fmla="*/ 1213310 w 2378535"/>
              <a:gd name="connsiteY86" fmla="*/ 571500 h 1753029"/>
              <a:gd name="connsiteX87" fmla="*/ 1200610 w 2378535"/>
              <a:gd name="connsiteY87" fmla="*/ 590550 h 1753029"/>
              <a:gd name="connsiteX88" fmla="*/ 1203785 w 2378535"/>
              <a:gd name="connsiteY88" fmla="*/ 606425 h 1753029"/>
              <a:gd name="connsiteX89" fmla="*/ 1206960 w 2378535"/>
              <a:gd name="connsiteY89" fmla="*/ 615950 h 1753029"/>
              <a:gd name="connsiteX90" fmla="*/ 1210135 w 2378535"/>
              <a:gd name="connsiteY90" fmla="*/ 631825 h 1753029"/>
              <a:gd name="connsiteX91" fmla="*/ 1200610 w 2378535"/>
              <a:gd name="connsiteY91" fmla="*/ 650875 h 1753029"/>
              <a:gd name="connsiteX92" fmla="*/ 1191085 w 2378535"/>
              <a:gd name="connsiteY92" fmla="*/ 654050 h 1753029"/>
              <a:gd name="connsiteX93" fmla="*/ 1181560 w 2378535"/>
              <a:gd name="connsiteY93" fmla="*/ 660400 h 1753029"/>
              <a:gd name="connsiteX94" fmla="*/ 1162510 w 2378535"/>
              <a:gd name="connsiteY94" fmla="*/ 676275 h 1753029"/>
              <a:gd name="connsiteX95" fmla="*/ 1159335 w 2378535"/>
              <a:gd name="connsiteY95" fmla="*/ 685800 h 1753029"/>
              <a:gd name="connsiteX96" fmla="*/ 1146635 w 2378535"/>
              <a:gd name="connsiteY96" fmla="*/ 714375 h 1753029"/>
              <a:gd name="connsiteX97" fmla="*/ 1140285 w 2378535"/>
              <a:gd name="connsiteY97" fmla="*/ 746125 h 1753029"/>
              <a:gd name="connsiteX98" fmla="*/ 1133935 w 2378535"/>
              <a:gd name="connsiteY98" fmla="*/ 765175 h 1753029"/>
              <a:gd name="connsiteX99" fmla="*/ 1127585 w 2378535"/>
              <a:gd name="connsiteY99" fmla="*/ 774700 h 1753029"/>
              <a:gd name="connsiteX100" fmla="*/ 1121235 w 2378535"/>
              <a:gd name="connsiteY100" fmla="*/ 793750 h 1753029"/>
              <a:gd name="connsiteX101" fmla="*/ 1114885 w 2378535"/>
              <a:gd name="connsiteY101" fmla="*/ 803275 h 1753029"/>
              <a:gd name="connsiteX102" fmla="*/ 1102185 w 2378535"/>
              <a:gd name="connsiteY102" fmla="*/ 831850 h 1753029"/>
              <a:gd name="connsiteX103" fmla="*/ 1105360 w 2378535"/>
              <a:gd name="connsiteY103" fmla="*/ 854075 h 1753029"/>
              <a:gd name="connsiteX104" fmla="*/ 1114885 w 2378535"/>
              <a:gd name="connsiteY104" fmla="*/ 860425 h 1753029"/>
              <a:gd name="connsiteX105" fmla="*/ 1137110 w 2378535"/>
              <a:gd name="connsiteY105" fmla="*/ 869950 h 1753029"/>
              <a:gd name="connsiteX106" fmla="*/ 1152985 w 2378535"/>
              <a:gd name="connsiteY106" fmla="*/ 885825 h 1753029"/>
              <a:gd name="connsiteX107" fmla="*/ 1159335 w 2378535"/>
              <a:gd name="connsiteY107" fmla="*/ 895350 h 1753029"/>
              <a:gd name="connsiteX108" fmla="*/ 1172035 w 2378535"/>
              <a:gd name="connsiteY108" fmla="*/ 898525 h 1753029"/>
              <a:gd name="connsiteX109" fmla="*/ 1184735 w 2378535"/>
              <a:gd name="connsiteY109" fmla="*/ 904875 h 1753029"/>
              <a:gd name="connsiteX110" fmla="*/ 1203785 w 2378535"/>
              <a:gd name="connsiteY110" fmla="*/ 914400 h 1753029"/>
              <a:gd name="connsiteX111" fmla="*/ 1206960 w 2378535"/>
              <a:gd name="connsiteY111" fmla="*/ 923925 h 1753029"/>
              <a:gd name="connsiteX112" fmla="*/ 1162510 w 2378535"/>
              <a:gd name="connsiteY112" fmla="*/ 942975 h 1753029"/>
              <a:gd name="connsiteX113" fmla="*/ 965660 w 2378535"/>
              <a:gd name="connsiteY113" fmla="*/ 949325 h 1753029"/>
              <a:gd name="connsiteX114" fmla="*/ 940260 w 2378535"/>
              <a:gd name="connsiteY114" fmla="*/ 952500 h 1753029"/>
              <a:gd name="connsiteX115" fmla="*/ 921210 w 2378535"/>
              <a:gd name="connsiteY115" fmla="*/ 965200 h 1753029"/>
              <a:gd name="connsiteX116" fmla="*/ 902160 w 2378535"/>
              <a:gd name="connsiteY116" fmla="*/ 971550 h 1753029"/>
              <a:gd name="connsiteX117" fmla="*/ 879935 w 2378535"/>
              <a:gd name="connsiteY117" fmla="*/ 984250 h 1753029"/>
              <a:gd name="connsiteX118" fmla="*/ 870410 w 2378535"/>
              <a:gd name="connsiteY118" fmla="*/ 987425 h 1753029"/>
              <a:gd name="connsiteX119" fmla="*/ 851360 w 2378535"/>
              <a:gd name="connsiteY119" fmla="*/ 1000125 h 1753029"/>
              <a:gd name="connsiteX120" fmla="*/ 841835 w 2378535"/>
              <a:gd name="connsiteY120" fmla="*/ 1006475 h 1753029"/>
              <a:gd name="connsiteX121" fmla="*/ 832310 w 2378535"/>
              <a:gd name="connsiteY121" fmla="*/ 1009650 h 1753029"/>
              <a:gd name="connsiteX122" fmla="*/ 803735 w 2378535"/>
              <a:gd name="connsiteY122" fmla="*/ 1022350 h 1753029"/>
              <a:gd name="connsiteX123" fmla="*/ 752935 w 2378535"/>
              <a:gd name="connsiteY123" fmla="*/ 1025525 h 1753029"/>
              <a:gd name="connsiteX124" fmla="*/ 721185 w 2378535"/>
              <a:gd name="connsiteY124" fmla="*/ 1073150 h 1753029"/>
              <a:gd name="connsiteX125" fmla="*/ 708485 w 2378535"/>
              <a:gd name="connsiteY125" fmla="*/ 1092200 h 1753029"/>
              <a:gd name="connsiteX126" fmla="*/ 702135 w 2378535"/>
              <a:gd name="connsiteY126" fmla="*/ 1101725 h 1753029"/>
              <a:gd name="connsiteX127" fmla="*/ 711660 w 2378535"/>
              <a:gd name="connsiteY127" fmla="*/ 1120775 h 1753029"/>
              <a:gd name="connsiteX128" fmla="*/ 721185 w 2378535"/>
              <a:gd name="connsiteY128" fmla="*/ 1127125 h 1753029"/>
              <a:gd name="connsiteX129" fmla="*/ 733885 w 2378535"/>
              <a:gd name="connsiteY129" fmla="*/ 1149350 h 1753029"/>
              <a:gd name="connsiteX130" fmla="*/ 756110 w 2378535"/>
              <a:gd name="connsiteY130" fmla="*/ 1168400 h 1753029"/>
              <a:gd name="connsiteX131" fmla="*/ 775160 w 2378535"/>
              <a:gd name="connsiteY131" fmla="*/ 1184275 h 1753029"/>
              <a:gd name="connsiteX132" fmla="*/ 781510 w 2378535"/>
              <a:gd name="connsiteY132" fmla="*/ 1196975 h 1753029"/>
              <a:gd name="connsiteX133" fmla="*/ 803735 w 2378535"/>
              <a:gd name="connsiteY133" fmla="*/ 1212850 h 1753029"/>
              <a:gd name="connsiteX134" fmla="*/ 822785 w 2378535"/>
              <a:gd name="connsiteY134" fmla="*/ 1241425 h 1753029"/>
              <a:gd name="connsiteX135" fmla="*/ 832310 w 2378535"/>
              <a:gd name="connsiteY135" fmla="*/ 1247775 h 1753029"/>
              <a:gd name="connsiteX136" fmla="*/ 838660 w 2378535"/>
              <a:gd name="connsiteY136" fmla="*/ 1257300 h 1753029"/>
              <a:gd name="connsiteX137" fmla="*/ 678328 w 2378535"/>
              <a:gd name="connsiteY137" fmla="*/ 1265237 h 1753029"/>
              <a:gd name="connsiteX138" fmla="*/ 19509 w 2378535"/>
              <a:gd name="connsiteY138" fmla="*/ 1333500 h 1753029"/>
              <a:gd name="connsiteX139" fmla="*/ 179848 w 2378535"/>
              <a:gd name="connsiteY139" fmla="*/ 1582738 h 1753029"/>
              <a:gd name="connsiteX140" fmla="*/ 238585 w 2378535"/>
              <a:gd name="connsiteY140" fmla="*/ 1560512 h 1753029"/>
              <a:gd name="connsiteX141" fmla="*/ 308435 w 2378535"/>
              <a:gd name="connsiteY141" fmla="*/ 1665288 h 1753029"/>
              <a:gd name="connsiteX142" fmla="*/ 275097 w 2378535"/>
              <a:gd name="connsiteY142" fmla="*/ 1752600 h 1753029"/>
              <a:gd name="connsiteX143" fmla="*/ 395748 w 2378535"/>
              <a:gd name="connsiteY143" fmla="*/ 1722437 h 1753029"/>
              <a:gd name="connsiteX144" fmla="*/ 417972 w 2378535"/>
              <a:gd name="connsiteY144" fmla="*/ 1716087 h 1753029"/>
              <a:gd name="connsiteX145" fmla="*/ 422735 w 2378535"/>
              <a:gd name="connsiteY145" fmla="*/ 1725612 h 1753029"/>
              <a:gd name="connsiteX146" fmla="*/ 432260 w 2378535"/>
              <a:gd name="connsiteY146" fmla="*/ 1731962 h 1753029"/>
              <a:gd name="connsiteX147" fmla="*/ 475123 w 2378535"/>
              <a:gd name="connsiteY147" fmla="*/ 1736725 h 1753029"/>
              <a:gd name="connsiteX148" fmla="*/ 506873 w 2378535"/>
              <a:gd name="connsiteY148" fmla="*/ 1727200 h 1753029"/>
              <a:gd name="connsiteX149" fmla="*/ 548148 w 2378535"/>
              <a:gd name="connsiteY149" fmla="*/ 1717675 h 1753029"/>
              <a:gd name="connsiteX150" fmla="*/ 560848 w 2378535"/>
              <a:gd name="connsiteY150" fmla="*/ 1722438 h 1753029"/>
              <a:gd name="connsiteX151" fmla="*/ 627523 w 2378535"/>
              <a:gd name="connsiteY151" fmla="*/ 1706562 h 1753029"/>
              <a:gd name="connsiteX152" fmla="*/ 665622 w 2378535"/>
              <a:gd name="connsiteY152" fmla="*/ 1706563 h 1753029"/>
              <a:gd name="connsiteX153" fmla="*/ 773573 w 2378535"/>
              <a:gd name="connsiteY153" fmla="*/ 1709738 h 1753029"/>
              <a:gd name="connsiteX154" fmla="*/ 730710 w 2378535"/>
              <a:gd name="connsiteY154" fmla="*/ 1706562 h 1753029"/>
              <a:gd name="connsiteX155" fmla="*/ 813260 w 2378535"/>
              <a:gd name="connsiteY155" fmla="*/ 1639887 h 1753029"/>
              <a:gd name="connsiteX156" fmla="*/ 854535 w 2378535"/>
              <a:gd name="connsiteY156" fmla="*/ 1620838 h 1753029"/>
              <a:gd name="connsiteX157" fmla="*/ 883110 w 2378535"/>
              <a:gd name="connsiteY157" fmla="*/ 1635125 h 1753029"/>
              <a:gd name="connsiteX158" fmla="*/ 914860 w 2378535"/>
              <a:gd name="connsiteY158" fmla="*/ 1654175 h 1753029"/>
              <a:gd name="connsiteX159" fmla="*/ 948198 w 2378535"/>
              <a:gd name="connsiteY159" fmla="*/ 1619250 h 1753029"/>
              <a:gd name="connsiteX160" fmla="*/ 1087898 w 2378535"/>
              <a:gd name="connsiteY160" fmla="*/ 1616075 h 1753029"/>
              <a:gd name="connsiteX161" fmla="*/ 1114885 w 2378535"/>
              <a:gd name="connsiteY161" fmla="*/ 1539875 h 1753029"/>
              <a:gd name="connsiteX162" fmla="*/ 1079960 w 2378535"/>
              <a:gd name="connsiteY162" fmla="*/ 1573212 h 1753029"/>
              <a:gd name="connsiteX163" fmla="*/ 1146635 w 2378535"/>
              <a:gd name="connsiteY163" fmla="*/ 1581150 h 1753029"/>
              <a:gd name="connsiteX164" fmla="*/ 1145047 w 2378535"/>
              <a:gd name="connsiteY164" fmla="*/ 1606550 h 1753029"/>
              <a:gd name="connsiteX165" fmla="*/ 1154572 w 2378535"/>
              <a:gd name="connsiteY165" fmla="*/ 1606550 h 1753029"/>
              <a:gd name="connsiteX166" fmla="*/ 1194260 w 2378535"/>
              <a:gd name="connsiteY166" fmla="*/ 1616075 h 1753029"/>
              <a:gd name="connsiteX167" fmla="*/ 1213310 w 2378535"/>
              <a:gd name="connsiteY167" fmla="*/ 1631950 h 1753029"/>
              <a:gd name="connsiteX168" fmla="*/ 1222835 w 2378535"/>
              <a:gd name="connsiteY168" fmla="*/ 1641475 h 1753029"/>
              <a:gd name="connsiteX169" fmla="*/ 1232360 w 2378535"/>
              <a:gd name="connsiteY169" fmla="*/ 1644650 h 1753029"/>
              <a:gd name="connsiteX170" fmla="*/ 1251410 w 2378535"/>
              <a:gd name="connsiteY170" fmla="*/ 1654175 h 1753029"/>
              <a:gd name="connsiteX171" fmla="*/ 1254585 w 2378535"/>
              <a:gd name="connsiteY171" fmla="*/ 1663700 h 1753029"/>
              <a:gd name="connsiteX172" fmla="*/ 1273635 w 2378535"/>
              <a:gd name="connsiteY172" fmla="*/ 1679575 h 1753029"/>
              <a:gd name="connsiteX173" fmla="*/ 1302210 w 2378535"/>
              <a:gd name="connsiteY173" fmla="*/ 1685925 h 1753029"/>
              <a:gd name="connsiteX174" fmla="*/ 1318085 w 2378535"/>
              <a:gd name="connsiteY174" fmla="*/ 1682750 h 1753029"/>
              <a:gd name="connsiteX175" fmla="*/ 1324435 w 2378535"/>
              <a:gd name="connsiteY175" fmla="*/ 1673225 h 1753029"/>
              <a:gd name="connsiteX176" fmla="*/ 1333960 w 2378535"/>
              <a:gd name="connsiteY176" fmla="*/ 1666875 h 1753029"/>
              <a:gd name="connsiteX177" fmla="*/ 1337135 w 2378535"/>
              <a:gd name="connsiteY177" fmla="*/ 1657350 h 1753029"/>
              <a:gd name="connsiteX178" fmla="*/ 1356185 w 2378535"/>
              <a:gd name="connsiteY178" fmla="*/ 1644650 h 1753029"/>
              <a:gd name="connsiteX179" fmla="*/ 1372060 w 2378535"/>
              <a:gd name="connsiteY179" fmla="*/ 1625600 h 1753029"/>
              <a:gd name="connsiteX180" fmla="*/ 1381585 w 2378535"/>
              <a:gd name="connsiteY180" fmla="*/ 1622425 h 1753029"/>
              <a:gd name="connsiteX181" fmla="*/ 1391110 w 2378535"/>
              <a:gd name="connsiteY181" fmla="*/ 1616075 h 1753029"/>
              <a:gd name="connsiteX182" fmla="*/ 1406985 w 2378535"/>
              <a:gd name="connsiteY182" fmla="*/ 1603375 h 1753029"/>
              <a:gd name="connsiteX183" fmla="*/ 1416510 w 2378535"/>
              <a:gd name="connsiteY183" fmla="*/ 1593850 h 1753029"/>
              <a:gd name="connsiteX184" fmla="*/ 1426035 w 2378535"/>
              <a:gd name="connsiteY184" fmla="*/ 1587500 h 1753029"/>
              <a:gd name="connsiteX185" fmla="*/ 1438735 w 2378535"/>
              <a:gd name="connsiteY185" fmla="*/ 1568450 h 1753029"/>
              <a:gd name="connsiteX186" fmla="*/ 1445085 w 2378535"/>
              <a:gd name="connsiteY186" fmla="*/ 1558925 h 1753029"/>
              <a:gd name="connsiteX187" fmla="*/ 1467310 w 2378535"/>
              <a:gd name="connsiteY187" fmla="*/ 1543050 h 1753029"/>
              <a:gd name="connsiteX188" fmla="*/ 1486360 w 2378535"/>
              <a:gd name="connsiteY188" fmla="*/ 1530350 h 1753029"/>
              <a:gd name="connsiteX189" fmla="*/ 1495885 w 2378535"/>
              <a:gd name="connsiteY189" fmla="*/ 1527175 h 1753029"/>
              <a:gd name="connsiteX190" fmla="*/ 1505410 w 2378535"/>
              <a:gd name="connsiteY190" fmla="*/ 1508125 h 1753029"/>
              <a:gd name="connsiteX191" fmla="*/ 1514935 w 2378535"/>
              <a:gd name="connsiteY191" fmla="*/ 1501775 h 1753029"/>
              <a:gd name="connsiteX192" fmla="*/ 1521285 w 2378535"/>
              <a:gd name="connsiteY192" fmla="*/ 1473200 h 1753029"/>
              <a:gd name="connsiteX193" fmla="*/ 1514935 w 2378535"/>
              <a:gd name="connsiteY193" fmla="*/ 1454150 h 1753029"/>
              <a:gd name="connsiteX194" fmla="*/ 1511760 w 2378535"/>
              <a:gd name="connsiteY194" fmla="*/ 1444625 h 1753029"/>
              <a:gd name="connsiteX195" fmla="*/ 1514935 w 2378535"/>
              <a:gd name="connsiteY195" fmla="*/ 1435100 h 1753029"/>
              <a:gd name="connsiteX196" fmla="*/ 1543510 w 2378535"/>
              <a:gd name="connsiteY196" fmla="*/ 1425575 h 1753029"/>
              <a:gd name="connsiteX197" fmla="*/ 1562560 w 2378535"/>
              <a:gd name="connsiteY197" fmla="*/ 1419225 h 1753029"/>
              <a:gd name="connsiteX198" fmla="*/ 1572085 w 2378535"/>
              <a:gd name="connsiteY198" fmla="*/ 1416050 h 1753029"/>
              <a:gd name="connsiteX199" fmla="*/ 1584785 w 2378535"/>
              <a:gd name="connsiteY199" fmla="*/ 1412875 h 1753029"/>
              <a:gd name="connsiteX200" fmla="*/ 1603835 w 2378535"/>
              <a:gd name="connsiteY200" fmla="*/ 1406525 h 1753029"/>
              <a:gd name="connsiteX201" fmla="*/ 1626060 w 2378535"/>
              <a:gd name="connsiteY201" fmla="*/ 1397000 h 1753029"/>
              <a:gd name="connsiteX202" fmla="*/ 1632410 w 2378535"/>
              <a:gd name="connsiteY202" fmla="*/ 1374775 h 1753029"/>
              <a:gd name="connsiteX203" fmla="*/ 1635585 w 2378535"/>
              <a:gd name="connsiteY203" fmla="*/ 1336675 h 1753029"/>
              <a:gd name="connsiteX204" fmla="*/ 1638760 w 2378535"/>
              <a:gd name="connsiteY204" fmla="*/ 1327150 h 1753029"/>
              <a:gd name="connsiteX205" fmla="*/ 1645110 w 2378535"/>
              <a:gd name="connsiteY205" fmla="*/ 1301750 h 1753029"/>
              <a:gd name="connsiteX206" fmla="*/ 1651460 w 2378535"/>
              <a:gd name="connsiteY206" fmla="*/ 1263650 h 1753029"/>
              <a:gd name="connsiteX207" fmla="*/ 1635585 w 2378535"/>
              <a:gd name="connsiteY207" fmla="*/ 1155700 h 1753029"/>
              <a:gd name="connsiteX208" fmla="*/ 1619710 w 2378535"/>
              <a:gd name="connsiteY208" fmla="*/ 1152525 h 1753029"/>
              <a:gd name="connsiteX209" fmla="*/ 1607010 w 2378535"/>
              <a:gd name="connsiteY209" fmla="*/ 1139825 h 1753029"/>
              <a:gd name="connsiteX210" fmla="*/ 1591135 w 2378535"/>
              <a:gd name="connsiteY210" fmla="*/ 1130300 h 1753029"/>
              <a:gd name="connsiteX211" fmla="*/ 1594310 w 2378535"/>
              <a:gd name="connsiteY211" fmla="*/ 1120775 h 1753029"/>
              <a:gd name="connsiteX212" fmla="*/ 1600660 w 2378535"/>
              <a:gd name="connsiteY212" fmla="*/ 1111250 h 1753029"/>
              <a:gd name="connsiteX213" fmla="*/ 1626060 w 2378535"/>
              <a:gd name="connsiteY213" fmla="*/ 1101725 h 1753029"/>
              <a:gd name="connsiteX214" fmla="*/ 1635585 w 2378535"/>
              <a:gd name="connsiteY214" fmla="*/ 1095375 h 1753029"/>
              <a:gd name="connsiteX215" fmla="*/ 1638760 w 2378535"/>
              <a:gd name="connsiteY215" fmla="*/ 1085850 h 1753029"/>
              <a:gd name="connsiteX216" fmla="*/ 1635585 w 2378535"/>
              <a:gd name="connsiteY216" fmla="*/ 1019175 h 1753029"/>
              <a:gd name="connsiteX217" fmla="*/ 1610185 w 2378535"/>
              <a:gd name="connsiteY217" fmla="*/ 996950 h 1753029"/>
              <a:gd name="connsiteX218" fmla="*/ 1587960 w 2378535"/>
              <a:gd name="connsiteY218" fmla="*/ 974725 h 1753029"/>
              <a:gd name="connsiteX219" fmla="*/ 1578435 w 2378535"/>
              <a:gd name="connsiteY219" fmla="*/ 965200 h 1753029"/>
              <a:gd name="connsiteX220" fmla="*/ 1572085 w 2378535"/>
              <a:gd name="connsiteY220" fmla="*/ 955675 h 1753029"/>
              <a:gd name="connsiteX221" fmla="*/ 1578435 w 2378535"/>
              <a:gd name="connsiteY221" fmla="*/ 946150 h 1753029"/>
              <a:gd name="connsiteX222" fmla="*/ 1600660 w 2378535"/>
              <a:gd name="connsiteY222" fmla="*/ 933450 h 1753029"/>
              <a:gd name="connsiteX223" fmla="*/ 1610185 w 2378535"/>
              <a:gd name="connsiteY223" fmla="*/ 927100 h 1753029"/>
              <a:gd name="connsiteX224" fmla="*/ 1613360 w 2378535"/>
              <a:gd name="connsiteY224" fmla="*/ 917575 h 1753029"/>
              <a:gd name="connsiteX225" fmla="*/ 1607010 w 2378535"/>
              <a:gd name="connsiteY225" fmla="*/ 828675 h 1753029"/>
              <a:gd name="connsiteX226" fmla="*/ 1600660 w 2378535"/>
              <a:gd name="connsiteY226" fmla="*/ 803275 h 1753029"/>
              <a:gd name="connsiteX227" fmla="*/ 1587960 w 2378535"/>
              <a:gd name="connsiteY227" fmla="*/ 784225 h 1753029"/>
              <a:gd name="connsiteX228" fmla="*/ 1581610 w 2378535"/>
              <a:gd name="connsiteY228" fmla="*/ 768350 h 1753029"/>
              <a:gd name="connsiteX229" fmla="*/ 1565735 w 2378535"/>
              <a:gd name="connsiteY229" fmla="*/ 739775 h 1753029"/>
              <a:gd name="connsiteX230" fmla="*/ 1546685 w 2378535"/>
              <a:gd name="connsiteY230" fmla="*/ 720725 h 1753029"/>
              <a:gd name="connsiteX231" fmla="*/ 1537160 w 2378535"/>
              <a:gd name="connsiteY231" fmla="*/ 714375 h 1753029"/>
              <a:gd name="connsiteX232" fmla="*/ 1527635 w 2378535"/>
              <a:gd name="connsiteY232" fmla="*/ 704850 h 1753029"/>
              <a:gd name="connsiteX233" fmla="*/ 1543510 w 2378535"/>
              <a:gd name="connsiteY233" fmla="*/ 692150 h 1753029"/>
              <a:gd name="connsiteX234" fmla="*/ 1549860 w 2378535"/>
              <a:gd name="connsiteY234" fmla="*/ 682625 h 1753029"/>
              <a:gd name="connsiteX235" fmla="*/ 1568910 w 2378535"/>
              <a:gd name="connsiteY235" fmla="*/ 676275 h 1753029"/>
              <a:gd name="connsiteX236" fmla="*/ 1594310 w 2378535"/>
              <a:gd name="connsiteY236" fmla="*/ 663575 h 1753029"/>
              <a:gd name="connsiteX237" fmla="*/ 1607010 w 2378535"/>
              <a:gd name="connsiteY237" fmla="*/ 650875 h 1753029"/>
              <a:gd name="connsiteX238" fmla="*/ 1616535 w 2378535"/>
              <a:gd name="connsiteY238" fmla="*/ 647700 h 1753029"/>
              <a:gd name="connsiteX239" fmla="*/ 1635585 w 2378535"/>
              <a:gd name="connsiteY239" fmla="*/ 635000 h 1753029"/>
              <a:gd name="connsiteX240" fmla="*/ 1899110 w 2378535"/>
              <a:gd name="connsiteY240" fmla="*/ 625475 h 1753029"/>
              <a:gd name="connsiteX241" fmla="*/ 1918160 w 2378535"/>
              <a:gd name="connsiteY241" fmla="*/ 619125 h 1753029"/>
              <a:gd name="connsiteX242" fmla="*/ 1927685 w 2378535"/>
              <a:gd name="connsiteY242" fmla="*/ 600075 h 1753029"/>
              <a:gd name="connsiteX243" fmla="*/ 1934035 w 2378535"/>
              <a:gd name="connsiteY243" fmla="*/ 571500 h 1753029"/>
              <a:gd name="connsiteX244" fmla="*/ 1930860 w 2378535"/>
              <a:gd name="connsiteY244" fmla="*/ 558800 h 1753029"/>
              <a:gd name="connsiteX245" fmla="*/ 1927685 w 2378535"/>
              <a:gd name="connsiteY245" fmla="*/ 523875 h 1753029"/>
              <a:gd name="connsiteX246" fmla="*/ 1927685 w 2378535"/>
              <a:gd name="connsiteY246" fmla="*/ 485775 h 1753029"/>
              <a:gd name="connsiteX247" fmla="*/ 1956260 w 2378535"/>
              <a:gd name="connsiteY247" fmla="*/ 466725 h 1753029"/>
              <a:gd name="connsiteX248" fmla="*/ 1959435 w 2378535"/>
              <a:gd name="connsiteY248" fmla="*/ 457200 h 1753029"/>
              <a:gd name="connsiteX249" fmla="*/ 1968960 w 2378535"/>
              <a:gd name="connsiteY249" fmla="*/ 450850 h 1753029"/>
              <a:gd name="connsiteX250" fmla="*/ 1972135 w 2378535"/>
              <a:gd name="connsiteY250" fmla="*/ 441325 h 1753029"/>
              <a:gd name="connsiteX251" fmla="*/ 1981660 w 2378535"/>
              <a:gd name="connsiteY251" fmla="*/ 438150 h 1753029"/>
              <a:gd name="connsiteX252" fmla="*/ 2000710 w 2378535"/>
              <a:gd name="connsiteY252" fmla="*/ 425450 h 1753029"/>
              <a:gd name="connsiteX253" fmla="*/ 2019760 w 2378535"/>
              <a:gd name="connsiteY253" fmla="*/ 415925 h 1753029"/>
              <a:gd name="connsiteX254" fmla="*/ 2086435 w 2378535"/>
              <a:gd name="connsiteY254" fmla="*/ 400050 h 1753029"/>
              <a:gd name="connsiteX255" fmla="*/ 2127710 w 2378535"/>
              <a:gd name="connsiteY255" fmla="*/ 393700 h 1753029"/>
              <a:gd name="connsiteX256" fmla="*/ 2200735 w 2378535"/>
              <a:gd name="connsiteY256" fmla="*/ 387350 h 1753029"/>
              <a:gd name="connsiteX257" fmla="*/ 2238835 w 2378535"/>
              <a:gd name="connsiteY257" fmla="*/ 377825 h 1753029"/>
              <a:gd name="connsiteX258" fmla="*/ 2257885 w 2378535"/>
              <a:gd name="connsiteY258" fmla="*/ 374650 h 1753029"/>
              <a:gd name="connsiteX259" fmla="*/ 2270585 w 2378535"/>
              <a:gd name="connsiteY259" fmla="*/ 368300 h 1753029"/>
              <a:gd name="connsiteX260" fmla="*/ 2289635 w 2378535"/>
              <a:gd name="connsiteY260" fmla="*/ 358775 h 1753029"/>
              <a:gd name="connsiteX261" fmla="*/ 2315035 w 2378535"/>
              <a:gd name="connsiteY261" fmla="*/ 349250 h 1753029"/>
              <a:gd name="connsiteX262" fmla="*/ 2324560 w 2378535"/>
              <a:gd name="connsiteY262" fmla="*/ 342900 h 1753029"/>
              <a:gd name="connsiteX263" fmla="*/ 2337260 w 2378535"/>
              <a:gd name="connsiteY263" fmla="*/ 327025 h 1753029"/>
              <a:gd name="connsiteX264" fmla="*/ 2349960 w 2378535"/>
              <a:gd name="connsiteY264" fmla="*/ 307975 h 1753029"/>
              <a:gd name="connsiteX265" fmla="*/ 2356310 w 2378535"/>
              <a:gd name="connsiteY265" fmla="*/ 298450 h 1753029"/>
              <a:gd name="connsiteX266" fmla="*/ 2359485 w 2378535"/>
              <a:gd name="connsiteY266" fmla="*/ 288925 h 1753029"/>
              <a:gd name="connsiteX267" fmla="*/ 2375360 w 2378535"/>
              <a:gd name="connsiteY267" fmla="*/ 269875 h 1753029"/>
              <a:gd name="connsiteX268" fmla="*/ 2378535 w 2378535"/>
              <a:gd name="connsiteY268" fmla="*/ 254000 h 1753029"/>
              <a:gd name="connsiteX0" fmla="*/ 2378535 w 2378535"/>
              <a:gd name="connsiteY0" fmla="*/ 254000 h 1753029"/>
              <a:gd name="connsiteX1" fmla="*/ 2378535 w 2378535"/>
              <a:gd name="connsiteY1" fmla="*/ 254000 h 1753029"/>
              <a:gd name="connsiteX2" fmla="*/ 2349960 w 2378535"/>
              <a:gd name="connsiteY2" fmla="*/ 257175 h 1753029"/>
              <a:gd name="connsiteX3" fmla="*/ 2340435 w 2378535"/>
              <a:gd name="connsiteY3" fmla="*/ 254000 h 1753029"/>
              <a:gd name="connsiteX4" fmla="*/ 2324560 w 2378535"/>
              <a:gd name="connsiteY4" fmla="*/ 250825 h 1753029"/>
              <a:gd name="connsiteX5" fmla="*/ 2305510 w 2378535"/>
              <a:gd name="connsiteY5" fmla="*/ 244475 h 1753029"/>
              <a:gd name="connsiteX6" fmla="*/ 2283285 w 2378535"/>
              <a:gd name="connsiteY6" fmla="*/ 241300 h 1753029"/>
              <a:gd name="connsiteX7" fmla="*/ 2273760 w 2378535"/>
              <a:gd name="connsiteY7" fmla="*/ 238125 h 1753029"/>
              <a:gd name="connsiteX8" fmla="*/ 2245185 w 2378535"/>
              <a:gd name="connsiteY8" fmla="*/ 222250 h 1753029"/>
              <a:gd name="connsiteX9" fmla="*/ 2242010 w 2378535"/>
              <a:gd name="connsiteY9" fmla="*/ 212725 h 1753029"/>
              <a:gd name="connsiteX10" fmla="*/ 2235660 w 2378535"/>
              <a:gd name="connsiteY10" fmla="*/ 190500 h 1753029"/>
              <a:gd name="connsiteX11" fmla="*/ 2219785 w 2378535"/>
              <a:gd name="connsiteY11" fmla="*/ 171450 h 1753029"/>
              <a:gd name="connsiteX12" fmla="*/ 2213435 w 2378535"/>
              <a:gd name="connsiteY12" fmla="*/ 161925 h 1753029"/>
              <a:gd name="connsiteX13" fmla="*/ 2194385 w 2378535"/>
              <a:gd name="connsiteY13" fmla="*/ 155575 h 1753029"/>
              <a:gd name="connsiteX14" fmla="*/ 2153110 w 2378535"/>
              <a:gd name="connsiteY14" fmla="*/ 149225 h 1753029"/>
              <a:gd name="connsiteX15" fmla="*/ 2108660 w 2378535"/>
              <a:gd name="connsiteY15" fmla="*/ 136525 h 1753029"/>
              <a:gd name="connsiteX16" fmla="*/ 2089610 w 2378535"/>
              <a:gd name="connsiteY16" fmla="*/ 133350 h 1753029"/>
              <a:gd name="connsiteX17" fmla="*/ 2080085 w 2378535"/>
              <a:gd name="connsiteY17" fmla="*/ 127000 h 1753029"/>
              <a:gd name="connsiteX18" fmla="*/ 2067385 w 2378535"/>
              <a:gd name="connsiteY18" fmla="*/ 107950 h 1753029"/>
              <a:gd name="connsiteX19" fmla="*/ 2057860 w 2378535"/>
              <a:gd name="connsiteY19" fmla="*/ 104775 h 1753029"/>
              <a:gd name="connsiteX20" fmla="*/ 2054685 w 2378535"/>
              <a:gd name="connsiteY20" fmla="*/ 95250 h 1753029"/>
              <a:gd name="connsiteX21" fmla="*/ 2035635 w 2378535"/>
              <a:gd name="connsiteY21" fmla="*/ 88900 h 1753029"/>
              <a:gd name="connsiteX22" fmla="*/ 2010235 w 2378535"/>
              <a:gd name="connsiteY22" fmla="*/ 66675 h 1753029"/>
              <a:gd name="connsiteX23" fmla="*/ 2000710 w 2378535"/>
              <a:gd name="connsiteY23" fmla="*/ 63500 h 1753029"/>
              <a:gd name="connsiteX24" fmla="*/ 1981660 w 2378535"/>
              <a:gd name="connsiteY24" fmla="*/ 50800 h 1753029"/>
              <a:gd name="connsiteX25" fmla="*/ 1968960 w 2378535"/>
              <a:gd name="connsiteY25" fmla="*/ 41275 h 1753029"/>
              <a:gd name="connsiteX26" fmla="*/ 1956260 w 2378535"/>
              <a:gd name="connsiteY26" fmla="*/ 38100 h 1753029"/>
              <a:gd name="connsiteX27" fmla="*/ 1946735 w 2378535"/>
              <a:gd name="connsiteY27" fmla="*/ 31750 h 1753029"/>
              <a:gd name="connsiteX28" fmla="*/ 1921335 w 2378535"/>
              <a:gd name="connsiteY28" fmla="*/ 25400 h 1753029"/>
              <a:gd name="connsiteX29" fmla="*/ 1911810 w 2378535"/>
              <a:gd name="connsiteY29" fmla="*/ 22225 h 1753029"/>
              <a:gd name="connsiteX30" fmla="*/ 1899110 w 2378535"/>
              <a:gd name="connsiteY30" fmla="*/ 19050 h 1753029"/>
              <a:gd name="connsiteX31" fmla="*/ 1883235 w 2378535"/>
              <a:gd name="connsiteY31" fmla="*/ 15875 h 1753029"/>
              <a:gd name="connsiteX32" fmla="*/ 1864185 w 2378535"/>
              <a:gd name="connsiteY32" fmla="*/ 9525 h 1753029"/>
              <a:gd name="connsiteX33" fmla="*/ 1854660 w 2378535"/>
              <a:gd name="connsiteY33" fmla="*/ 6350 h 1753029"/>
              <a:gd name="connsiteX34" fmla="*/ 1813385 w 2378535"/>
              <a:gd name="connsiteY34" fmla="*/ 0 h 1753029"/>
              <a:gd name="connsiteX35" fmla="*/ 1765760 w 2378535"/>
              <a:gd name="connsiteY35" fmla="*/ 3175 h 1753029"/>
              <a:gd name="connsiteX36" fmla="*/ 1756235 w 2378535"/>
              <a:gd name="connsiteY36" fmla="*/ 6350 h 1753029"/>
              <a:gd name="connsiteX37" fmla="*/ 1724485 w 2378535"/>
              <a:gd name="connsiteY37" fmla="*/ 15875 h 1753029"/>
              <a:gd name="connsiteX38" fmla="*/ 1714960 w 2378535"/>
              <a:gd name="connsiteY38" fmla="*/ 19050 h 1753029"/>
              <a:gd name="connsiteX39" fmla="*/ 1695910 w 2378535"/>
              <a:gd name="connsiteY39" fmla="*/ 31750 h 1753029"/>
              <a:gd name="connsiteX40" fmla="*/ 1686385 w 2378535"/>
              <a:gd name="connsiteY40" fmla="*/ 50800 h 1753029"/>
              <a:gd name="connsiteX41" fmla="*/ 1683210 w 2378535"/>
              <a:gd name="connsiteY41" fmla="*/ 60325 h 1753029"/>
              <a:gd name="connsiteX42" fmla="*/ 1673685 w 2378535"/>
              <a:gd name="connsiteY42" fmla="*/ 66675 h 1753029"/>
              <a:gd name="connsiteX43" fmla="*/ 1660985 w 2378535"/>
              <a:gd name="connsiteY43" fmla="*/ 85725 h 1753029"/>
              <a:gd name="connsiteX44" fmla="*/ 1654635 w 2378535"/>
              <a:gd name="connsiteY44" fmla="*/ 95250 h 1753029"/>
              <a:gd name="connsiteX45" fmla="*/ 1645110 w 2378535"/>
              <a:gd name="connsiteY45" fmla="*/ 101600 h 1753029"/>
              <a:gd name="connsiteX46" fmla="*/ 1619710 w 2378535"/>
              <a:gd name="connsiteY46" fmla="*/ 139700 h 1753029"/>
              <a:gd name="connsiteX47" fmla="*/ 1613360 w 2378535"/>
              <a:gd name="connsiteY47" fmla="*/ 149225 h 1753029"/>
              <a:gd name="connsiteX48" fmla="*/ 1603835 w 2378535"/>
              <a:gd name="connsiteY48" fmla="*/ 155575 h 1753029"/>
              <a:gd name="connsiteX49" fmla="*/ 1597485 w 2378535"/>
              <a:gd name="connsiteY49" fmla="*/ 168275 h 1753029"/>
              <a:gd name="connsiteX50" fmla="*/ 1587960 w 2378535"/>
              <a:gd name="connsiteY50" fmla="*/ 187325 h 1753029"/>
              <a:gd name="connsiteX51" fmla="*/ 1578435 w 2378535"/>
              <a:gd name="connsiteY51" fmla="*/ 193675 h 1753029"/>
              <a:gd name="connsiteX52" fmla="*/ 1572085 w 2378535"/>
              <a:gd name="connsiteY52" fmla="*/ 203200 h 1753029"/>
              <a:gd name="connsiteX53" fmla="*/ 1568910 w 2378535"/>
              <a:gd name="connsiteY53" fmla="*/ 212725 h 1753029"/>
              <a:gd name="connsiteX54" fmla="*/ 1556210 w 2378535"/>
              <a:gd name="connsiteY54" fmla="*/ 231775 h 1753029"/>
              <a:gd name="connsiteX55" fmla="*/ 1559385 w 2378535"/>
              <a:gd name="connsiteY55" fmla="*/ 247650 h 1753029"/>
              <a:gd name="connsiteX56" fmla="*/ 1568910 w 2378535"/>
              <a:gd name="connsiteY56" fmla="*/ 257175 h 1753029"/>
              <a:gd name="connsiteX57" fmla="*/ 1575260 w 2378535"/>
              <a:gd name="connsiteY57" fmla="*/ 266700 h 1753029"/>
              <a:gd name="connsiteX58" fmla="*/ 1578435 w 2378535"/>
              <a:gd name="connsiteY58" fmla="*/ 279400 h 1753029"/>
              <a:gd name="connsiteX59" fmla="*/ 1584785 w 2378535"/>
              <a:gd name="connsiteY59" fmla="*/ 288925 h 1753029"/>
              <a:gd name="connsiteX60" fmla="*/ 1578435 w 2378535"/>
              <a:gd name="connsiteY60" fmla="*/ 317500 h 1753029"/>
              <a:gd name="connsiteX61" fmla="*/ 1572085 w 2378535"/>
              <a:gd name="connsiteY61" fmla="*/ 342900 h 1753029"/>
              <a:gd name="connsiteX62" fmla="*/ 1568910 w 2378535"/>
              <a:gd name="connsiteY62" fmla="*/ 355600 h 1753029"/>
              <a:gd name="connsiteX63" fmla="*/ 1565735 w 2378535"/>
              <a:gd name="connsiteY63" fmla="*/ 365125 h 1753029"/>
              <a:gd name="connsiteX64" fmla="*/ 1556210 w 2378535"/>
              <a:gd name="connsiteY64" fmla="*/ 371475 h 1753029"/>
              <a:gd name="connsiteX65" fmla="*/ 1549860 w 2378535"/>
              <a:gd name="connsiteY65" fmla="*/ 381000 h 1753029"/>
              <a:gd name="connsiteX66" fmla="*/ 1518110 w 2378535"/>
              <a:gd name="connsiteY66" fmla="*/ 400050 h 1753029"/>
              <a:gd name="connsiteX67" fmla="*/ 1508585 w 2378535"/>
              <a:gd name="connsiteY67" fmla="*/ 403225 h 1753029"/>
              <a:gd name="connsiteX68" fmla="*/ 1499060 w 2378535"/>
              <a:gd name="connsiteY68" fmla="*/ 409575 h 1753029"/>
              <a:gd name="connsiteX69" fmla="*/ 1492710 w 2378535"/>
              <a:gd name="connsiteY69" fmla="*/ 419100 h 1753029"/>
              <a:gd name="connsiteX70" fmla="*/ 1473660 w 2378535"/>
              <a:gd name="connsiteY70" fmla="*/ 431800 h 1753029"/>
              <a:gd name="connsiteX71" fmla="*/ 1467310 w 2378535"/>
              <a:gd name="connsiteY71" fmla="*/ 450850 h 1753029"/>
              <a:gd name="connsiteX72" fmla="*/ 1473660 w 2378535"/>
              <a:gd name="connsiteY72" fmla="*/ 469900 h 1753029"/>
              <a:gd name="connsiteX73" fmla="*/ 1445085 w 2378535"/>
              <a:gd name="connsiteY73" fmla="*/ 482600 h 1753029"/>
              <a:gd name="connsiteX74" fmla="*/ 1413335 w 2378535"/>
              <a:gd name="connsiteY74" fmla="*/ 514350 h 1753029"/>
              <a:gd name="connsiteX75" fmla="*/ 1403810 w 2378535"/>
              <a:gd name="connsiteY75" fmla="*/ 520700 h 1753029"/>
              <a:gd name="connsiteX76" fmla="*/ 1394285 w 2378535"/>
              <a:gd name="connsiteY76" fmla="*/ 523875 h 1753029"/>
              <a:gd name="connsiteX77" fmla="*/ 1375235 w 2378535"/>
              <a:gd name="connsiteY77" fmla="*/ 536575 h 1753029"/>
              <a:gd name="connsiteX78" fmla="*/ 1353010 w 2378535"/>
              <a:gd name="connsiteY78" fmla="*/ 517525 h 1753029"/>
              <a:gd name="connsiteX79" fmla="*/ 1340310 w 2378535"/>
              <a:gd name="connsiteY79" fmla="*/ 514350 h 1753029"/>
              <a:gd name="connsiteX80" fmla="*/ 1330785 w 2378535"/>
              <a:gd name="connsiteY80" fmla="*/ 511175 h 1753029"/>
              <a:gd name="connsiteX81" fmla="*/ 1276810 w 2378535"/>
              <a:gd name="connsiteY81" fmla="*/ 514350 h 1753029"/>
              <a:gd name="connsiteX82" fmla="*/ 1264110 w 2378535"/>
              <a:gd name="connsiteY82" fmla="*/ 530225 h 1753029"/>
              <a:gd name="connsiteX83" fmla="*/ 1254585 w 2378535"/>
              <a:gd name="connsiteY83" fmla="*/ 539750 h 1753029"/>
              <a:gd name="connsiteX84" fmla="*/ 1251410 w 2378535"/>
              <a:gd name="connsiteY84" fmla="*/ 549275 h 1753029"/>
              <a:gd name="connsiteX85" fmla="*/ 1232360 w 2378535"/>
              <a:gd name="connsiteY85" fmla="*/ 561975 h 1753029"/>
              <a:gd name="connsiteX86" fmla="*/ 1213310 w 2378535"/>
              <a:gd name="connsiteY86" fmla="*/ 571500 h 1753029"/>
              <a:gd name="connsiteX87" fmla="*/ 1200610 w 2378535"/>
              <a:gd name="connsiteY87" fmla="*/ 590550 h 1753029"/>
              <a:gd name="connsiteX88" fmla="*/ 1203785 w 2378535"/>
              <a:gd name="connsiteY88" fmla="*/ 606425 h 1753029"/>
              <a:gd name="connsiteX89" fmla="*/ 1206960 w 2378535"/>
              <a:gd name="connsiteY89" fmla="*/ 615950 h 1753029"/>
              <a:gd name="connsiteX90" fmla="*/ 1210135 w 2378535"/>
              <a:gd name="connsiteY90" fmla="*/ 631825 h 1753029"/>
              <a:gd name="connsiteX91" fmla="*/ 1200610 w 2378535"/>
              <a:gd name="connsiteY91" fmla="*/ 650875 h 1753029"/>
              <a:gd name="connsiteX92" fmla="*/ 1191085 w 2378535"/>
              <a:gd name="connsiteY92" fmla="*/ 654050 h 1753029"/>
              <a:gd name="connsiteX93" fmla="*/ 1181560 w 2378535"/>
              <a:gd name="connsiteY93" fmla="*/ 660400 h 1753029"/>
              <a:gd name="connsiteX94" fmla="*/ 1162510 w 2378535"/>
              <a:gd name="connsiteY94" fmla="*/ 676275 h 1753029"/>
              <a:gd name="connsiteX95" fmla="*/ 1159335 w 2378535"/>
              <a:gd name="connsiteY95" fmla="*/ 685800 h 1753029"/>
              <a:gd name="connsiteX96" fmla="*/ 1146635 w 2378535"/>
              <a:gd name="connsiteY96" fmla="*/ 714375 h 1753029"/>
              <a:gd name="connsiteX97" fmla="*/ 1140285 w 2378535"/>
              <a:gd name="connsiteY97" fmla="*/ 746125 h 1753029"/>
              <a:gd name="connsiteX98" fmla="*/ 1133935 w 2378535"/>
              <a:gd name="connsiteY98" fmla="*/ 765175 h 1753029"/>
              <a:gd name="connsiteX99" fmla="*/ 1127585 w 2378535"/>
              <a:gd name="connsiteY99" fmla="*/ 774700 h 1753029"/>
              <a:gd name="connsiteX100" fmla="*/ 1121235 w 2378535"/>
              <a:gd name="connsiteY100" fmla="*/ 793750 h 1753029"/>
              <a:gd name="connsiteX101" fmla="*/ 1114885 w 2378535"/>
              <a:gd name="connsiteY101" fmla="*/ 803275 h 1753029"/>
              <a:gd name="connsiteX102" fmla="*/ 1102185 w 2378535"/>
              <a:gd name="connsiteY102" fmla="*/ 831850 h 1753029"/>
              <a:gd name="connsiteX103" fmla="*/ 1105360 w 2378535"/>
              <a:gd name="connsiteY103" fmla="*/ 854075 h 1753029"/>
              <a:gd name="connsiteX104" fmla="*/ 1114885 w 2378535"/>
              <a:gd name="connsiteY104" fmla="*/ 860425 h 1753029"/>
              <a:gd name="connsiteX105" fmla="*/ 1137110 w 2378535"/>
              <a:gd name="connsiteY105" fmla="*/ 869950 h 1753029"/>
              <a:gd name="connsiteX106" fmla="*/ 1152985 w 2378535"/>
              <a:gd name="connsiteY106" fmla="*/ 885825 h 1753029"/>
              <a:gd name="connsiteX107" fmla="*/ 1159335 w 2378535"/>
              <a:gd name="connsiteY107" fmla="*/ 895350 h 1753029"/>
              <a:gd name="connsiteX108" fmla="*/ 1172035 w 2378535"/>
              <a:gd name="connsiteY108" fmla="*/ 898525 h 1753029"/>
              <a:gd name="connsiteX109" fmla="*/ 1184735 w 2378535"/>
              <a:gd name="connsiteY109" fmla="*/ 904875 h 1753029"/>
              <a:gd name="connsiteX110" fmla="*/ 1203785 w 2378535"/>
              <a:gd name="connsiteY110" fmla="*/ 914400 h 1753029"/>
              <a:gd name="connsiteX111" fmla="*/ 1206960 w 2378535"/>
              <a:gd name="connsiteY111" fmla="*/ 923925 h 1753029"/>
              <a:gd name="connsiteX112" fmla="*/ 1162510 w 2378535"/>
              <a:gd name="connsiteY112" fmla="*/ 942975 h 1753029"/>
              <a:gd name="connsiteX113" fmla="*/ 965660 w 2378535"/>
              <a:gd name="connsiteY113" fmla="*/ 949325 h 1753029"/>
              <a:gd name="connsiteX114" fmla="*/ 940260 w 2378535"/>
              <a:gd name="connsiteY114" fmla="*/ 952500 h 1753029"/>
              <a:gd name="connsiteX115" fmla="*/ 921210 w 2378535"/>
              <a:gd name="connsiteY115" fmla="*/ 965200 h 1753029"/>
              <a:gd name="connsiteX116" fmla="*/ 902160 w 2378535"/>
              <a:gd name="connsiteY116" fmla="*/ 971550 h 1753029"/>
              <a:gd name="connsiteX117" fmla="*/ 879935 w 2378535"/>
              <a:gd name="connsiteY117" fmla="*/ 984250 h 1753029"/>
              <a:gd name="connsiteX118" fmla="*/ 870410 w 2378535"/>
              <a:gd name="connsiteY118" fmla="*/ 987425 h 1753029"/>
              <a:gd name="connsiteX119" fmla="*/ 851360 w 2378535"/>
              <a:gd name="connsiteY119" fmla="*/ 1000125 h 1753029"/>
              <a:gd name="connsiteX120" fmla="*/ 841835 w 2378535"/>
              <a:gd name="connsiteY120" fmla="*/ 1006475 h 1753029"/>
              <a:gd name="connsiteX121" fmla="*/ 832310 w 2378535"/>
              <a:gd name="connsiteY121" fmla="*/ 1009650 h 1753029"/>
              <a:gd name="connsiteX122" fmla="*/ 803735 w 2378535"/>
              <a:gd name="connsiteY122" fmla="*/ 1022350 h 1753029"/>
              <a:gd name="connsiteX123" fmla="*/ 752935 w 2378535"/>
              <a:gd name="connsiteY123" fmla="*/ 1025525 h 1753029"/>
              <a:gd name="connsiteX124" fmla="*/ 721185 w 2378535"/>
              <a:gd name="connsiteY124" fmla="*/ 1073150 h 1753029"/>
              <a:gd name="connsiteX125" fmla="*/ 708485 w 2378535"/>
              <a:gd name="connsiteY125" fmla="*/ 1092200 h 1753029"/>
              <a:gd name="connsiteX126" fmla="*/ 702135 w 2378535"/>
              <a:gd name="connsiteY126" fmla="*/ 1101725 h 1753029"/>
              <a:gd name="connsiteX127" fmla="*/ 711660 w 2378535"/>
              <a:gd name="connsiteY127" fmla="*/ 1120775 h 1753029"/>
              <a:gd name="connsiteX128" fmla="*/ 721185 w 2378535"/>
              <a:gd name="connsiteY128" fmla="*/ 1127125 h 1753029"/>
              <a:gd name="connsiteX129" fmla="*/ 733885 w 2378535"/>
              <a:gd name="connsiteY129" fmla="*/ 1149350 h 1753029"/>
              <a:gd name="connsiteX130" fmla="*/ 756110 w 2378535"/>
              <a:gd name="connsiteY130" fmla="*/ 1168400 h 1753029"/>
              <a:gd name="connsiteX131" fmla="*/ 775160 w 2378535"/>
              <a:gd name="connsiteY131" fmla="*/ 1184275 h 1753029"/>
              <a:gd name="connsiteX132" fmla="*/ 781510 w 2378535"/>
              <a:gd name="connsiteY132" fmla="*/ 1196975 h 1753029"/>
              <a:gd name="connsiteX133" fmla="*/ 803735 w 2378535"/>
              <a:gd name="connsiteY133" fmla="*/ 1212850 h 1753029"/>
              <a:gd name="connsiteX134" fmla="*/ 822785 w 2378535"/>
              <a:gd name="connsiteY134" fmla="*/ 1241425 h 1753029"/>
              <a:gd name="connsiteX135" fmla="*/ 832310 w 2378535"/>
              <a:gd name="connsiteY135" fmla="*/ 1247775 h 1753029"/>
              <a:gd name="connsiteX136" fmla="*/ 48085 w 2378535"/>
              <a:gd name="connsiteY136" fmla="*/ 1176337 h 1753029"/>
              <a:gd name="connsiteX137" fmla="*/ 678328 w 2378535"/>
              <a:gd name="connsiteY137" fmla="*/ 1265237 h 1753029"/>
              <a:gd name="connsiteX138" fmla="*/ 19509 w 2378535"/>
              <a:gd name="connsiteY138" fmla="*/ 1333500 h 1753029"/>
              <a:gd name="connsiteX139" fmla="*/ 179848 w 2378535"/>
              <a:gd name="connsiteY139" fmla="*/ 1582738 h 1753029"/>
              <a:gd name="connsiteX140" fmla="*/ 238585 w 2378535"/>
              <a:gd name="connsiteY140" fmla="*/ 1560512 h 1753029"/>
              <a:gd name="connsiteX141" fmla="*/ 308435 w 2378535"/>
              <a:gd name="connsiteY141" fmla="*/ 1665288 h 1753029"/>
              <a:gd name="connsiteX142" fmla="*/ 275097 w 2378535"/>
              <a:gd name="connsiteY142" fmla="*/ 1752600 h 1753029"/>
              <a:gd name="connsiteX143" fmla="*/ 395748 w 2378535"/>
              <a:gd name="connsiteY143" fmla="*/ 1722437 h 1753029"/>
              <a:gd name="connsiteX144" fmla="*/ 417972 w 2378535"/>
              <a:gd name="connsiteY144" fmla="*/ 1716087 h 1753029"/>
              <a:gd name="connsiteX145" fmla="*/ 422735 w 2378535"/>
              <a:gd name="connsiteY145" fmla="*/ 1725612 h 1753029"/>
              <a:gd name="connsiteX146" fmla="*/ 432260 w 2378535"/>
              <a:gd name="connsiteY146" fmla="*/ 1731962 h 1753029"/>
              <a:gd name="connsiteX147" fmla="*/ 475123 w 2378535"/>
              <a:gd name="connsiteY147" fmla="*/ 1736725 h 1753029"/>
              <a:gd name="connsiteX148" fmla="*/ 506873 w 2378535"/>
              <a:gd name="connsiteY148" fmla="*/ 1727200 h 1753029"/>
              <a:gd name="connsiteX149" fmla="*/ 548148 w 2378535"/>
              <a:gd name="connsiteY149" fmla="*/ 1717675 h 1753029"/>
              <a:gd name="connsiteX150" fmla="*/ 560848 w 2378535"/>
              <a:gd name="connsiteY150" fmla="*/ 1722438 h 1753029"/>
              <a:gd name="connsiteX151" fmla="*/ 627523 w 2378535"/>
              <a:gd name="connsiteY151" fmla="*/ 1706562 h 1753029"/>
              <a:gd name="connsiteX152" fmla="*/ 665622 w 2378535"/>
              <a:gd name="connsiteY152" fmla="*/ 1706563 h 1753029"/>
              <a:gd name="connsiteX153" fmla="*/ 773573 w 2378535"/>
              <a:gd name="connsiteY153" fmla="*/ 1709738 h 1753029"/>
              <a:gd name="connsiteX154" fmla="*/ 730710 w 2378535"/>
              <a:gd name="connsiteY154" fmla="*/ 1706562 h 1753029"/>
              <a:gd name="connsiteX155" fmla="*/ 813260 w 2378535"/>
              <a:gd name="connsiteY155" fmla="*/ 1639887 h 1753029"/>
              <a:gd name="connsiteX156" fmla="*/ 854535 w 2378535"/>
              <a:gd name="connsiteY156" fmla="*/ 1620838 h 1753029"/>
              <a:gd name="connsiteX157" fmla="*/ 883110 w 2378535"/>
              <a:gd name="connsiteY157" fmla="*/ 1635125 h 1753029"/>
              <a:gd name="connsiteX158" fmla="*/ 914860 w 2378535"/>
              <a:gd name="connsiteY158" fmla="*/ 1654175 h 1753029"/>
              <a:gd name="connsiteX159" fmla="*/ 948198 w 2378535"/>
              <a:gd name="connsiteY159" fmla="*/ 1619250 h 1753029"/>
              <a:gd name="connsiteX160" fmla="*/ 1087898 w 2378535"/>
              <a:gd name="connsiteY160" fmla="*/ 1616075 h 1753029"/>
              <a:gd name="connsiteX161" fmla="*/ 1114885 w 2378535"/>
              <a:gd name="connsiteY161" fmla="*/ 1539875 h 1753029"/>
              <a:gd name="connsiteX162" fmla="*/ 1079960 w 2378535"/>
              <a:gd name="connsiteY162" fmla="*/ 1573212 h 1753029"/>
              <a:gd name="connsiteX163" fmla="*/ 1146635 w 2378535"/>
              <a:gd name="connsiteY163" fmla="*/ 1581150 h 1753029"/>
              <a:gd name="connsiteX164" fmla="*/ 1145047 w 2378535"/>
              <a:gd name="connsiteY164" fmla="*/ 1606550 h 1753029"/>
              <a:gd name="connsiteX165" fmla="*/ 1154572 w 2378535"/>
              <a:gd name="connsiteY165" fmla="*/ 1606550 h 1753029"/>
              <a:gd name="connsiteX166" fmla="*/ 1194260 w 2378535"/>
              <a:gd name="connsiteY166" fmla="*/ 1616075 h 1753029"/>
              <a:gd name="connsiteX167" fmla="*/ 1213310 w 2378535"/>
              <a:gd name="connsiteY167" fmla="*/ 1631950 h 1753029"/>
              <a:gd name="connsiteX168" fmla="*/ 1222835 w 2378535"/>
              <a:gd name="connsiteY168" fmla="*/ 1641475 h 1753029"/>
              <a:gd name="connsiteX169" fmla="*/ 1232360 w 2378535"/>
              <a:gd name="connsiteY169" fmla="*/ 1644650 h 1753029"/>
              <a:gd name="connsiteX170" fmla="*/ 1251410 w 2378535"/>
              <a:gd name="connsiteY170" fmla="*/ 1654175 h 1753029"/>
              <a:gd name="connsiteX171" fmla="*/ 1254585 w 2378535"/>
              <a:gd name="connsiteY171" fmla="*/ 1663700 h 1753029"/>
              <a:gd name="connsiteX172" fmla="*/ 1273635 w 2378535"/>
              <a:gd name="connsiteY172" fmla="*/ 1679575 h 1753029"/>
              <a:gd name="connsiteX173" fmla="*/ 1302210 w 2378535"/>
              <a:gd name="connsiteY173" fmla="*/ 1685925 h 1753029"/>
              <a:gd name="connsiteX174" fmla="*/ 1318085 w 2378535"/>
              <a:gd name="connsiteY174" fmla="*/ 1682750 h 1753029"/>
              <a:gd name="connsiteX175" fmla="*/ 1324435 w 2378535"/>
              <a:gd name="connsiteY175" fmla="*/ 1673225 h 1753029"/>
              <a:gd name="connsiteX176" fmla="*/ 1333960 w 2378535"/>
              <a:gd name="connsiteY176" fmla="*/ 1666875 h 1753029"/>
              <a:gd name="connsiteX177" fmla="*/ 1337135 w 2378535"/>
              <a:gd name="connsiteY177" fmla="*/ 1657350 h 1753029"/>
              <a:gd name="connsiteX178" fmla="*/ 1356185 w 2378535"/>
              <a:gd name="connsiteY178" fmla="*/ 1644650 h 1753029"/>
              <a:gd name="connsiteX179" fmla="*/ 1372060 w 2378535"/>
              <a:gd name="connsiteY179" fmla="*/ 1625600 h 1753029"/>
              <a:gd name="connsiteX180" fmla="*/ 1381585 w 2378535"/>
              <a:gd name="connsiteY180" fmla="*/ 1622425 h 1753029"/>
              <a:gd name="connsiteX181" fmla="*/ 1391110 w 2378535"/>
              <a:gd name="connsiteY181" fmla="*/ 1616075 h 1753029"/>
              <a:gd name="connsiteX182" fmla="*/ 1406985 w 2378535"/>
              <a:gd name="connsiteY182" fmla="*/ 1603375 h 1753029"/>
              <a:gd name="connsiteX183" fmla="*/ 1416510 w 2378535"/>
              <a:gd name="connsiteY183" fmla="*/ 1593850 h 1753029"/>
              <a:gd name="connsiteX184" fmla="*/ 1426035 w 2378535"/>
              <a:gd name="connsiteY184" fmla="*/ 1587500 h 1753029"/>
              <a:gd name="connsiteX185" fmla="*/ 1438735 w 2378535"/>
              <a:gd name="connsiteY185" fmla="*/ 1568450 h 1753029"/>
              <a:gd name="connsiteX186" fmla="*/ 1445085 w 2378535"/>
              <a:gd name="connsiteY186" fmla="*/ 1558925 h 1753029"/>
              <a:gd name="connsiteX187" fmla="*/ 1467310 w 2378535"/>
              <a:gd name="connsiteY187" fmla="*/ 1543050 h 1753029"/>
              <a:gd name="connsiteX188" fmla="*/ 1486360 w 2378535"/>
              <a:gd name="connsiteY188" fmla="*/ 1530350 h 1753029"/>
              <a:gd name="connsiteX189" fmla="*/ 1495885 w 2378535"/>
              <a:gd name="connsiteY189" fmla="*/ 1527175 h 1753029"/>
              <a:gd name="connsiteX190" fmla="*/ 1505410 w 2378535"/>
              <a:gd name="connsiteY190" fmla="*/ 1508125 h 1753029"/>
              <a:gd name="connsiteX191" fmla="*/ 1514935 w 2378535"/>
              <a:gd name="connsiteY191" fmla="*/ 1501775 h 1753029"/>
              <a:gd name="connsiteX192" fmla="*/ 1521285 w 2378535"/>
              <a:gd name="connsiteY192" fmla="*/ 1473200 h 1753029"/>
              <a:gd name="connsiteX193" fmla="*/ 1514935 w 2378535"/>
              <a:gd name="connsiteY193" fmla="*/ 1454150 h 1753029"/>
              <a:gd name="connsiteX194" fmla="*/ 1511760 w 2378535"/>
              <a:gd name="connsiteY194" fmla="*/ 1444625 h 1753029"/>
              <a:gd name="connsiteX195" fmla="*/ 1514935 w 2378535"/>
              <a:gd name="connsiteY195" fmla="*/ 1435100 h 1753029"/>
              <a:gd name="connsiteX196" fmla="*/ 1543510 w 2378535"/>
              <a:gd name="connsiteY196" fmla="*/ 1425575 h 1753029"/>
              <a:gd name="connsiteX197" fmla="*/ 1562560 w 2378535"/>
              <a:gd name="connsiteY197" fmla="*/ 1419225 h 1753029"/>
              <a:gd name="connsiteX198" fmla="*/ 1572085 w 2378535"/>
              <a:gd name="connsiteY198" fmla="*/ 1416050 h 1753029"/>
              <a:gd name="connsiteX199" fmla="*/ 1584785 w 2378535"/>
              <a:gd name="connsiteY199" fmla="*/ 1412875 h 1753029"/>
              <a:gd name="connsiteX200" fmla="*/ 1603835 w 2378535"/>
              <a:gd name="connsiteY200" fmla="*/ 1406525 h 1753029"/>
              <a:gd name="connsiteX201" fmla="*/ 1626060 w 2378535"/>
              <a:gd name="connsiteY201" fmla="*/ 1397000 h 1753029"/>
              <a:gd name="connsiteX202" fmla="*/ 1632410 w 2378535"/>
              <a:gd name="connsiteY202" fmla="*/ 1374775 h 1753029"/>
              <a:gd name="connsiteX203" fmla="*/ 1635585 w 2378535"/>
              <a:gd name="connsiteY203" fmla="*/ 1336675 h 1753029"/>
              <a:gd name="connsiteX204" fmla="*/ 1638760 w 2378535"/>
              <a:gd name="connsiteY204" fmla="*/ 1327150 h 1753029"/>
              <a:gd name="connsiteX205" fmla="*/ 1645110 w 2378535"/>
              <a:gd name="connsiteY205" fmla="*/ 1301750 h 1753029"/>
              <a:gd name="connsiteX206" fmla="*/ 1651460 w 2378535"/>
              <a:gd name="connsiteY206" fmla="*/ 1263650 h 1753029"/>
              <a:gd name="connsiteX207" fmla="*/ 1635585 w 2378535"/>
              <a:gd name="connsiteY207" fmla="*/ 1155700 h 1753029"/>
              <a:gd name="connsiteX208" fmla="*/ 1619710 w 2378535"/>
              <a:gd name="connsiteY208" fmla="*/ 1152525 h 1753029"/>
              <a:gd name="connsiteX209" fmla="*/ 1607010 w 2378535"/>
              <a:gd name="connsiteY209" fmla="*/ 1139825 h 1753029"/>
              <a:gd name="connsiteX210" fmla="*/ 1591135 w 2378535"/>
              <a:gd name="connsiteY210" fmla="*/ 1130300 h 1753029"/>
              <a:gd name="connsiteX211" fmla="*/ 1594310 w 2378535"/>
              <a:gd name="connsiteY211" fmla="*/ 1120775 h 1753029"/>
              <a:gd name="connsiteX212" fmla="*/ 1600660 w 2378535"/>
              <a:gd name="connsiteY212" fmla="*/ 1111250 h 1753029"/>
              <a:gd name="connsiteX213" fmla="*/ 1626060 w 2378535"/>
              <a:gd name="connsiteY213" fmla="*/ 1101725 h 1753029"/>
              <a:gd name="connsiteX214" fmla="*/ 1635585 w 2378535"/>
              <a:gd name="connsiteY214" fmla="*/ 1095375 h 1753029"/>
              <a:gd name="connsiteX215" fmla="*/ 1638760 w 2378535"/>
              <a:gd name="connsiteY215" fmla="*/ 1085850 h 1753029"/>
              <a:gd name="connsiteX216" fmla="*/ 1635585 w 2378535"/>
              <a:gd name="connsiteY216" fmla="*/ 1019175 h 1753029"/>
              <a:gd name="connsiteX217" fmla="*/ 1610185 w 2378535"/>
              <a:gd name="connsiteY217" fmla="*/ 996950 h 1753029"/>
              <a:gd name="connsiteX218" fmla="*/ 1587960 w 2378535"/>
              <a:gd name="connsiteY218" fmla="*/ 974725 h 1753029"/>
              <a:gd name="connsiteX219" fmla="*/ 1578435 w 2378535"/>
              <a:gd name="connsiteY219" fmla="*/ 965200 h 1753029"/>
              <a:gd name="connsiteX220" fmla="*/ 1572085 w 2378535"/>
              <a:gd name="connsiteY220" fmla="*/ 955675 h 1753029"/>
              <a:gd name="connsiteX221" fmla="*/ 1578435 w 2378535"/>
              <a:gd name="connsiteY221" fmla="*/ 946150 h 1753029"/>
              <a:gd name="connsiteX222" fmla="*/ 1600660 w 2378535"/>
              <a:gd name="connsiteY222" fmla="*/ 933450 h 1753029"/>
              <a:gd name="connsiteX223" fmla="*/ 1610185 w 2378535"/>
              <a:gd name="connsiteY223" fmla="*/ 927100 h 1753029"/>
              <a:gd name="connsiteX224" fmla="*/ 1613360 w 2378535"/>
              <a:gd name="connsiteY224" fmla="*/ 917575 h 1753029"/>
              <a:gd name="connsiteX225" fmla="*/ 1607010 w 2378535"/>
              <a:gd name="connsiteY225" fmla="*/ 828675 h 1753029"/>
              <a:gd name="connsiteX226" fmla="*/ 1600660 w 2378535"/>
              <a:gd name="connsiteY226" fmla="*/ 803275 h 1753029"/>
              <a:gd name="connsiteX227" fmla="*/ 1587960 w 2378535"/>
              <a:gd name="connsiteY227" fmla="*/ 784225 h 1753029"/>
              <a:gd name="connsiteX228" fmla="*/ 1581610 w 2378535"/>
              <a:gd name="connsiteY228" fmla="*/ 768350 h 1753029"/>
              <a:gd name="connsiteX229" fmla="*/ 1565735 w 2378535"/>
              <a:gd name="connsiteY229" fmla="*/ 739775 h 1753029"/>
              <a:gd name="connsiteX230" fmla="*/ 1546685 w 2378535"/>
              <a:gd name="connsiteY230" fmla="*/ 720725 h 1753029"/>
              <a:gd name="connsiteX231" fmla="*/ 1537160 w 2378535"/>
              <a:gd name="connsiteY231" fmla="*/ 714375 h 1753029"/>
              <a:gd name="connsiteX232" fmla="*/ 1527635 w 2378535"/>
              <a:gd name="connsiteY232" fmla="*/ 704850 h 1753029"/>
              <a:gd name="connsiteX233" fmla="*/ 1543510 w 2378535"/>
              <a:gd name="connsiteY233" fmla="*/ 692150 h 1753029"/>
              <a:gd name="connsiteX234" fmla="*/ 1549860 w 2378535"/>
              <a:gd name="connsiteY234" fmla="*/ 682625 h 1753029"/>
              <a:gd name="connsiteX235" fmla="*/ 1568910 w 2378535"/>
              <a:gd name="connsiteY235" fmla="*/ 676275 h 1753029"/>
              <a:gd name="connsiteX236" fmla="*/ 1594310 w 2378535"/>
              <a:gd name="connsiteY236" fmla="*/ 663575 h 1753029"/>
              <a:gd name="connsiteX237" fmla="*/ 1607010 w 2378535"/>
              <a:gd name="connsiteY237" fmla="*/ 650875 h 1753029"/>
              <a:gd name="connsiteX238" fmla="*/ 1616535 w 2378535"/>
              <a:gd name="connsiteY238" fmla="*/ 647700 h 1753029"/>
              <a:gd name="connsiteX239" fmla="*/ 1635585 w 2378535"/>
              <a:gd name="connsiteY239" fmla="*/ 635000 h 1753029"/>
              <a:gd name="connsiteX240" fmla="*/ 1899110 w 2378535"/>
              <a:gd name="connsiteY240" fmla="*/ 625475 h 1753029"/>
              <a:gd name="connsiteX241" fmla="*/ 1918160 w 2378535"/>
              <a:gd name="connsiteY241" fmla="*/ 619125 h 1753029"/>
              <a:gd name="connsiteX242" fmla="*/ 1927685 w 2378535"/>
              <a:gd name="connsiteY242" fmla="*/ 600075 h 1753029"/>
              <a:gd name="connsiteX243" fmla="*/ 1934035 w 2378535"/>
              <a:gd name="connsiteY243" fmla="*/ 571500 h 1753029"/>
              <a:gd name="connsiteX244" fmla="*/ 1930860 w 2378535"/>
              <a:gd name="connsiteY244" fmla="*/ 558800 h 1753029"/>
              <a:gd name="connsiteX245" fmla="*/ 1927685 w 2378535"/>
              <a:gd name="connsiteY245" fmla="*/ 523875 h 1753029"/>
              <a:gd name="connsiteX246" fmla="*/ 1927685 w 2378535"/>
              <a:gd name="connsiteY246" fmla="*/ 485775 h 1753029"/>
              <a:gd name="connsiteX247" fmla="*/ 1956260 w 2378535"/>
              <a:gd name="connsiteY247" fmla="*/ 466725 h 1753029"/>
              <a:gd name="connsiteX248" fmla="*/ 1959435 w 2378535"/>
              <a:gd name="connsiteY248" fmla="*/ 457200 h 1753029"/>
              <a:gd name="connsiteX249" fmla="*/ 1968960 w 2378535"/>
              <a:gd name="connsiteY249" fmla="*/ 450850 h 1753029"/>
              <a:gd name="connsiteX250" fmla="*/ 1972135 w 2378535"/>
              <a:gd name="connsiteY250" fmla="*/ 441325 h 1753029"/>
              <a:gd name="connsiteX251" fmla="*/ 1981660 w 2378535"/>
              <a:gd name="connsiteY251" fmla="*/ 438150 h 1753029"/>
              <a:gd name="connsiteX252" fmla="*/ 2000710 w 2378535"/>
              <a:gd name="connsiteY252" fmla="*/ 425450 h 1753029"/>
              <a:gd name="connsiteX253" fmla="*/ 2019760 w 2378535"/>
              <a:gd name="connsiteY253" fmla="*/ 415925 h 1753029"/>
              <a:gd name="connsiteX254" fmla="*/ 2086435 w 2378535"/>
              <a:gd name="connsiteY254" fmla="*/ 400050 h 1753029"/>
              <a:gd name="connsiteX255" fmla="*/ 2127710 w 2378535"/>
              <a:gd name="connsiteY255" fmla="*/ 393700 h 1753029"/>
              <a:gd name="connsiteX256" fmla="*/ 2200735 w 2378535"/>
              <a:gd name="connsiteY256" fmla="*/ 387350 h 1753029"/>
              <a:gd name="connsiteX257" fmla="*/ 2238835 w 2378535"/>
              <a:gd name="connsiteY257" fmla="*/ 377825 h 1753029"/>
              <a:gd name="connsiteX258" fmla="*/ 2257885 w 2378535"/>
              <a:gd name="connsiteY258" fmla="*/ 374650 h 1753029"/>
              <a:gd name="connsiteX259" fmla="*/ 2270585 w 2378535"/>
              <a:gd name="connsiteY259" fmla="*/ 368300 h 1753029"/>
              <a:gd name="connsiteX260" fmla="*/ 2289635 w 2378535"/>
              <a:gd name="connsiteY260" fmla="*/ 358775 h 1753029"/>
              <a:gd name="connsiteX261" fmla="*/ 2315035 w 2378535"/>
              <a:gd name="connsiteY261" fmla="*/ 349250 h 1753029"/>
              <a:gd name="connsiteX262" fmla="*/ 2324560 w 2378535"/>
              <a:gd name="connsiteY262" fmla="*/ 342900 h 1753029"/>
              <a:gd name="connsiteX263" fmla="*/ 2337260 w 2378535"/>
              <a:gd name="connsiteY263" fmla="*/ 327025 h 1753029"/>
              <a:gd name="connsiteX264" fmla="*/ 2349960 w 2378535"/>
              <a:gd name="connsiteY264" fmla="*/ 307975 h 1753029"/>
              <a:gd name="connsiteX265" fmla="*/ 2356310 w 2378535"/>
              <a:gd name="connsiteY265" fmla="*/ 298450 h 1753029"/>
              <a:gd name="connsiteX266" fmla="*/ 2359485 w 2378535"/>
              <a:gd name="connsiteY266" fmla="*/ 288925 h 1753029"/>
              <a:gd name="connsiteX267" fmla="*/ 2375360 w 2378535"/>
              <a:gd name="connsiteY267" fmla="*/ 269875 h 1753029"/>
              <a:gd name="connsiteX268" fmla="*/ 2378535 w 2378535"/>
              <a:gd name="connsiteY268" fmla="*/ 254000 h 1753029"/>
              <a:gd name="connsiteX0" fmla="*/ 2393530 w 2393530"/>
              <a:gd name="connsiteY0" fmla="*/ 254000 h 1753029"/>
              <a:gd name="connsiteX1" fmla="*/ 2393530 w 2393530"/>
              <a:gd name="connsiteY1" fmla="*/ 254000 h 1753029"/>
              <a:gd name="connsiteX2" fmla="*/ 2364955 w 2393530"/>
              <a:gd name="connsiteY2" fmla="*/ 257175 h 1753029"/>
              <a:gd name="connsiteX3" fmla="*/ 2355430 w 2393530"/>
              <a:gd name="connsiteY3" fmla="*/ 254000 h 1753029"/>
              <a:gd name="connsiteX4" fmla="*/ 2339555 w 2393530"/>
              <a:gd name="connsiteY4" fmla="*/ 250825 h 1753029"/>
              <a:gd name="connsiteX5" fmla="*/ 2320505 w 2393530"/>
              <a:gd name="connsiteY5" fmla="*/ 244475 h 1753029"/>
              <a:gd name="connsiteX6" fmla="*/ 2298280 w 2393530"/>
              <a:gd name="connsiteY6" fmla="*/ 241300 h 1753029"/>
              <a:gd name="connsiteX7" fmla="*/ 2288755 w 2393530"/>
              <a:gd name="connsiteY7" fmla="*/ 238125 h 1753029"/>
              <a:gd name="connsiteX8" fmla="*/ 2260180 w 2393530"/>
              <a:gd name="connsiteY8" fmla="*/ 222250 h 1753029"/>
              <a:gd name="connsiteX9" fmla="*/ 2257005 w 2393530"/>
              <a:gd name="connsiteY9" fmla="*/ 212725 h 1753029"/>
              <a:gd name="connsiteX10" fmla="*/ 2250655 w 2393530"/>
              <a:gd name="connsiteY10" fmla="*/ 190500 h 1753029"/>
              <a:gd name="connsiteX11" fmla="*/ 2234780 w 2393530"/>
              <a:gd name="connsiteY11" fmla="*/ 171450 h 1753029"/>
              <a:gd name="connsiteX12" fmla="*/ 2228430 w 2393530"/>
              <a:gd name="connsiteY12" fmla="*/ 161925 h 1753029"/>
              <a:gd name="connsiteX13" fmla="*/ 2209380 w 2393530"/>
              <a:gd name="connsiteY13" fmla="*/ 155575 h 1753029"/>
              <a:gd name="connsiteX14" fmla="*/ 2168105 w 2393530"/>
              <a:gd name="connsiteY14" fmla="*/ 149225 h 1753029"/>
              <a:gd name="connsiteX15" fmla="*/ 2123655 w 2393530"/>
              <a:gd name="connsiteY15" fmla="*/ 136525 h 1753029"/>
              <a:gd name="connsiteX16" fmla="*/ 2104605 w 2393530"/>
              <a:gd name="connsiteY16" fmla="*/ 133350 h 1753029"/>
              <a:gd name="connsiteX17" fmla="*/ 2095080 w 2393530"/>
              <a:gd name="connsiteY17" fmla="*/ 127000 h 1753029"/>
              <a:gd name="connsiteX18" fmla="*/ 2082380 w 2393530"/>
              <a:gd name="connsiteY18" fmla="*/ 107950 h 1753029"/>
              <a:gd name="connsiteX19" fmla="*/ 2072855 w 2393530"/>
              <a:gd name="connsiteY19" fmla="*/ 104775 h 1753029"/>
              <a:gd name="connsiteX20" fmla="*/ 2069680 w 2393530"/>
              <a:gd name="connsiteY20" fmla="*/ 95250 h 1753029"/>
              <a:gd name="connsiteX21" fmla="*/ 2050630 w 2393530"/>
              <a:gd name="connsiteY21" fmla="*/ 88900 h 1753029"/>
              <a:gd name="connsiteX22" fmla="*/ 2025230 w 2393530"/>
              <a:gd name="connsiteY22" fmla="*/ 66675 h 1753029"/>
              <a:gd name="connsiteX23" fmla="*/ 2015705 w 2393530"/>
              <a:gd name="connsiteY23" fmla="*/ 63500 h 1753029"/>
              <a:gd name="connsiteX24" fmla="*/ 1996655 w 2393530"/>
              <a:gd name="connsiteY24" fmla="*/ 50800 h 1753029"/>
              <a:gd name="connsiteX25" fmla="*/ 1983955 w 2393530"/>
              <a:gd name="connsiteY25" fmla="*/ 41275 h 1753029"/>
              <a:gd name="connsiteX26" fmla="*/ 1971255 w 2393530"/>
              <a:gd name="connsiteY26" fmla="*/ 38100 h 1753029"/>
              <a:gd name="connsiteX27" fmla="*/ 1961730 w 2393530"/>
              <a:gd name="connsiteY27" fmla="*/ 31750 h 1753029"/>
              <a:gd name="connsiteX28" fmla="*/ 1936330 w 2393530"/>
              <a:gd name="connsiteY28" fmla="*/ 25400 h 1753029"/>
              <a:gd name="connsiteX29" fmla="*/ 1926805 w 2393530"/>
              <a:gd name="connsiteY29" fmla="*/ 22225 h 1753029"/>
              <a:gd name="connsiteX30" fmla="*/ 1914105 w 2393530"/>
              <a:gd name="connsiteY30" fmla="*/ 19050 h 1753029"/>
              <a:gd name="connsiteX31" fmla="*/ 1898230 w 2393530"/>
              <a:gd name="connsiteY31" fmla="*/ 15875 h 1753029"/>
              <a:gd name="connsiteX32" fmla="*/ 1879180 w 2393530"/>
              <a:gd name="connsiteY32" fmla="*/ 9525 h 1753029"/>
              <a:gd name="connsiteX33" fmla="*/ 1869655 w 2393530"/>
              <a:gd name="connsiteY33" fmla="*/ 6350 h 1753029"/>
              <a:gd name="connsiteX34" fmla="*/ 1828380 w 2393530"/>
              <a:gd name="connsiteY34" fmla="*/ 0 h 1753029"/>
              <a:gd name="connsiteX35" fmla="*/ 1780755 w 2393530"/>
              <a:gd name="connsiteY35" fmla="*/ 3175 h 1753029"/>
              <a:gd name="connsiteX36" fmla="*/ 1771230 w 2393530"/>
              <a:gd name="connsiteY36" fmla="*/ 6350 h 1753029"/>
              <a:gd name="connsiteX37" fmla="*/ 1739480 w 2393530"/>
              <a:gd name="connsiteY37" fmla="*/ 15875 h 1753029"/>
              <a:gd name="connsiteX38" fmla="*/ 1729955 w 2393530"/>
              <a:gd name="connsiteY38" fmla="*/ 19050 h 1753029"/>
              <a:gd name="connsiteX39" fmla="*/ 1710905 w 2393530"/>
              <a:gd name="connsiteY39" fmla="*/ 31750 h 1753029"/>
              <a:gd name="connsiteX40" fmla="*/ 1701380 w 2393530"/>
              <a:gd name="connsiteY40" fmla="*/ 50800 h 1753029"/>
              <a:gd name="connsiteX41" fmla="*/ 1698205 w 2393530"/>
              <a:gd name="connsiteY41" fmla="*/ 60325 h 1753029"/>
              <a:gd name="connsiteX42" fmla="*/ 1688680 w 2393530"/>
              <a:gd name="connsiteY42" fmla="*/ 66675 h 1753029"/>
              <a:gd name="connsiteX43" fmla="*/ 1675980 w 2393530"/>
              <a:gd name="connsiteY43" fmla="*/ 85725 h 1753029"/>
              <a:gd name="connsiteX44" fmla="*/ 1669630 w 2393530"/>
              <a:gd name="connsiteY44" fmla="*/ 95250 h 1753029"/>
              <a:gd name="connsiteX45" fmla="*/ 1660105 w 2393530"/>
              <a:gd name="connsiteY45" fmla="*/ 101600 h 1753029"/>
              <a:gd name="connsiteX46" fmla="*/ 1634705 w 2393530"/>
              <a:gd name="connsiteY46" fmla="*/ 139700 h 1753029"/>
              <a:gd name="connsiteX47" fmla="*/ 1628355 w 2393530"/>
              <a:gd name="connsiteY47" fmla="*/ 149225 h 1753029"/>
              <a:gd name="connsiteX48" fmla="*/ 1618830 w 2393530"/>
              <a:gd name="connsiteY48" fmla="*/ 155575 h 1753029"/>
              <a:gd name="connsiteX49" fmla="*/ 1612480 w 2393530"/>
              <a:gd name="connsiteY49" fmla="*/ 168275 h 1753029"/>
              <a:gd name="connsiteX50" fmla="*/ 1602955 w 2393530"/>
              <a:gd name="connsiteY50" fmla="*/ 187325 h 1753029"/>
              <a:gd name="connsiteX51" fmla="*/ 1593430 w 2393530"/>
              <a:gd name="connsiteY51" fmla="*/ 193675 h 1753029"/>
              <a:gd name="connsiteX52" fmla="*/ 1587080 w 2393530"/>
              <a:gd name="connsiteY52" fmla="*/ 203200 h 1753029"/>
              <a:gd name="connsiteX53" fmla="*/ 1583905 w 2393530"/>
              <a:gd name="connsiteY53" fmla="*/ 212725 h 1753029"/>
              <a:gd name="connsiteX54" fmla="*/ 1571205 w 2393530"/>
              <a:gd name="connsiteY54" fmla="*/ 231775 h 1753029"/>
              <a:gd name="connsiteX55" fmla="*/ 1574380 w 2393530"/>
              <a:gd name="connsiteY55" fmla="*/ 247650 h 1753029"/>
              <a:gd name="connsiteX56" fmla="*/ 1583905 w 2393530"/>
              <a:gd name="connsiteY56" fmla="*/ 257175 h 1753029"/>
              <a:gd name="connsiteX57" fmla="*/ 1590255 w 2393530"/>
              <a:gd name="connsiteY57" fmla="*/ 266700 h 1753029"/>
              <a:gd name="connsiteX58" fmla="*/ 1593430 w 2393530"/>
              <a:gd name="connsiteY58" fmla="*/ 279400 h 1753029"/>
              <a:gd name="connsiteX59" fmla="*/ 1599780 w 2393530"/>
              <a:gd name="connsiteY59" fmla="*/ 288925 h 1753029"/>
              <a:gd name="connsiteX60" fmla="*/ 1593430 w 2393530"/>
              <a:gd name="connsiteY60" fmla="*/ 317500 h 1753029"/>
              <a:gd name="connsiteX61" fmla="*/ 1587080 w 2393530"/>
              <a:gd name="connsiteY61" fmla="*/ 342900 h 1753029"/>
              <a:gd name="connsiteX62" fmla="*/ 1583905 w 2393530"/>
              <a:gd name="connsiteY62" fmla="*/ 355600 h 1753029"/>
              <a:gd name="connsiteX63" fmla="*/ 1580730 w 2393530"/>
              <a:gd name="connsiteY63" fmla="*/ 365125 h 1753029"/>
              <a:gd name="connsiteX64" fmla="*/ 1571205 w 2393530"/>
              <a:gd name="connsiteY64" fmla="*/ 371475 h 1753029"/>
              <a:gd name="connsiteX65" fmla="*/ 1564855 w 2393530"/>
              <a:gd name="connsiteY65" fmla="*/ 381000 h 1753029"/>
              <a:gd name="connsiteX66" fmla="*/ 1533105 w 2393530"/>
              <a:gd name="connsiteY66" fmla="*/ 400050 h 1753029"/>
              <a:gd name="connsiteX67" fmla="*/ 1523580 w 2393530"/>
              <a:gd name="connsiteY67" fmla="*/ 403225 h 1753029"/>
              <a:gd name="connsiteX68" fmla="*/ 1514055 w 2393530"/>
              <a:gd name="connsiteY68" fmla="*/ 409575 h 1753029"/>
              <a:gd name="connsiteX69" fmla="*/ 1507705 w 2393530"/>
              <a:gd name="connsiteY69" fmla="*/ 419100 h 1753029"/>
              <a:gd name="connsiteX70" fmla="*/ 1488655 w 2393530"/>
              <a:gd name="connsiteY70" fmla="*/ 431800 h 1753029"/>
              <a:gd name="connsiteX71" fmla="*/ 1482305 w 2393530"/>
              <a:gd name="connsiteY71" fmla="*/ 450850 h 1753029"/>
              <a:gd name="connsiteX72" fmla="*/ 1488655 w 2393530"/>
              <a:gd name="connsiteY72" fmla="*/ 469900 h 1753029"/>
              <a:gd name="connsiteX73" fmla="*/ 1460080 w 2393530"/>
              <a:gd name="connsiteY73" fmla="*/ 482600 h 1753029"/>
              <a:gd name="connsiteX74" fmla="*/ 1428330 w 2393530"/>
              <a:gd name="connsiteY74" fmla="*/ 514350 h 1753029"/>
              <a:gd name="connsiteX75" fmla="*/ 1418805 w 2393530"/>
              <a:gd name="connsiteY75" fmla="*/ 520700 h 1753029"/>
              <a:gd name="connsiteX76" fmla="*/ 1409280 w 2393530"/>
              <a:gd name="connsiteY76" fmla="*/ 523875 h 1753029"/>
              <a:gd name="connsiteX77" fmla="*/ 1390230 w 2393530"/>
              <a:gd name="connsiteY77" fmla="*/ 536575 h 1753029"/>
              <a:gd name="connsiteX78" fmla="*/ 1368005 w 2393530"/>
              <a:gd name="connsiteY78" fmla="*/ 517525 h 1753029"/>
              <a:gd name="connsiteX79" fmla="*/ 1355305 w 2393530"/>
              <a:gd name="connsiteY79" fmla="*/ 514350 h 1753029"/>
              <a:gd name="connsiteX80" fmla="*/ 1345780 w 2393530"/>
              <a:gd name="connsiteY80" fmla="*/ 511175 h 1753029"/>
              <a:gd name="connsiteX81" fmla="*/ 1291805 w 2393530"/>
              <a:gd name="connsiteY81" fmla="*/ 514350 h 1753029"/>
              <a:gd name="connsiteX82" fmla="*/ 1279105 w 2393530"/>
              <a:gd name="connsiteY82" fmla="*/ 530225 h 1753029"/>
              <a:gd name="connsiteX83" fmla="*/ 1269580 w 2393530"/>
              <a:gd name="connsiteY83" fmla="*/ 539750 h 1753029"/>
              <a:gd name="connsiteX84" fmla="*/ 1266405 w 2393530"/>
              <a:gd name="connsiteY84" fmla="*/ 549275 h 1753029"/>
              <a:gd name="connsiteX85" fmla="*/ 1247355 w 2393530"/>
              <a:gd name="connsiteY85" fmla="*/ 561975 h 1753029"/>
              <a:gd name="connsiteX86" fmla="*/ 1228305 w 2393530"/>
              <a:gd name="connsiteY86" fmla="*/ 571500 h 1753029"/>
              <a:gd name="connsiteX87" fmla="*/ 1215605 w 2393530"/>
              <a:gd name="connsiteY87" fmla="*/ 590550 h 1753029"/>
              <a:gd name="connsiteX88" fmla="*/ 1218780 w 2393530"/>
              <a:gd name="connsiteY88" fmla="*/ 606425 h 1753029"/>
              <a:gd name="connsiteX89" fmla="*/ 1221955 w 2393530"/>
              <a:gd name="connsiteY89" fmla="*/ 615950 h 1753029"/>
              <a:gd name="connsiteX90" fmla="*/ 1225130 w 2393530"/>
              <a:gd name="connsiteY90" fmla="*/ 631825 h 1753029"/>
              <a:gd name="connsiteX91" fmla="*/ 1215605 w 2393530"/>
              <a:gd name="connsiteY91" fmla="*/ 650875 h 1753029"/>
              <a:gd name="connsiteX92" fmla="*/ 1206080 w 2393530"/>
              <a:gd name="connsiteY92" fmla="*/ 654050 h 1753029"/>
              <a:gd name="connsiteX93" fmla="*/ 1196555 w 2393530"/>
              <a:gd name="connsiteY93" fmla="*/ 660400 h 1753029"/>
              <a:gd name="connsiteX94" fmla="*/ 1177505 w 2393530"/>
              <a:gd name="connsiteY94" fmla="*/ 676275 h 1753029"/>
              <a:gd name="connsiteX95" fmla="*/ 1174330 w 2393530"/>
              <a:gd name="connsiteY95" fmla="*/ 685800 h 1753029"/>
              <a:gd name="connsiteX96" fmla="*/ 1161630 w 2393530"/>
              <a:gd name="connsiteY96" fmla="*/ 714375 h 1753029"/>
              <a:gd name="connsiteX97" fmla="*/ 1155280 w 2393530"/>
              <a:gd name="connsiteY97" fmla="*/ 746125 h 1753029"/>
              <a:gd name="connsiteX98" fmla="*/ 1148930 w 2393530"/>
              <a:gd name="connsiteY98" fmla="*/ 765175 h 1753029"/>
              <a:gd name="connsiteX99" fmla="*/ 1142580 w 2393530"/>
              <a:gd name="connsiteY99" fmla="*/ 774700 h 1753029"/>
              <a:gd name="connsiteX100" fmla="*/ 1136230 w 2393530"/>
              <a:gd name="connsiteY100" fmla="*/ 793750 h 1753029"/>
              <a:gd name="connsiteX101" fmla="*/ 1129880 w 2393530"/>
              <a:gd name="connsiteY101" fmla="*/ 803275 h 1753029"/>
              <a:gd name="connsiteX102" fmla="*/ 1117180 w 2393530"/>
              <a:gd name="connsiteY102" fmla="*/ 831850 h 1753029"/>
              <a:gd name="connsiteX103" fmla="*/ 1120355 w 2393530"/>
              <a:gd name="connsiteY103" fmla="*/ 854075 h 1753029"/>
              <a:gd name="connsiteX104" fmla="*/ 1129880 w 2393530"/>
              <a:gd name="connsiteY104" fmla="*/ 860425 h 1753029"/>
              <a:gd name="connsiteX105" fmla="*/ 1152105 w 2393530"/>
              <a:gd name="connsiteY105" fmla="*/ 869950 h 1753029"/>
              <a:gd name="connsiteX106" fmla="*/ 1167980 w 2393530"/>
              <a:gd name="connsiteY106" fmla="*/ 885825 h 1753029"/>
              <a:gd name="connsiteX107" fmla="*/ 1174330 w 2393530"/>
              <a:gd name="connsiteY107" fmla="*/ 895350 h 1753029"/>
              <a:gd name="connsiteX108" fmla="*/ 1187030 w 2393530"/>
              <a:gd name="connsiteY108" fmla="*/ 898525 h 1753029"/>
              <a:gd name="connsiteX109" fmla="*/ 1199730 w 2393530"/>
              <a:gd name="connsiteY109" fmla="*/ 904875 h 1753029"/>
              <a:gd name="connsiteX110" fmla="*/ 1218780 w 2393530"/>
              <a:gd name="connsiteY110" fmla="*/ 914400 h 1753029"/>
              <a:gd name="connsiteX111" fmla="*/ 1221955 w 2393530"/>
              <a:gd name="connsiteY111" fmla="*/ 923925 h 1753029"/>
              <a:gd name="connsiteX112" fmla="*/ 1177505 w 2393530"/>
              <a:gd name="connsiteY112" fmla="*/ 942975 h 1753029"/>
              <a:gd name="connsiteX113" fmla="*/ 980655 w 2393530"/>
              <a:gd name="connsiteY113" fmla="*/ 949325 h 1753029"/>
              <a:gd name="connsiteX114" fmla="*/ 955255 w 2393530"/>
              <a:gd name="connsiteY114" fmla="*/ 952500 h 1753029"/>
              <a:gd name="connsiteX115" fmla="*/ 936205 w 2393530"/>
              <a:gd name="connsiteY115" fmla="*/ 965200 h 1753029"/>
              <a:gd name="connsiteX116" fmla="*/ 917155 w 2393530"/>
              <a:gd name="connsiteY116" fmla="*/ 971550 h 1753029"/>
              <a:gd name="connsiteX117" fmla="*/ 894930 w 2393530"/>
              <a:gd name="connsiteY117" fmla="*/ 984250 h 1753029"/>
              <a:gd name="connsiteX118" fmla="*/ 885405 w 2393530"/>
              <a:gd name="connsiteY118" fmla="*/ 987425 h 1753029"/>
              <a:gd name="connsiteX119" fmla="*/ 866355 w 2393530"/>
              <a:gd name="connsiteY119" fmla="*/ 1000125 h 1753029"/>
              <a:gd name="connsiteX120" fmla="*/ 856830 w 2393530"/>
              <a:gd name="connsiteY120" fmla="*/ 1006475 h 1753029"/>
              <a:gd name="connsiteX121" fmla="*/ 847305 w 2393530"/>
              <a:gd name="connsiteY121" fmla="*/ 1009650 h 1753029"/>
              <a:gd name="connsiteX122" fmla="*/ 818730 w 2393530"/>
              <a:gd name="connsiteY122" fmla="*/ 1022350 h 1753029"/>
              <a:gd name="connsiteX123" fmla="*/ 767930 w 2393530"/>
              <a:gd name="connsiteY123" fmla="*/ 1025525 h 1753029"/>
              <a:gd name="connsiteX124" fmla="*/ 736180 w 2393530"/>
              <a:gd name="connsiteY124" fmla="*/ 1073150 h 1753029"/>
              <a:gd name="connsiteX125" fmla="*/ 723480 w 2393530"/>
              <a:gd name="connsiteY125" fmla="*/ 1092200 h 1753029"/>
              <a:gd name="connsiteX126" fmla="*/ 717130 w 2393530"/>
              <a:gd name="connsiteY126" fmla="*/ 1101725 h 1753029"/>
              <a:gd name="connsiteX127" fmla="*/ 726655 w 2393530"/>
              <a:gd name="connsiteY127" fmla="*/ 1120775 h 1753029"/>
              <a:gd name="connsiteX128" fmla="*/ 736180 w 2393530"/>
              <a:gd name="connsiteY128" fmla="*/ 1127125 h 1753029"/>
              <a:gd name="connsiteX129" fmla="*/ 748880 w 2393530"/>
              <a:gd name="connsiteY129" fmla="*/ 1149350 h 1753029"/>
              <a:gd name="connsiteX130" fmla="*/ 771105 w 2393530"/>
              <a:gd name="connsiteY130" fmla="*/ 1168400 h 1753029"/>
              <a:gd name="connsiteX131" fmla="*/ 790155 w 2393530"/>
              <a:gd name="connsiteY131" fmla="*/ 1184275 h 1753029"/>
              <a:gd name="connsiteX132" fmla="*/ 796505 w 2393530"/>
              <a:gd name="connsiteY132" fmla="*/ 1196975 h 1753029"/>
              <a:gd name="connsiteX133" fmla="*/ 818730 w 2393530"/>
              <a:gd name="connsiteY133" fmla="*/ 1212850 h 1753029"/>
              <a:gd name="connsiteX134" fmla="*/ 837780 w 2393530"/>
              <a:gd name="connsiteY134" fmla="*/ 1241425 h 1753029"/>
              <a:gd name="connsiteX135" fmla="*/ 847305 w 2393530"/>
              <a:gd name="connsiteY135" fmla="*/ 1247775 h 1753029"/>
              <a:gd name="connsiteX136" fmla="*/ 63080 w 2393530"/>
              <a:gd name="connsiteY136" fmla="*/ 1176337 h 1753029"/>
              <a:gd name="connsiteX137" fmla="*/ 45623 w 2393530"/>
              <a:gd name="connsiteY137" fmla="*/ 1255712 h 1753029"/>
              <a:gd name="connsiteX138" fmla="*/ 34504 w 2393530"/>
              <a:gd name="connsiteY138" fmla="*/ 1333500 h 1753029"/>
              <a:gd name="connsiteX139" fmla="*/ 194843 w 2393530"/>
              <a:gd name="connsiteY139" fmla="*/ 1582738 h 1753029"/>
              <a:gd name="connsiteX140" fmla="*/ 253580 w 2393530"/>
              <a:gd name="connsiteY140" fmla="*/ 1560512 h 1753029"/>
              <a:gd name="connsiteX141" fmla="*/ 323430 w 2393530"/>
              <a:gd name="connsiteY141" fmla="*/ 1665288 h 1753029"/>
              <a:gd name="connsiteX142" fmla="*/ 290092 w 2393530"/>
              <a:gd name="connsiteY142" fmla="*/ 1752600 h 1753029"/>
              <a:gd name="connsiteX143" fmla="*/ 410743 w 2393530"/>
              <a:gd name="connsiteY143" fmla="*/ 1722437 h 1753029"/>
              <a:gd name="connsiteX144" fmla="*/ 432967 w 2393530"/>
              <a:gd name="connsiteY144" fmla="*/ 1716087 h 1753029"/>
              <a:gd name="connsiteX145" fmla="*/ 437730 w 2393530"/>
              <a:gd name="connsiteY145" fmla="*/ 1725612 h 1753029"/>
              <a:gd name="connsiteX146" fmla="*/ 447255 w 2393530"/>
              <a:gd name="connsiteY146" fmla="*/ 1731962 h 1753029"/>
              <a:gd name="connsiteX147" fmla="*/ 490118 w 2393530"/>
              <a:gd name="connsiteY147" fmla="*/ 1736725 h 1753029"/>
              <a:gd name="connsiteX148" fmla="*/ 521868 w 2393530"/>
              <a:gd name="connsiteY148" fmla="*/ 1727200 h 1753029"/>
              <a:gd name="connsiteX149" fmla="*/ 563143 w 2393530"/>
              <a:gd name="connsiteY149" fmla="*/ 1717675 h 1753029"/>
              <a:gd name="connsiteX150" fmla="*/ 575843 w 2393530"/>
              <a:gd name="connsiteY150" fmla="*/ 1722438 h 1753029"/>
              <a:gd name="connsiteX151" fmla="*/ 642518 w 2393530"/>
              <a:gd name="connsiteY151" fmla="*/ 1706562 h 1753029"/>
              <a:gd name="connsiteX152" fmla="*/ 680617 w 2393530"/>
              <a:gd name="connsiteY152" fmla="*/ 1706563 h 1753029"/>
              <a:gd name="connsiteX153" fmla="*/ 788568 w 2393530"/>
              <a:gd name="connsiteY153" fmla="*/ 1709738 h 1753029"/>
              <a:gd name="connsiteX154" fmla="*/ 745705 w 2393530"/>
              <a:gd name="connsiteY154" fmla="*/ 1706562 h 1753029"/>
              <a:gd name="connsiteX155" fmla="*/ 828255 w 2393530"/>
              <a:gd name="connsiteY155" fmla="*/ 1639887 h 1753029"/>
              <a:gd name="connsiteX156" fmla="*/ 869530 w 2393530"/>
              <a:gd name="connsiteY156" fmla="*/ 1620838 h 1753029"/>
              <a:gd name="connsiteX157" fmla="*/ 898105 w 2393530"/>
              <a:gd name="connsiteY157" fmla="*/ 1635125 h 1753029"/>
              <a:gd name="connsiteX158" fmla="*/ 929855 w 2393530"/>
              <a:gd name="connsiteY158" fmla="*/ 1654175 h 1753029"/>
              <a:gd name="connsiteX159" fmla="*/ 963193 w 2393530"/>
              <a:gd name="connsiteY159" fmla="*/ 1619250 h 1753029"/>
              <a:gd name="connsiteX160" fmla="*/ 1102893 w 2393530"/>
              <a:gd name="connsiteY160" fmla="*/ 1616075 h 1753029"/>
              <a:gd name="connsiteX161" fmla="*/ 1129880 w 2393530"/>
              <a:gd name="connsiteY161" fmla="*/ 1539875 h 1753029"/>
              <a:gd name="connsiteX162" fmla="*/ 1094955 w 2393530"/>
              <a:gd name="connsiteY162" fmla="*/ 1573212 h 1753029"/>
              <a:gd name="connsiteX163" fmla="*/ 1161630 w 2393530"/>
              <a:gd name="connsiteY163" fmla="*/ 1581150 h 1753029"/>
              <a:gd name="connsiteX164" fmla="*/ 1160042 w 2393530"/>
              <a:gd name="connsiteY164" fmla="*/ 1606550 h 1753029"/>
              <a:gd name="connsiteX165" fmla="*/ 1169567 w 2393530"/>
              <a:gd name="connsiteY165" fmla="*/ 1606550 h 1753029"/>
              <a:gd name="connsiteX166" fmla="*/ 1209255 w 2393530"/>
              <a:gd name="connsiteY166" fmla="*/ 1616075 h 1753029"/>
              <a:gd name="connsiteX167" fmla="*/ 1228305 w 2393530"/>
              <a:gd name="connsiteY167" fmla="*/ 1631950 h 1753029"/>
              <a:gd name="connsiteX168" fmla="*/ 1237830 w 2393530"/>
              <a:gd name="connsiteY168" fmla="*/ 1641475 h 1753029"/>
              <a:gd name="connsiteX169" fmla="*/ 1247355 w 2393530"/>
              <a:gd name="connsiteY169" fmla="*/ 1644650 h 1753029"/>
              <a:gd name="connsiteX170" fmla="*/ 1266405 w 2393530"/>
              <a:gd name="connsiteY170" fmla="*/ 1654175 h 1753029"/>
              <a:gd name="connsiteX171" fmla="*/ 1269580 w 2393530"/>
              <a:gd name="connsiteY171" fmla="*/ 1663700 h 1753029"/>
              <a:gd name="connsiteX172" fmla="*/ 1288630 w 2393530"/>
              <a:gd name="connsiteY172" fmla="*/ 1679575 h 1753029"/>
              <a:gd name="connsiteX173" fmla="*/ 1317205 w 2393530"/>
              <a:gd name="connsiteY173" fmla="*/ 1685925 h 1753029"/>
              <a:gd name="connsiteX174" fmla="*/ 1333080 w 2393530"/>
              <a:gd name="connsiteY174" fmla="*/ 1682750 h 1753029"/>
              <a:gd name="connsiteX175" fmla="*/ 1339430 w 2393530"/>
              <a:gd name="connsiteY175" fmla="*/ 1673225 h 1753029"/>
              <a:gd name="connsiteX176" fmla="*/ 1348955 w 2393530"/>
              <a:gd name="connsiteY176" fmla="*/ 1666875 h 1753029"/>
              <a:gd name="connsiteX177" fmla="*/ 1352130 w 2393530"/>
              <a:gd name="connsiteY177" fmla="*/ 1657350 h 1753029"/>
              <a:gd name="connsiteX178" fmla="*/ 1371180 w 2393530"/>
              <a:gd name="connsiteY178" fmla="*/ 1644650 h 1753029"/>
              <a:gd name="connsiteX179" fmla="*/ 1387055 w 2393530"/>
              <a:gd name="connsiteY179" fmla="*/ 1625600 h 1753029"/>
              <a:gd name="connsiteX180" fmla="*/ 1396580 w 2393530"/>
              <a:gd name="connsiteY180" fmla="*/ 1622425 h 1753029"/>
              <a:gd name="connsiteX181" fmla="*/ 1406105 w 2393530"/>
              <a:gd name="connsiteY181" fmla="*/ 1616075 h 1753029"/>
              <a:gd name="connsiteX182" fmla="*/ 1421980 w 2393530"/>
              <a:gd name="connsiteY182" fmla="*/ 1603375 h 1753029"/>
              <a:gd name="connsiteX183" fmla="*/ 1431505 w 2393530"/>
              <a:gd name="connsiteY183" fmla="*/ 1593850 h 1753029"/>
              <a:gd name="connsiteX184" fmla="*/ 1441030 w 2393530"/>
              <a:gd name="connsiteY184" fmla="*/ 1587500 h 1753029"/>
              <a:gd name="connsiteX185" fmla="*/ 1453730 w 2393530"/>
              <a:gd name="connsiteY185" fmla="*/ 1568450 h 1753029"/>
              <a:gd name="connsiteX186" fmla="*/ 1460080 w 2393530"/>
              <a:gd name="connsiteY186" fmla="*/ 1558925 h 1753029"/>
              <a:gd name="connsiteX187" fmla="*/ 1482305 w 2393530"/>
              <a:gd name="connsiteY187" fmla="*/ 1543050 h 1753029"/>
              <a:gd name="connsiteX188" fmla="*/ 1501355 w 2393530"/>
              <a:gd name="connsiteY188" fmla="*/ 1530350 h 1753029"/>
              <a:gd name="connsiteX189" fmla="*/ 1510880 w 2393530"/>
              <a:gd name="connsiteY189" fmla="*/ 1527175 h 1753029"/>
              <a:gd name="connsiteX190" fmla="*/ 1520405 w 2393530"/>
              <a:gd name="connsiteY190" fmla="*/ 1508125 h 1753029"/>
              <a:gd name="connsiteX191" fmla="*/ 1529930 w 2393530"/>
              <a:gd name="connsiteY191" fmla="*/ 1501775 h 1753029"/>
              <a:gd name="connsiteX192" fmla="*/ 1536280 w 2393530"/>
              <a:gd name="connsiteY192" fmla="*/ 1473200 h 1753029"/>
              <a:gd name="connsiteX193" fmla="*/ 1529930 w 2393530"/>
              <a:gd name="connsiteY193" fmla="*/ 1454150 h 1753029"/>
              <a:gd name="connsiteX194" fmla="*/ 1526755 w 2393530"/>
              <a:gd name="connsiteY194" fmla="*/ 1444625 h 1753029"/>
              <a:gd name="connsiteX195" fmla="*/ 1529930 w 2393530"/>
              <a:gd name="connsiteY195" fmla="*/ 1435100 h 1753029"/>
              <a:gd name="connsiteX196" fmla="*/ 1558505 w 2393530"/>
              <a:gd name="connsiteY196" fmla="*/ 1425575 h 1753029"/>
              <a:gd name="connsiteX197" fmla="*/ 1577555 w 2393530"/>
              <a:gd name="connsiteY197" fmla="*/ 1419225 h 1753029"/>
              <a:gd name="connsiteX198" fmla="*/ 1587080 w 2393530"/>
              <a:gd name="connsiteY198" fmla="*/ 1416050 h 1753029"/>
              <a:gd name="connsiteX199" fmla="*/ 1599780 w 2393530"/>
              <a:gd name="connsiteY199" fmla="*/ 1412875 h 1753029"/>
              <a:gd name="connsiteX200" fmla="*/ 1618830 w 2393530"/>
              <a:gd name="connsiteY200" fmla="*/ 1406525 h 1753029"/>
              <a:gd name="connsiteX201" fmla="*/ 1641055 w 2393530"/>
              <a:gd name="connsiteY201" fmla="*/ 1397000 h 1753029"/>
              <a:gd name="connsiteX202" fmla="*/ 1647405 w 2393530"/>
              <a:gd name="connsiteY202" fmla="*/ 1374775 h 1753029"/>
              <a:gd name="connsiteX203" fmla="*/ 1650580 w 2393530"/>
              <a:gd name="connsiteY203" fmla="*/ 1336675 h 1753029"/>
              <a:gd name="connsiteX204" fmla="*/ 1653755 w 2393530"/>
              <a:gd name="connsiteY204" fmla="*/ 1327150 h 1753029"/>
              <a:gd name="connsiteX205" fmla="*/ 1660105 w 2393530"/>
              <a:gd name="connsiteY205" fmla="*/ 1301750 h 1753029"/>
              <a:gd name="connsiteX206" fmla="*/ 1666455 w 2393530"/>
              <a:gd name="connsiteY206" fmla="*/ 1263650 h 1753029"/>
              <a:gd name="connsiteX207" fmla="*/ 1650580 w 2393530"/>
              <a:gd name="connsiteY207" fmla="*/ 1155700 h 1753029"/>
              <a:gd name="connsiteX208" fmla="*/ 1634705 w 2393530"/>
              <a:gd name="connsiteY208" fmla="*/ 1152525 h 1753029"/>
              <a:gd name="connsiteX209" fmla="*/ 1622005 w 2393530"/>
              <a:gd name="connsiteY209" fmla="*/ 1139825 h 1753029"/>
              <a:gd name="connsiteX210" fmla="*/ 1606130 w 2393530"/>
              <a:gd name="connsiteY210" fmla="*/ 1130300 h 1753029"/>
              <a:gd name="connsiteX211" fmla="*/ 1609305 w 2393530"/>
              <a:gd name="connsiteY211" fmla="*/ 1120775 h 1753029"/>
              <a:gd name="connsiteX212" fmla="*/ 1615655 w 2393530"/>
              <a:gd name="connsiteY212" fmla="*/ 1111250 h 1753029"/>
              <a:gd name="connsiteX213" fmla="*/ 1641055 w 2393530"/>
              <a:gd name="connsiteY213" fmla="*/ 1101725 h 1753029"/>
              <a:gd name="connsiteX214" fmla="*/ 1650580 w 2393530"/>
              <a:gd name="connsiteY214" fmla="*/ 1095375 h 1753029"/>
              <a:gd name="connsiteX215" fmla="*/ 1653755 w 2393530"/>
              <a:gd name="connsiteY215" fmla="*/ 1085850 h 1753029"/>
              <a:gd name="connsiteX216" fmla="*/ 1650580 w 2393530"/>
              <a:gd name="connsiteY216" fmla="*/ 1019175 h 1753029"/>
              <a:gd name="connsiteX217" fmla="*/ 1625180 w 2393530"/>
              <a:gd name="connsiteY217" fmla="*/ 996950 h 1753029"/>
              <a:gd name="connsiteX218" fmla="*/ 1602955 w 2393530"/>
              <a:gd name="connsiteY218" fmla="*/ 974725 h 1753029"/>
              <a:gd name="connsiteX219" fmla="*/ 1593430 w 2393530"/>
              <a:gd name="connsiteY219" fmla="*/ 965200 h 1753029"/>
              <a:gd name="connsiteX220" fmla="*/ 1587080 w 2393530"/>
              <a:gd name="connsiteY220" fmla="*/ 955675 h 1753029"/>
              <a:gd name="connsiteX221" fmla="*/ 1593430 w 2393530"/>
              <a:gd name="connsiteY221" fmla="*/ 946150 h 1753029"/>
              <a:gd name="connsiteX222" fmla="*/ 1615655 w 2393530"/>
              <a:gd name="connsiteY222" fmla="*/ 933450 h 1753029"/>
              <a:gd name="connsiteX223" fmla="*/ 1625180 w 2393530"/>
              <a:gd name="connsiteY223" fmla="*/ 927100 h 1753029"/>
              <a:gd name="connsiteX224" fmla="*/ 1628355 w 2393530"/>
              <a:gd name="connsiteY224" fmla="*/ 917575 h 1753029"/>
              <a:gd name="connsiteX225" fmla="*/ 1622005 w 2393530"/>
              <a:gd name="connsiteY225" fmla="*/ 828675 h 1753029"/>
              <a:gd name="connsiteX226" fmla="*/ 1615655 w 2393530"/>
              <a:gd name="connsiteY226" fmla="*/ 803275 h 1753029"/>
              <a:gd name="connsiteX227" fmla="*/ 1602955 w 2393530"/>
              <a:gd name="connsiteY227" fmla="*/ 784225 h 1753029"/>
              <a:gd name="connsiteX228" fmla="*/ 1596605 w 2393530"/>
              <a:gd name="connsiteY228" fmla="*/ 768350 h 1753029"/>
              <a:gd name="connsiteX229" fmla="*/ 1580730 w 2393530"/>
              <a:gd name="connsiteY229" fmla="*/ 739775 h 1753029"/>
              <a:gd name="connsiteX230" fmla="*/ 1561680 w 2393530"/>
              <a:gd name="connsiteY230" fmla="*/ 720725 h 1753029"/>
              <a:gd name="connsiteX231" fmla="*/ 1552155 w 2393530"/>
              <a:gd name="connsiteY231" fmla="*/ 714375 h 1753029"/>
              <a:gd name="connsiteX232" fmla="*/ 1542630 w 2393530"/>
              <a:gd name="connsiteY232" fmla="*/ 704850 h 1753029"/>
              <a:gd name="connsiteX233" fmla="*/ 1558505 w 2393530"/>
              <a:gd name="connsiteY233" fmla="*/ 692150 h 1753029"/>
              <a:gd name="connsiteX234" fmla="*/ 1564855 w 2393530"/>
              <a:gd name="connsiteY234" fmla="*/ 682625 h 1753029"/>
              <a:gd name="connsiteX235" fmla="*/ 1583905 w 2393530"/>
              <a:gd name="connsiteY235" fmla="*/ 676275 h 1753029"/>
              <a:gd name="connsiteX236" fmla="*/ 1609305 w 2393530"/>
              <a:gd name="connsiteY236" fmla="*/ 663575 h 1753029"/>
              <a:gd name="connsiteX237" fmla="*/ 1622005 w 2393530"/>
              <a:gd name="connsiteY237" fmla="*/ 650875 h 1753029"/>
              <a:gd name="connsiteX238" fmla="*/ 1631530 w 2393530"/>
              <a:gd name="connsiteY238" fmla="*/ 647700 h 1753029"/>
              <a:gd name="connsiteX239" fmla="*/ 1650580 w 2393530"/>
              <a:gd name="connsiteY239" fmla="*/ 635000 h 1753029"/>
              <a:gd name="connsiteX240" fmla="*/ 1914105 w 2393530"/>
              <a:gd name="connsiteY240" fmla="*/ 625475 h 1753029"/>
              <a:gd name="connsiteX241" fmla="*/ 1933155 w 2393530"/>
              <a:gd name="connsiteY241" fmla="*/ 619125 h 1753029"/>
              <a:gd name="connsiteX242" fmla="*/ 1942680 w 2393530"/>
              <a:gd name="connsiteY242" fmla="*/ 600075 h 1753029"/>
              <a:gd name="connsiteX243" fmla="*/ 1949030 w 2393530"/>
              <a:gd name="connsiteY243" fmla="*/ 571500 h 1753029"/>
              <a:gd name="connsiteX244" fmla="*/ 1945855 w 2393530"/>
              <a:gd name="connsiteY244" fmla="*/ 558800 h 1753029"/>
              <a:gd name="connsiteX245" fmla="*/ 1942680 w 2393530"/>
              <a:gd name="connsiteY245" fmla="*/ 523875 h 1753029"/>
              <a:gd name="connsiteX246" fmla="*/ 1942680 w 2393530"/>
              <a:gd name="connsiteY246" fmla="*/ 485775 h 1753029"/>
              <a:gd name="connsiteX247" fmla="*/ 1971255 w 2393530"/>
              <a:gd name="connsiteY247" fmla="*/ 466725 h 1753029"/>
              <a:gd name="connsiteX248" fmla="*/ 1974430 w 2393530"/>
              <a:gd name="connsiteY248" fmla="*/ 457200 h 1753029"/>
              <a:gd name="connsiteX249" fmla="*/ 1983955 w 2393530"/>
              <a:gd name="connsiteY249" fmla="*/ 450850 h 1753029"/>
              <a:gd name="connsiteX250" fmla="*/ 1987130 w 2393530"/>
              <a:gd name="connsiteY250" fmla="*/ 441325 h 1753029"/>
              <a:gd name="connsiteX251" fmla="*/ 1996655 w 2393530"/>
              <a:gd name="connsiteY251" fmla="*/ 438150 h 1753029"/>
              <a:gd name="connsiteX252" fmla="*/ 2015705 w 2393530"/>
              <a:gd name="connsiteY252" fmla="*/ 425450 h 1753029"/>
              <a:gd name="connsiteX253" fmla="*/ 2034755 w 2393530"/>
              <a:gd name="connsiteY253" fmla="*/ 415925 h 1753029"/>
              <a:gd name="connsiteX254" fmla="*/ 2101430 w 2393530"/>
              <a:gd name="connsiteY254" fmla="*/ 400050 h 1753029"/>
              <a:gd name="connsiteX255" fmla="*/ 2142705 w 2393530"/>
              <a:gd name="connsiteY255" fmla="*/ 393700 h 1753029"/>
              <a:gd name="connsiteX256" fmla="*/ 2215730 w 2393530"/>
              <a:gd name="connsiteY256" fmla="*/ 387350 h 1753029"/>
              <a:gd name="connsiteX257" fmla="*/ 2253830 w 2393530"/>
              <a:gd name="connsiteY257" fmla="*/ 377825 h 1753029"/>
              <a:gd name="connsiteX258" fmla="*/ 2272880 w 2393530"/>
              <a:gd name="connsiteY258" fmla="*/ 374650 h 1753029"/>
              <a:gd name="connsiteX259" fmla="*/ 2285580 w 2393530"/>
              <a:gd name="connsiteY259" fmla="*/ 368300 h 1753029"/>
              <a:gd name="connsiteX260" fmla="*/ 2304630 w 2393530"/>
              <a:gd name="connsiteY260" fmla="*/ 358775 h 1753029"/>
              <a:gd name="connsiteX261" fmla="*/ 2330030 w 2393530"/>
              <a:gd name="connsiteY261" fmla="*/ 349250 h 1753029"/>
              <a:gd name="connsiteX262" fmla="*/ 2339555 w 2393530"/>
              <a:gd name="connsiteY262" fmla="*/ 342900 h 1753029"/>
              <a:gd name="connsiteX263" fmla="*/ 2352255 w 2393530"/>
              <a:gd name="connsiteY263" fmla="*/ 327025 h 1753029"/>
              <a:gd name="connsiteX264" fmla="*/ 2364955 w 2393530"/>
              <a:gd name="connsiteY264" fmla="*/ 307975 h 1753029"/>
              <a:gd name="connsiteX265" fmla="*/ 2371305 w 2393530"/>
              <a:gd name="connsiteY265" fmla="*/ 298450 h 1753029"/>
              <a:gd name="connsiteX266" fmla="*/ 2374480 w 2393530"/>
              <a:gd name="connsiteY266" fmla="*/ 288925 h 1753029"/>
              <a:gd name="connsiteX267" fmla="*/ 2390355 w 2393530"/>
              <a:gd name="connsiteY267" fmla="*/ 269875 h 1753029"/>
              <a:gd name="connsiteX268" fmla="*/ 2393530 w 2393530"/>
              <a:gd name="connsiteY268" fmla="*/ 254000 h 1753029"/>
              <a:gd name="connsiteX0" fmla="*/ 2368536 w 2368536"/>
              <a:gd name="connsiteY0" fmla="*/ 254000 h 1753029"/>
              <a:gd name="connsiteX1" fmla="*/ 2368536 w 2368536"/>
              <a:gd name="connsiteY1" fmla="*/ 254000 h 1753029"/>
              <a:gd name="connsiteX2" fmla="*/ 2339961 w 2368536"/>
              <a:gd name="connsiteY2" fmla="*/ 257175 h 1753029"/>
              <a:gd name="connsiteX3" fmla="*/ 2330436 w 2368536"/>
              <a:gd name="connsiteY3" fmla="*/ 254000 h 1753029"/>
              <a:gd name="connsiteX4" fmla="*/ 2314561 w 2368536"/>
              <a:gd name="connsiteY4" fmla="*/ 250825 h 1753029"/>
              <a:gd name="connsiteX5" fmla="*/ 2295511 w 2368536"/>
              <a:gd name="connsiteY5" fmla="*/ 244475 h 1753029"/>
              <a:gd name="connsiteX6" fmla="*/ 2273286 w 2368536"/>
              <a:gd name="connsiteY6" fmla="*/ 241300 h 1753029"/>
              <a:gd name="connsiteX7" fmla="*/ 2263761 w 2368536"/>
              <a:gd name="connsiteY7" fmla="*/ 238125 h 1753029"/>
              <a:gd name="connsiteX8" fmla="*/ 2235186 w 2368536"/>
              <a:gd name="connsiteY8" fmla="*/ 222250 h 1753029"/>
              <a:gd name="connsiteX9" fmla="*/ 2232011 w 2368536"/>
              <a:gd name="connsiteY9" fmla="*/ 212725 h 1753029"/>
              <a:gd name="connsiteX10" fmla="*/ 2225661 w 2368536"/>
              <a:gd name="connsiteY10" fmla="*/ 190500 h 1753029"/>
              <a:gd name="connsiteX11" fmla="*/ 2209786 w 2368536"/>
              <a:gd name="connsiteY11" fmla="*/ 171450 h 1753029"/>
              <a:gd name="connsiteX12" fmla="*/ 2203436 w 2368536"/>
              <a:gd name="connsiteY12" fmla="*/ 161925 h 1753029"/>
              <a:gd name="connsiteX13" fmla="*/ 2184386 w 2368536"/>
              <a:gd name="connsiteY13" fmla="*/ 155575 h 1753029"/>
              <a:gd name="connsiteX14" fmla="*/ 2143111 w 2368536"/>
              <a:gd name="connsiteY14" fmla="*/ 149225 h 1753029"/>
              <a:gd name="connsiteX15" fmla="*/ 2098661 w 2368536"/>
              <a:gd name="connsiteY15" fmla="*/ 136525 h 1753029"/>
              <a:gd name="connsiteX16" fmla="*/ 2079611 w 2368536"/>
              <a:gd name="connsiteY16" fmla="*/ 133350 h 1753029"/>
              <a:gd name="connsiteX17" fmla="*/ 2070086 w 2368536"/>
              <a:gd name="connsiteY17" fmla="*/ 127000 h 1753029"/>
              <a:gd name="connsiteX18" fmla="*/ 2057386 w 2368536"/>
              <a:gd name="connsiteY18" fmla="*/ 107950 h 1753029"/>
              <a:gd name="connsiteX19" fmla="*/ 2047861 w 2368536"/>
              <a:gd name="connsiteY19" fmla="*/ 104775 h 1753029"/>
              <a:gd name="connsiteX20" fmla="*/ 2044686 w 2368536"/>
              <a:gd name="connsiteY20" fmla="*/ 95250 h 1753029"/>
              <a:gd name="connsiteX21" fmla="*/ 2025636 w 2368536"/>
              <a:gd name="connsiteY21" fmla="*/ 88900 h 1753029"/>
              <a:gd name="connsiteX22" fmla="*/ 2000236 w 2368536"/>
              <a:gd name="connsiteY22" fmla="*/ 66675 h 1753029"/>
              <a:gd name="connsiteX23" fmla="*/ 1990711 w 2368536"/>
              <a:gd name="connsiteY23" fmla="*/ 63500 h 1753029"/>
              <a:gd name="connsiteX24" fmla="*/ 1971661 w 2368536"/>
              <a:gd name="connsiteY24" fmla="*/ 50800 h 1753029"/>
              <a:gd name="connsiteX25" fmla="*/ 1958961 w 2368536"/>
              <a:gd name="connsiteY25" fmla="*/ 41275 h 1753029"/>
              <a:gd name="connsiteX26" fmla="*/ 1946261 w 2368536"/>
              <a:gd name="connsiteY26" fmla="*/ 38100 h 1753029"/>
              <a:gd name="connsiteX27" fmla="*/ 1936736 w 2368536"/>
              <a:gd name="connsiteY27" fmla="*/ 31750 h 1753029"/>
              <a:gd name="connsiteX28" fmla="*/ 1911336 w 2368536"/>
              <a:gd name="connsiteY28" fmla="*/ 25400 h 1753029"/>
              <a:gd name="connsiteX29" fmla="*/ 1901811 w 2368536"/>
              <a:gd name="connsiteY29" fmla="*/ 22225 h 1753029"/>
              <a:gd name="connsiteX30" fmla="*/ 1889111 w 2368536"/>
              <a:gd name="connsiteY30" fmla="*/ 19050 h 1753029"/>
              <a:gd name="connsiteX31" fmla="*/ 1873236 w 2368536"/>
              <a:gd name="connsiteY31" fmla="*/ 15875 h 1753029"/>
              <a:gd name="connsiteX32" fmla="*/ 1854186 w 2368536"/>
              <a:gd name="connsiteY32" fmla="*/ 9525 h 1753029"/>
              <a:gd name="connsiteX33" fmla="*/ 1844661 w 2368536"/>
              <a:gd name="connsiteY33" fmla="*/ 6350 h 1753029"/>
              <a:gd name="connsiteX34" fmla="*/ 1803386 w 2368536"/>
              <a:gd name="connsiteY34" fmla="*/ 0 h 1753029"/>
              <a:gd name="connsiteX35" fmla="*/ 1755761 w 2368536"/>
              <a:gd name="connsiteY35" fmla="*/ 3175 h 1753029"/>
              <a:gd name="connsiteX36" fmla="*/ 1746236 w 2368536"/>
              <a:gd name="connsiteY36" fmla="*/ 6350 h 1753029"/>
              <a:gd name="connsiteX37" fmla="*/ 1714486 w 2368536"/>
              <a:gd name="connsiteY37" fmla="*/ 15875 h 1753029"/>
              <a:gd name="connsiteX38" fmla="*/ 1704961 w 2368536"/>
              <a:gd name="connsiteY38" fmla="*/ 19050 h 1753029"/>
              <a:gd name="connsiteX39" fmla="*/ 1685911 w 2368536"/>
              <a:gd name="connsiteY39" fmla="*/ 31750 h 1753029"/>
              <a:gd name="connsiteX40" fmla="*/ 1676386 w 2368536"/>
              <a:gd name="connsiteY40" fmla="*/ 50800 h 1753029"/>
              <a:gd name="connsiteX41" fmla="*/ 1673211 w 2368536"/>
              <a:gd name="connsiteY41" fmla="*/ 60325 h 1753029"/>
              <a:gd name="connsiteX42" fmla="*/ 1663686 w 2368536"/>
              <a:gd name="connsiteY42" fmla="*/ 66675 h 1753029"/>
              <a:gd name="connsiteX43" fmla="*/ 1650986 w 2368536"/>
              <a:gd name="connsiteY43" fmla="*/ 85725 h 1753029"/>
              <a:gd name="connsiteX44" fmla="*/ 1644636 w 2368536"/>
              <a:gd name="connsiteY44" fmla="*/ 95250 h 1753029"/>
              <a:gd name="connsiteX45" fmla="*/ 1635111 w 2368536"/>
              <a:gd name="connsiteY45" fmla="*/ 101600 h 1753029"/>
              <a:gd name="connsiteX46" fmla="*/ 1609711 w 2368536"/>
              <a:gd name="connsiteY46" fmla="*/ 139700 h 1753029"/>
              <a:gd name="connsiteX47" fmla="*/ 1603361 w 2368536"/>
              <a:gd name="connsiteY47" fmla="*/ 149225 h 1753029"/>
              <a:gd name="connsiteX48" fmla="*/ 1593836 w 2368536"/>
              <a:gd name="connsiteY48" fmla="*/ 155575 h 1753029"/>
              <a:gd name="connsiteX49" fmla="*/ 1587486 w 2368536"/>
              <a:gd name="connsiteY49" fmla="*/ 168275 h 1753029"/>
              <a:gd name="connsiteX50" fmla="*/ 1577961 w 2368536"/>
              <a:gd name="connsiteY50" fmla="*/ 187325 h 1753029"/>
              <a:gd name="connsiteX51" fmla="*/ 1568436 w 2368536"/>
              <a:gd name="connsiteY51" fmla="*/ 193675 h 1753029"/>
              <a:gd name="connsiteX52" fmla="*/ 1562086 w 2368536"/>
              <a:gd name="connsiteY52" fmla="*/ 203200 h 1753029"/>
              <a:gd name="connsiteX53" fmla="*/ 1558911 w 2368536"/>
              <a:gd name="connsiteY53" fmla="*/ 212725 h 1753029"/>
              <a:gd name="connsiteX54" fmla="*/ 1546211 w 2368536"/>
              <a:gd name="connsiteY54" fmla="*/ 231775 h 1753029"/>
              <a:gd name="connsiteX55" fmla="*/ 1549386 w 2368536"/>
              <a:gd name="connsiteY55" fmla="*/ 247650 h 1753029"/>
              <a:gd name="connsiteX56" fmla="*/ 1558911 w 2368536"/>
              <a:gd name="connsiteY56" fmla="*/ 257175 h 1753029"/>
              <a:gd name="connsiteX57" fmla="*/ 1565261 w 2368536"/>
              <a:gd name="connsiteY57" fmla="*/ 266700 h 1753029"/>
              <a:gd name="connsiteX58" fmla="*/ 1568436 w 2368536"/>
              <a:gd name="connsiteY58" fmla="*/ 279400 h 1753029"/>
              <a:gd name="connsiteX59" fmla="*/ 1574786 w 2368536"/>
              <a:gd name="connsiteY59" fmla="*/ 288925 h 1753029"/>
              <a:gd name="connsiteX60" fmla="*/ 1568436 w 2368536"/>
              <a:gd name="connsiteY60" fmla="*/ 317500 h 1753029"/>
              <a:gd name="connsiteX61" fmla="*/ 1562086 w 2368536"/>
              <a:gd name="connsiteY61" fmla="*/ 342900 h 1753029"/>
              <a:gd name="connsiteX62" fmla="*/ 1558911 w 2368536"/>
              <a:gd name="connsiteY62" fmla="*/ 355600 h 1753029"/>
              <a:gd name="connsiteX63" fmla="*/ 1555736 w 2368536"/>
              <a:gd name="connsiteY63" fmla="*/ 365125 h 1753029"/>
              <a:gd name="connsiteX64" fmla="*/ 1546211 w 2368536"/>
              <a:gd name="connsiteY64" fmla="*/ 371475 h 1753029"/>
              <a:gd name="connsiteX65" fmla="*/ 1539861 w 2368536"/>
              <a:gd name="connsiteY65" fmla="*/ 381000 h 1753029"/>
              <a:gd name="connsiteX66" fmla="*/ 1508111 w 2368536"/>
              <a:gd name="connsiteY66" fmla="*/ 400050 h 1753029"/>
              <a:gd name="connsiteX67" fmla="*/ 1498586 w 2368536"/>
              <a:gd name="connsiteY67" fmla="*/ 403225 h 1753029"/>
              <a:gd name="connsiteX68" fmla="*/ 1489061 w 2368536"/>
              <a:gd name="connsiteY68" fmla="*/ 409575 h 1753029"/>
              <a:gd name="connsiteX69" fmla="*/ 1482711 w 2368536"/>
              <a:gd name="connsiteY69" fmla="*/ 419100 h 1753029"/>
              <a:gd name="connsiteX70" fmla="*/ 1463661 w 2368536"/>
              <a:gd name="connsiteY70" fmla="*/ 431800 h 1753029"/>
              <a:gd name="connsiteX71" fmla="*/ 1457311 w 2368536"/>
              <a:gd name="connsiteY71" fmla="*/ 450850 h 1753029"/>
              <a:gd name="connsiteX72" fmla="*/ 1463661 w 2368536"/>
              <a:gd name="connsiteY72" fmla="*/ 469900 h 1753029"/>
              <a:gd name="connsiteX73" fmla="*/ 1435086 w 2368536"/>
              <a:gd name="connsiteY73" fmla="*/ 482600 h 1753029"/>
              <a:gd name="connsiteX74" fmla="*/ 1403336 w 2368536"/>
              <a:gd name="connsiteY74" fmla="*/ 514350 h 1753029"/>
              <a:gd name="connsiteX75" fmla="*/ 1393811 w 2368536"/>
              <a:gd name="connsiteY75" fmla="*/ 520700 h 1753029"/>
              <a:gd name="connsiteX76" fmla="*/ 1384286 w 2368536"/>
              <a:gd name="connsiteY76" fmla="*/ 523875 h 1753029"/>
              <a:gd name="connsiteX77" fmla="*/ 1365236 w 2368536"/>
              <a:gd name="connsiteY77" fmla="*/ 536575 h 1753029"/>
              <a:gd name="connsiteX78" fmla="*/ 1343011 w 2368536"/>
              <a:gd name="connsiteY78" fmla="*/ 517525 h 1753029"/>
              <a:gd name="connsiteX79" fmla="*/ 1330311 w 2368536"/>
              <a:gd name="connsiteY79" fmla="*/ 514350 h 1753029"/>
              <a:gd name="connsiteX80" fmla="*/ 1320786 w 2368536"/>
              <a:gd name="connsiteY80" fmla="*/ 511175 h 1753029"/>
              <a:gd name="connsiteX81" fmla="*/ 1266811 w 2368536"/>
              <a:gd name="connsiteY81" fmla="*/ 514350 h 1753029"/>
              <a:gd name="connsiteX82" fmla="*/ 1254111 w 2368536"/>
              <a:gd name="connsiteY82" fmla="*/ 530225 h 1753029"/>
              <a:gd name="connsiteX83" fmla="*/ 1244586 w 2368536"/>
              <a:gd name="connsiteY83" fmla="*/ 539750 h 1753029"/>
              <a:gd name="connsiteX84" fmla="*/ 1241411 w 2368536"/>
              <a:gd name="connsiteY84" fmla="*/ 549275 h 1753029"/>
              <a:gd name="connsiteX85" fmla="*/ 1222361 w 2368536"/>
              <a:gd name="connsiteY85" fmla="*/ 561975 h 1753029"/>
              <a:gd name="connsiteX86" fmla="*/ 1203311 w 2368536"/>
              <a:gd name="connsiteY86" fmla="*/ 571500 h 1753029"/>
              <a:gd name="connsiteX87" fmla="*/ 1190611 w 2368536"/>
              <a:gd name="connsiteY87" fmla="*/ 590550 h 1753029"/>
              <a:gd name="connsiteX88" fmla="*/ 1193786 w 2368536"/>
              <a:gd name="connsiteY88" fmla="*/ 606425 h 1753029"/>
              <a:gd name="connsiteX89" fmla="*/ 1196961 w 2368536"/>
              <a:gd name="connsiteY89" fmla="*/ 615950 h 1753029"/>
              <a:gd name="connsiteX90" fmla="*/ 1200136 w 2368536"/>
              <a:gd name="connsiteY90" fmla="*/ 631825 h 1753029"/>
              <a:gd name="connsiteX91" fmla="*/ 1190611 w 2368536"/>
              <a:gd name="connsiteY91" fmla="*/ 650875 h 1753029"/>
              <a:gd name="connsiteX92" fmla="*/ 1181086 w 2368536"/>
              <a:gd name="connsiteY92" fmla="*/ 654050 h 1753029"/>
              <a:gd name="connsiteX93" fmla="*/ 1171561 w 2368536"/>
              <a:gd name="connsiteY93" fmla="*/ 660400 h 1753029"/>
              <a:gd name="connsiteX94" fmla="*/ 1152511 w 2368536"/>
              <a:gd name="connsiteY94" fmla="*/ 676275 h 1753029"/>
              <a:gd name="connsiteX95" fmla="*/ 1149336 w 2368536"/>
              <a:gd name="connsiteY95" fmla="*/ 685800 h 1753029"/>
              <a:gd name="connsiteX96" fmla="*/ 1136636 w 2368536"/>
              <a:gd name="connsiteY96" fmla="*/ 714375 h 1753029"/>
              <a:gd name="connsiteX97" fmla="*/ 1130286 w 2368536"/>
              <a:gd name="connsiteY97" fmla="*/ 746125 h 1753029"/>
              <a:gd name="connsiteX98" fmla="*/ 1123936 w 2368536"/>
              <a:gd name="connsiteY98" fmla="*/ 765175 h 1753029"/>
              <a:gd name="connsiteX99" fmla="*/ 1117586 w 2368536"/>
              <a:gd name="connsiteY99" fmla="*/ 774700 h 1753029"/>
              <a:gd name="connsiteX100" fmla="*/ 1111236 w 2368536"/>
              <a:gd name="connsiteY100" fmla="*/ 793750 h 1753029"/>
              <a:gd name="connsiteX101" fmla="*/ 1104886 w 2368536"/>
              <a:gd name="connsiteY101" fmla="*/ 803275 h 1753029"/>
              <a:gd name="connsiteX102" fmla="*/ 1092186 w 2368536"/>
              <a:gd name="connsiteY102" fmla="*/ 831850 h 1753029"/>
              <a:gd name="connsiteX103" fmla="*/ 1095361 w 2368536"/>
              <a:gd name="connsiteY103" fmla="*/ 854075 h 1753029"/>
              <a:gd name="connsiteX104" fmla="*/ 1104886 w 2368536"/>
              <a:gd name="connsiteY104" fmla="*/ 860425 h 1753029"/>
              <a:gd name="connsiteX105" fmla="*/ 1127111 w 2368536"/>
              <a:gd name="connsiteY105" fmla="*/ 869950 h 1753029"/>
              <a:gd name="connsiteX106" fmla="*/ 1142986 w 2368536"/>
              <a:gd name="connsiteY106" fmla="*/ 885825 h 1753029"/>
              <a:gd name="connsiteX107" fmla="*/ 1149336 w 2368536"/>
              <a:gd name="connsiteY107" fmla="*/ 895350 h 1753029"/>
              <a:gd name="connsiteX108" fmla="*/ 1162036 w 2368536"/>
              <a:gd name="connsiteY108" fmla="*/ 898525 h 1753029"/>
              <a:gd name="connsiteX109" fmla="*/ 1174736 w 2368536"/>
              <a:gd name="connsiteY109" fmla="*/ 904875 h 1753029"/>
              <a:gd name="connsiteX110" fmla="*/ 1193786 w 2368536"/>
              <a:gd name="connsiteY110" fmla="*/ 914400 h 1753029"/>
              <a:gd name="connsiteX111" fmla="*/ 1196961 w 2368536"/>
              <a:gd name="connsiteY111" fmla="*/ 923925 h 1753029"/>
              <a:gd name="connsiteX112" fmla="*/ 1152511 w 2368536"/>
              <a:gd name="connsiteY112" fmla="*/ 942975 h 1753029"/>
              <a:gd name="connsiteX113" fmla="*/ 955661 w 2368536"/>
              <a:gd name="connsiteY113" fmla="*/ 949325 h 1753029"/>
              <a:gd name="connsiteX114" fmla="*/ 930261 w 2368536"/>
              <a:gd name="connsiteY114" fmla="*/ 952500 h 1753029"/>
              <a:gd name="connsiteX115" fmla="*/ 911211 w 2368536"/>
              <a:gd name="connsiteY115" fmla="*/ 965200 h 1753029"/>
              <a:gd name="connsiteX116" fmla="*/ 892161 w 2368536"/>
              <a:gd name="connsiteY116" fmla="*/ 971550 h 1753029"/>
              <a:gd name="connsiteX117" fmla="*/ 869936 w 2368536"/>
              <a:gd name="connsiteY117" fmla="*/ 984250 h 1753029"/>
              <a:gd name="connsiteX118" fmla="*/ 860411 w 2368536"/>
              <a:gd name="connsiteY118" fmla="*/ 987425 h 1753029"/>
              <a:gd name="connsiteX119" fmla="*/ 841361 w 2368536"/>
              <a:gd name="connsiteY119" fmla="*/ 1000125 h 1753029"/>
              <a:gd name="connsiteX120" fmla="*/ 831836 w 2368536"/>
              <a:gd name="connsiteY120" fmla="*/ 1006475 h 1753029"/>
              <a:gd name="connsiteX121" fmla="*/ 822311 w 2368536"/>
              <a:gd name="connsiteY121" fmla="*/ 1009650 h 1753029"/>
              <a:gd name="connsiteX122" fmla="*/ 793736 w 2368536"/>
              <a:gd name="connsiteY122" fmla="*/ 1022350 h 1753029"/>
              <a:gd name="connsiteX123" fmla="*/ 742936 w 2368536"/>
              <a:gd name="connsiteY123" fmla="*/ 1025525 h 1753029"/>
              <a:gd name="connsiteX124" fmla="*/ 711186 w 2368536"/>
              <a:gd name="connsiteY124" fmla="*/ 1073150 h 1753029"/>
              <a:gd name="connsiteX125" fmla="*/ 698486 w 2368536"/>
              <a:gd name="connsiteY125" fmla="*/ 1092200 h 1753029"/>
              <a:gd name="connsiteX126" fmla="*/ 692136 w 2368536"/>
              <a:gd name="connsiteY126" fmla="*/ 1101725 h 1753029"/>
              <a:gd name="connsiteX127" fmla="*/ 701661 w 2368536"/>
              <a:gd name="connsiteY127" fmla="*/ 1120775 h 1753029"/>
              <a:gd name="connsiteX128" fmla="*/ 711186 w 2368536"/>
              <a:gd name="connsiteY128" fmla="*/ 1127125 h 1753029"/>
              <a:gd name="connsiteX129" fmla="*/ 723886 w 2368536"/>
              <a:gd name="connsiteY129" fmla="*/ 1149350 h 1753029"/>
              <a:gd name="connsiteX130" fmla="*/ 746111 w 2368536"/>
              <a:gd name="connsiteY130" fmla="*/ 1168400 h 1753029"/>
              <a:gd name="connsiteX131" fmla="*/ 765161 w 2368536"/>
              <a:gd name="connsiteY131" fmla="*/ 1184275 h 1753029"/>
              <a:gd name="connsiteX132" fmla="*/ 771511 w 2368536"/>
              <a:gd name="connsiteY132" fmla="*/ 1196975 h 1753029"/>
              <a:gd name="connsiteX133" fmla="*/ 793736 w 2368536"/>
              <a:gd name="connsiteY133" fmla="*/ 1212850 h 1753029"/>
              <a:gd name="connsiteX134" fmla="*/ 812786 w 2368536"/>
              <a:gd name="connsiteY134" fmla="*/ 1241425 h 1753029"/>
              <a:gd name="connsiteX135" fmla="*/ 41261 w 2368536"/>
              <a:gd name="connsiteY135" fmla="*/ 1057275 h 1753029"/>
              <a:gd name="connsiteX136" fmla="*/ 38086 w 2368536"/>
              <a:gd name="connsiteY136" fmla="*/ 1176337 h 1753029"/>
              <a:gd name="connsiteX137" fmla="*/ 20629 w 2368536"/>
              <a:gd name="connsiteY137" fmla="*/ 1255712 h 1753029"/>
              <a:gd name="connsiteX138" fmla="*/ 9510 w 2368536"/>
              <a:gd name="connsiteY138" fmla="*/ 1333500 h 1753029"/>
              <a:gd name="connsiteX139" fmla="*/ 169849 w 2368536"/>
              <a:gd name="connsiteY139" fmla="*/ 1582738 h 1753029"/>
              <a:gd name="connsiteX140" fmla="*/ 228586 w 2368536"/>
              <a:gd name="connsiteY140" fmla="*/ 1560512 h 1753029"/>
              <a:gd name="connsiteX141" fmla="*/ 298436 w 2368536"/>
              <a:gd name="connsiteY141" fmla="*/ 1665288 h 1753029"/>
              <a:gd name="connsiteX142" fmla="*/ 265098 w 2368536"/>
              <a:gd name="connsiteY142" fmla="*/ 1752600 h 1753029"/>
              <a:gd name="connsiteX143" fmla="*/ 385749 w 2368536"/>
              <a:gd name="connsiteY143" fmla="*/ 1722437 h 1753029"/>
              <a:gd name="connsiteX144" fmla="*/ 407973 w 2368536"/>
              <a:gd name="connsiteY144" fmla="*/ 1716087 h 1753029"/>
              <a:gd name="connsiteX145" fmla="*/ 412736 w 2368536"/>
              <a:gd name="connsiteY145" fmla="*/ 1725612 h 1753029"/>
              <a:gd name="connsiteX146" fmla="*/ 422261 w 2368536"/>
              <a:gd name="connsiteY146" fmla="*/ 1731962 h 1753029"/>
              <a:gd name="connsiteX147" fmla="*/ 465124 w 2368536"/>
              <a:gd name="connsiteY147" fmla="*/ 1736725 h 1753029"/>
              <a:gd name="connsiteX148" fmla="*/ 496874 w 2368536"/>
              <a:gd name="connsiteY148" fmla="*/ 1727200 h 1753029"/>
              <a:gd name="connsiteX149" fmla="*/ 538149 w 2368536"/>
              <a:gd name="connsiteY149" fmla="*/ 1717675 h 1753029"/>
              <a:gd name="connsiteX150" fmla="*/ 550849 w 2368536"/>
              <a:gd name="connsiteY150" fmla="*/ 1722438 h 1753029"/>
              <a:gd name="connsiteX151" fmla="*/ 617524 w 2368536"/>
              <a:gd name="connsiteY151" fmla="*/ 1706562 h 1753029"/>
              <a:gd name="connsiteX152" fmla="*/ 655623 w 2368536"/>
              <a:gd name="connsiteY152" fmla="*/ 1706563 h 1753029"/>
              <a:gd name="connsiteX153" fmla="*/ 763574 w 2368536"/>
              <a:gd name="connsiteY153" fmla="*/ 1709738 h 1753029"/>
              <a:gd name="connsiteX154" fmla="*/ 720711 w 2368536"/>
              <a:gd name="connsiteY154" fmla="*/ 1706562 h 1753029"/>
              <a:gd name="connsiteX155" fmla="*/ 803261 w 2368536"/>
              <a:gd name="connsiteY155" fmla="*/ 1639887 h 1753029"/>
              <a:gd name="connsiteX156" fmla="*/ 844536 w 2368536"/>
              <a:gd name="connsiteY156" fmla="*/ 1620838 h 1753029"/>
              <a:gd name="connsiteX157" fmla="*/ 873111 w 2368536"/>
              <a:gd name="connsiteY157" fmla="*/ 1635125 h 1753029"/>
              <a:gd name="connsiteX158" fmla="*/ 904861 w 2368536"/>
              <a:gd name="connsiteY158" fmla="*/ 1654175 h 1753029"/>
              <a:gd name="connsiteX159" fmla="*/ 938199 w 2368536"/>
              <a:gd name="connsiteY159" fmla="*/ 1619250 h 1753029"/>
              <a:gd name="connsiteX160" fmla="*/ 1077899 w 2368536"/>
              <a:gd name="connsiteY160" fmla="*/ 1616075 h 1753029"/>
              <a:gd name="connsiteX161" fmla="*/ 1104886 w 2368536"/>
              <a:gd name="connsiteY161" fmla="*/ 1539875 h 1753029"/>
              <a:gd name="connsiteX162" fmla="*/ 1069961 w 2368536"/>
              <a:gd name="connsiteY162" fmla="*/ 1573212 h 1753029"/>
              <a:gd name="connsiteX163" fmla="*/ 1136636 w 2368536"/>
              <a:gd name="connsiteY163" fmla="*/ 1581150 h 1753029"/>
              <a:gd name="connsiteX164" fmla="*/ 1135048 w 2368536"/>
              <a:gd name="connsiteY164" fmla="*/ 1606550 h 1753029"/>
              <a:gd name="connsiteX165" fmla="*/ 1144573 w 2368536"/>
              <a:gd name="connsiteY165" fmla="*/ 1606550 h 1753029"/>
              <a:gd name="connsiteX166" fmla="*/ 1184261 w 2368536"/>
              <a:gd name="connsiteY166" fmla="*/ 1616075 h 1753029"/>
              <a:gd name="connsiteX167" fmla="*/ 1203311 w 2368536"/>
              <a:gd name="connsiteY167" fmla="*/ 1631950 h 1753029"/>
              <a:gd name="connsiteX168" fmla="*/ 1212836 w 2368536"/>
              <a:gd name="connsiteY168" fmla="*/ 1641475 h 1753029"/>
              <a:gd name="connsiteX169" fmla="*/ 1222361 w 2368536"/>
              <a:gd name="connsiteY169" fmla="*/ 1644650 h 1753029"/>
              <a:gd name="connsiteX170" fmla="*/ 1241411 w 2368536"/>
              <a:gd name="connsiteY170" fmla="*/ 1654175 h 1753029"/>
              <a:gd name="connsiteX171" fmla="*/ 1244586 w 2368536"/>
              <a:gd name="connsiteY171" fmla="*/ 1663700 h 1753029"/>
              <a:gd name="connsiteX172" fmla="*/ 1263636 w 2368536"/>
              <a:gd name="connsiteY172" fmla="*/ 1679575 h 1753029"/>
              <a:gd name="connsiteX173" fmla="*/ 1292211 w 2368536"/>
              <a:gd name="connsiteY173" fmla="*/ 1685925 h 1753029"/>
              <a:gd name="connsiteX174" fmla="*/ 1308086 w 2368536"/>
              <a:gd name="connsiteY174" fmla="*/ 1682750 h 1753029"/>
              <a:gd name="connsiteX175" fmla="*/ 1314436 w 2368536"/>
              <a:gd name="connsiteY175" fmla="*/ 1673225 h 1753029"/>
              <a:gd name="connsiteX176" fmla="*/ 1323961 w 2368536"/>
              <a:gd name="connsiteY176" fmla="*/ 1666875 h 1753029"/>
              <a:gd name="connsiteX177" fmla="*/ 1327136 w 2368536"/>
              <a:gd name="connsiteY177" fmla="*/ 1657350 h 1753029"/>
              <a:gd name="connsiteX178" fmla="*/ 1346186 w 2368536"/>
              <a:gd name="connsiteY178" fmla="*/ 1644650 h 1753029"/>
              <a:gd name="connsiteX179" fmla="*/ 1362061 w 2368536"/>
              <a:gd name="connsiteY179" fmla="*/ 1625600 h 1753029"/>
              <a:gd name="connsiteX180" fmla="*/ 1371586 w 2368536"/>
              <a:gd name="connsiteY180" fmla="*/ 1622425 h 1753029"/>
              <a:gd name="connsiteX181" fmla="*/ 1381111 w 2368536"/>
              <a:gd name="connsiteY181" fmla="*/ 1616075 h 1753029"/>
              <a:gd name="connsiteX182" fmla="*/ 1396986 w 2368536"/>
              <a:gd name="connsiteY182" fmla="*/ 1603375 h 1753029"/>
              <a:gd name="connsiteX183" fmla="*/ 1406511 w 2368536"/>
              <a:gd name="connsiteY183" fmla="*/ 1593850 h 1753029"/>
              <a:gd name="connsiteX184" fmla="*/ 1416036 w 2368536"/>
              <a:gd name="connsiteY184" fmla="*/ 1587500 h 1753029"/>
              <a:gd name="connsiteX185" fmla="*/ 1428736 w 2368536"/>
              <a:gd name="connsiteY185" fmla="*/ 1568450 h 1753029"/>
              <a:gd name="connsiteX186" fmla="*/ 1435086 w 2368536"/>
              <a:gd name="connsiteY186" fmla="*/ 1558925 h 1753029"/>
              <a:gd name="connsiteX187" fmla="*/ 1457311 w 2368536"/>
              <a:gd name="connsiteY187" fmla="*/ 1543050 h 1753029"/>
              <a:gd name="connsiteX188" fmla="*/ 1476361 w 2368536"/>
              <a:gd name="connsiteY188" fmla="*/ 1530350 h 1753029"/>
              <a:gd name="connsiteX189" fmla="*/ 1485886 w 2368536"/>
              <a:gd name="connsiteY189" fmla="*/ 1527175 h 1753029"/>
              <a:gd name="connsiteX190" fmla="*/ 1495411 w 2368536"/>
              <a:gd name="connsiteY190" fmla="*/ 1508125 h 1753029"/>
              <a:gd name="connsiteX191" fmla="*/ 1504936 w 2368536"/>
              <a:gd name="connsiteY191" fmla="*/ 1501775 h 1753029"/>
              <a:gd name="connsiteX192" fmla="*/ 1511286 w 2368536"/>
              <a:gd name="connsiteY192" fmla="*/ 1473200 h 1753029"/>
              <a:gd name="connsiteX193" fmla="*/ 1504936 w 2368536"/>
              <a:gd name="connsiteY193" fmla="*/ 1454150 h 1753029"/>
              <a:gd name="connsiteX194" fmla="*/ 1501761 w 2368536"/>
              <a:gd name="connsiteY194" fmla="*/ 1444625 h 1753029"/>
              <a:gd name="connsiteX195" fmla="*/ 1504936 w 2368536"/>
              <a:gd name="connsiteY195" fmla="*/ 1435100 h 1753029"/>
              <a:gd name="connsiteX196" fmla="*/ 1533511 w 2368536"/>
              <a:gd name="connsiteY196" fmla="*/ 1425575 h 1753029"/>
              <a:gd name="connsiteX197" fmla="*/ 1552561 w 2368536"/>
              <a:gd name="connsiteY197" fmla="*/ 1419225 h 1753029"/>
              <a:gd name="connsiteX198" fmla="*/ 1562086 w 2368536"/>
              <a:gd name="connsiteY198" fmla="*/ 1416050 h 1753029"/>
              <a:gd name="connsiteX199" fmla="*/ 1574786 w 2368536"/>
              <a:gd name="connsiteY199" fmla="*/ 1412875 h 1753029"/>
              <a:gd name="connsiteX200" fmla="*/ 1593836 w 2368536"/>
              <a:gd name="connsiteY200" fmla="*/ 1406525 h 1753029"/>
              <a:gd name="connsiteX201" fmla="*/ 1616061 w 2368536"/>
              <a:gd name="connsiteY201" fmla="*/ 1397000 h 1753029"/>
              <a:gd name="connsiteX202" fmla="*/ 1622411 w 2368536"/>
              <a:gd name="connsiteY202" fmla="*/ 1374775 h 1753029"/>
              <a:gd name="connsiteX203" fmla="*/ 1625586 w 2368536"/>
              <a:gd name="connsiteY203" fmla="*/ 1336675 h 1753029"/>
              <a:gd name="connsiteX204" fmla="*/ 1628761 w 2368536"/>
              <a:gd name="connsiteY204" fmla="*/ 1327150 h 1753029"/>
              <a:gd name="connsiteX205" fmla="*/ 1635111 w 2368536"/>
              <a:gd name="connsiteY205" fmla="*/ 1301750 h 1753029"/>
              <a:gd name="connsiteX206" fmla="*/ 1641461 w 2368536"/>
              <a:gd name="connsiteY206" fmla="*/ 1263650 h 1753029"/>
              <a:gd name="connsiteX207" fmla="*/ 1625586 w 2368536"/>
              <a:gd name="connsiteY207" fmla="*/ 1155700 h 1753029"/>
              <a:gd name="connsiteX208" fmla="*/ 1609711 w 2368536"/>
              <a:gd name="connsiteY208" fmla="*/ 1152525 h 1753029"/>
              <a:gd name="connsiteX209" fmla="*/ 1597011 w 2368536"/>
              <a:gd name="connsiteY209" fmla="*/ 1139825 h 1753029"/>
              <a:gd name="connsiteX210" fmla="*/ 1581136 w 2368536"/>
              <a:gd name="connsiteY210" fmla="*/ 1130300 h 1753029"/>
              <a:gd name="connsiteX211" fmla="*/ 1584311 w 2368536"/>
              <a:gd name="connsiteY211" fmla="*/ 1120775 h 1753029"/>
              <a:gd name="connsiteX212" fmla="*/ 1590661 w 2368536"/>
              <a:gd name="connsiteY212" fmla="*/ 1111250 h 1753029"/>
              <a:gd name="connsiteX213" fmla="*/ 1616061 w 2368536"/>
              <a:gd name="connsiteY213" fmla="*/ 1101725 h 1753029"/>
              <a:gd name="connsiteX214" fmla="*/ 1625586 w 2368536"/>
              <a:gd name="connsiteY214" fmla="*/ 1095375 h 1753029"/>
              <a:gd name="connsiteX215" fmla="*/ 1628761 w 2368536"/>
              <a:gd name="connsiteY215" fmla="*/ 1085850 h 1753029"/>
              <a:gd name="connsiteX216" fmla="*/ 1625586 w 2368536"/>
              <a:gd name="connsiteY216" fmla="*/ 1019175 h 1753029"/>
              <a:gd name="connsiteX217" fmla="*/ 1600186 w 2368536"/>
              <a:gd name="connsiteY217" fmla="*/ 996950 h 1753029"/>
              <a:gd name="connsiteX218" fmla="*/ 1577961 w 2368536"/>
              <a:gd name="connsiteY218" fmla="*/ 974725 h 1753029"/>
              <a:gd name="connsiteX219" fmla="*/ 1568436 w 2368536"/>
              <a:gd name="connsiteY219" fmla="*/ 965200 h 1753029"/>
              <a:gd name="connsiteX220" fmla="*/ 1562086 w 2368536"/>
              <a:gd name="connsiteY220" fmla="*/ 955675 h 1753029"/>
              <a:gd name="connsiteX221" fmla="*/ 1568436 w 2368536"/>
              <a:gd name="connsiteY221" fmla="*/ 946150 h 1753029"/>
              <a:gd name="connsiteX222" fmla="*/ 1590661 w 2368536"/>
              <a:gd name="connsiteY222" fmla="*/ 933450 h 1753029"/>
              <a:gd name="connsiteX223" fmla="*/ 1600186 w 2368536"/>
              <a:gd name="connsiteY223" fmla="*/ 927100 h 1753029"/>
              <a:gd name="connsiteX224" fmla="*/ 1603361 w 2368536"/>
              <a:gd name="connsiteY224" fmla="*/ 917575 h 1753029"/>
              <a:gd name="connsiteX225" fmla="*/ 1597011 w 2368536"/>
              <a:gd name="connsiteY225" fmla="*/ 828675 h 1753029"/>
              <a:gd name="connsiteX226" fmla="*/ 1590661 w 2368536"/>
              <a:gd name="connsiteY226" fmla="*/ 803275 h 1753029"/>
              <a:gd name="connsiteX227" fmla="*/ 1577961 w 2368536"/>
              <a:gd name="connsiteY227" fmla="*/ 784225 h 1753029"/>
              <a:gd name="connsiteX228" fmla="*/ 1571611 w 2368536"/>
              <a:gd name="connsiteY228" fmla="*/ 768350 h 1753029"/>
              <a:gd name="connsiteX229" fmla="*/ 1555736 w 2368536"/>
              <a:gd name="connsiteY229" fmla="*/ 739775 h 1753029"/>
              <a:gd name="connsiteX230" fmla="*/ 1536686 w 2368536"/>
              <a:gd name="connsiteY230" fmla="*/ 720725 h 1753029"/>
              <a:gd name="connsiteX231" fmla="*/ 1527161 w 2368536"/>
              <a:gd name="connsiteY231" fmla="*/ 714375 h 1753029"/>
              <a:gd name="connsiteX232" fmla="*/ 1517636 w 2368536"/>
              <a:gd name="connsiteY232" fmla="*/ 704850 h 1753029"/>
              <a:gd name="connsiteX233" fmla="*/ 1533511 w 2368536"/>
              <a:gd name="connsiteY233" fmla="*/ 692150 h 1753029"/>
              <a:gd name="connsiteX234" fmla="*/ 1539861 w 2368536"/>
              <a:gd name="connsiteY234" fmla="*/ 682625 h 1753029"/>
              <a:gd name="connsiteX235" fmla="*/ 1558911 w 2368536"/>
              <a:gd name="connsiteY235" fmla="*/ 676275 h 1753029"/>
              <a:gd name="connsiteX236" fmla="*/ 1584311 w 2368536"/>
              <a:gd name="connsiteY236" fmla="*/ 663575 h 1753029"/>
              <a:gd name="connsiteX237" fmla="*/ 1597011 w 2368536"/>
              <a:gd name="connsiteY237" fmla="*/ 650875 h 1753029"/>
              <a:gd name="connsiteX238" fmla="*/ 1606536 w 2368536"/>
              <a:gd name="connsiteY238" fmla="*/ 647700 h 1753029"/>
              <a:gd name="connsiteX239" fmla="*/ 1625586 w 2368536"/>
              <a:gd name="connsiteY239" fmla="*/ 635000 h 1753029"/>
              <a:gd name="connsiteX240" fmla="*/ 1889111 w 2368536"/>
              <a:gd name="connsiteY240" fmla="*/ 625475 h 1753029"/>
              <a:gd name="connsiteX241" fmla="*/ 1908161 w 2368536"/>
              <a:gd name="connsiteY241" fmla="*/ 619125 h 1753029"/>
              <a:gd name="connsiteX242" fmla="*/ 1917686 w 2368536"/>
              <a:gd name="connsiteY242" fmla="*/ 600075 h 1753029"/>
              <a:gd name="connsiteX243" fmla="*/ 1924036 w 2368536"/>
              <a:gd name="connsiteY243" fmla="*/ 571500 h 1753029"/>
              <a:gd name="connsiteX244" fmla="*/ 1920861 w 2368536"/>
              <a:gd name="connsiteY244" fmla="*/ 558800 h 1753029"/>
              <a:gd name="connsiteX245" fmla="*/ 1917686 w 2368536"/>
              <a:gd name="connsiteY245" fmla="*/ 523875 h 1753029"/>
              <a:gd name="connsiteX246" fmla="*/ 1917686 w 2368536"/>
              <a:gd name="connsiteY246" fmla="*/ 485775 h 1753029"/>
              <a:gd name="connsiteX247" fmla="*/ 1946261 w 2368536"/>
              <a:gd name="connsiteY247" fmla="*/ 466725 h 1753029"/>
              <a:gd name="connsiteX248" fmla="*/ 1949436 w 2368536"/>
              <a:gd name="connsiteY248" fmla="*/ 457200 h 1753029"/>
              <a:gd name="connsiteX249" fmla="*/ 1958961 w 2368536"/>
              <a:gd name="connsiteY249" fmla="*/ 450850 h 1753029"/>
              <a:gd name="connsiteX250" fmla="*/ 1962136 w 2368536"/>
              <a:gd name="connsiteY250" fmla="*/ 441325 h 1753029"/>
              <a:gd name="connsiteX251" fmla="*/ 1971661 w 2368536"/>
              <a:gd name="connsiteY251" fmla="*/ 438150 h 1753029"/>
              <a:gd name="connsiteX252" fmla="*/ 1990711 w 2368536"/>
              <a:gd name="connsiteY252" fmla="*/ 425450 h 1753029"/>
              <a:gd name="connsiteX253" fmla="*/ 2009761 w 2368536"/>
              <a:gd name="connsiteY253" fmla="*/ 415925 h 1753029"/>
              <a:gd name="connsiteX254" fmla="*/ 2076436 w 2368536"/>
              <a:gd name="connsiteY254" fmla="*/ 400050 h 1753029"/>
              <a:gd name="connsiteX255" fmla="*/ 2117711 w 2368536"/>
              <a:gd name="connsiteY255" fmla="*/ 393700 h 1753029"/>
              <a:gd name="connsiteX256" fmla="*/ 2190736 w 2368536"/>
              <a:gd name="connsiteY256" fmla="*/ 387350 h 1753029"/>
              <a:gd name="connsiteX257" fmla="*/ 2228836 w 2368536"/>
              <a:gd name="connsiteY257" fmla="*/ 377825 h 1753029"/>
              <a:gd name="connsiteX258" fmla="*/ 2247886 w 2368536"/>
              <a:gd name="connsiteY258" fmla="*/ 374650 h 1753029"/>
              <a:gd name="connsiteX259" fmla="*/ 2260586 w 2368536"/>
              <a:gd name="connsiteY259" fmla="*/ 368300 h 1753029"/>
              <a:gd name="connsiteX260" fmla="*/ 2279636 w 2368536"/>
              <a:gd name="connsiteY260" fmla="*/ 358775 h 1753029"/>
              <a:gd name="connsiteX261" fmla="*/ 2305036 w 2368536"/>
              <a:gd name="connsiteY261" fmla="*/ 349250 h 1753029"/>
              <a:gd name="connsiteX262" fmla="*/ 2314561 w 2368536"/>
              <a:gd name="connsiteY262" fmla="*/ 342900 h 1753029"/>
              <a:gd name="connsiteX263" fmla="*/ 2327261 w 2368536"/>
              <a:gd name="connsiteY263" fmla="*/ 327025 h 1753029"/>
              <a:gd name="connsiteX264" fmla="*/ 2339961 w 2368536"/>
              <a:gd name="connsiteY264" fmla="*/ 307975 h 1753029"/>
              <a:gd name="connsiteX265" fmla="*/ 2346311 w 2368536"/>
              <a:gd name="connsiteY265" fmla="*/ 298450 h 1753029"/>
              <a:gd name="connsiteX266" fmla="*/ 2349486 w 2368536"/>
              <a:gd name="connsiteY266" fmla="*/ 288925 h 1753029"/>
              <a:gd name="connsiteX267" fmla="*/ 2365361 w 2368536"/>
              <a:gd name="connsiteY267" fmla="*/ 269875 h 1753029"/>
              <a:gd name="connsiteX268" fmla="*/ 2368536 w 2368536"/>
              <a:gd name="connsiteY268" fmla="*/ 254000 h 1753029"/>
              <a:gd name="connsiteX0" fmla="*/ 2368536 w 2368536"/>
              <a:gd name="connsiteY0" fmla="*/ 254000 h 1753029"/>
              <a:gd name="connsiteX1" fmla="*/ 2368536 w 2368536"/>
              <a:gd name="connsiteY1" fmla="*/ 254000 h 1753029"/>
              <a:gd name="connsiteX2" fmla="*/ 2339961 w 2368536"/>
              <a:gd name="connsiteY2" fmla="*/ 257175 h 1753029"/>
              <a:gd name="connsiteX3" fmla="*/ 2330436 w 2368536"/>
              <a:gd name="connsiteY3" fmla="*/ 254000 h 1753029"/>
              <a:gd name="connsiteX4" fmla="*/ 2314561 w 2368536"/>
              <a:gd name="connsiteY4" fmla="*/ 250825 h 1753029"/>
              <a:gd name="connsiteX5" fmla="*/ 2295511 w 2368536"/>
              <a:gd name="connsiteY5" fmla="*/ 244475 h 1753029"/>
              <a:gd name="connsiteX6" fmla="*/ 2273286 w 2368536"/>
              <a:gd name="connsiteY6" fmla="*/ 241300 h 1753029"/>
              <a:gd name="connsiteX7" fmla="*/ 2263761 w 2368536"/>
              <a:gd name="connsiteY7" fmla="*/ 238125 h 1753029"/>
              <a:gd name="connsiteX8" fmla="*/ 2235186 w 2368536"/>
              <a:gd name="connsiteY8" fmla="*/ 222250 h 1753029"/>
              <a:gd name="connsiteX9" fmla="*/ 2232011 w 2368536"/>
              <a:gd name="connsiteY9" fmla="*/ 212725 h 1753029"/>
              <a:gd name="connsiteX10" fmla="*/ 2225661 w 2368536"/>
              <a:gd name="connsiteY10" fmla="*/ 190500 h 1753029"/>
              <a:gd name="connsiteX11" fmla="*/ 2209786 w 2368536"/>
              <a:gd name="connsiteY11" fmla="*/ 171450 h 1753029"/>
              <a:gd name="connsiteX12" fmla="*/ 2203436 w 2368536"/>
              <a:gd name="connsiteY12" fmla="*/ 161925 h 1753029"/>
              <a:gd name="connsiteX13" fmla="*/ 2184386 w 2368536"/>
              <a:gd name="connsiteY13" fmla="*/ 155575 h 1753029"/>
              <a:gd name="connsiteX14" fmla="*/ 2143111 w 2368536"/>
              <a:gd name="connsiteY14" fmla="*/ 149225 h 1753029"/>
              <a:gd name="connsiteX15" fmla="*/ 2098661 w 2368536"/>
              <a:gd name="connsiteY15" fmla="*/ 136525 h 1753029"/>
              <a:gd name="connsiteX16" fmla="*/ 2079611 w 2368536"/>
              <a:gd name="connsiteY16" fmla="*/ 133350 h 1753029"/>
              <a:gd name="connsiteX17" fmla="*/ 2070086 w 2368536"/>
              <a:gd name="connsiteY17" fmla="*/ 127000 h 1753029"/>
              <a:gd name="connsiteX18" fmla="*/ 2057386 w 2368536"/>
              <a:gd name="connsiteY18" fmla="*/ 107950 h 1753029"/>
              <a:gd name="connsiteX19" fmla="*/ 2047861 w 2368536"/>
              <a:gd name="connsiteY19" fmla="*/ 104775 h 1753029"/>
              <a:gd name="connsiteX20" fmla="*/ 2044686 w 2368536"/>
              <a:gd name="connsiteY20" fmla="*/ 95250 h 1753029"/>
              <a:gd name="connsiteX21" fmla="*/ 2025636 w 2368536"/>
              <a:gd name="connsiteY21" fmla="*/ 88900 h 1753029"/>
              <a:gd name="connsiteX22" fmla="*/ 2000236 w 2368536"/>
              <a:gd name="connsiteY22" fmla="*/ 66675 h 1753029"/>
              <a:gd name="connsiteX23" fmla="*/ 1990711 w 2368536"/>
              <a:gd name="connsiteY23" fmla="*/ 63500 h 1753029"/>
              <a:gd name="connsiteX24" fmla="*/ 1971661 w 2368536"/>
              <a:gd name="connsiteY24" fmla="*/ 50800 h 1753029"/>
              <a:gd name="connsiteX25" fmla="*/ 1958961 w 2368536"/>
              <a:gd name="connsiteY25" fmla="*/ 41275 h 1753029"/>
              <a:gd name="connsiteX26" fmla="*/ 1946261 w 2368536"/>
              <a:gd name="connsiteY26" fmla="*/ 38100 h 1753029"/>
              <a:gd name="connsiteX27" fmla="*/ 1936736 w 2368536"/>
              <a:gd name="connsiteY27" fmla="*/ 31750 h 1753029"/>
              <a:gd name="connsiteX28" fmla="*/ 1911336 w 2368536"/>
              <a:gd name="connsiteY28" fmla="*/ 25400 h 1753029"/>
              <a:gd name="connsiteX29" fmla="*/ 1901811 w 2368536"/>
              <a:gd name="connsiteY29" fmla="*/ 22225 h 1753029"/>
              <a:gd name="connsiteX30" fmla="*/ 1889111 w 2368536"/>
              <a:gd name="connsiteY30" fmla="*/ 19050 h 1753029"/>
              <a:gd name="connsiteX31" fmla="*/ 1873236 w 2368536"/>
              <a:gd name="connsiteY31" fmla="*/ 15875 h 1753029"/>
              <a:gd name="connsiteX32" fmla="*/ 1854186 w 2368536"/>
              <a:gd name="connsiteY32" fmla="*/ 9525 h 1753029"/>
              <a:gd name="connsiteX33" fmla="*/ 1844661 w 2368536"/>
              <a:gd name="connsiteY33" fmla="*/ 6350 h 1753029"/>
              <a:gd name="connsiteX34" fmla="*/ 1803386 w 2368536"/>
              <a:gd name="connsiteY34" fmla="*/ 0 h 1753029"/>
              <a:gd name="connsiteX35" fmla="*/ 1755761 w 2368536"/>
              <a:gd name="connsiteY35" fmla="*/ 3175 h 1753029"/>
              <a:gd name="connsiteX36" fmla="*/ 1746236 w 2368536"/>
              <a:gd name="connsiteY36" fmla="*/ 6350 h 1753029"/>
              <a:gd name="connsiteX37" fmla="*/ 1714486 w 2368536"/>
              <a:gd name="connsiteY37" fmla="*/ 15875 h 1753029"/>
              <a:gd name="connsiteX38" fmla="*/ 1704961 w 2368536"/>
              <a:gd name="connsiteY38" fmla="*/ 19050 h 1753029"/>
              <a:gd name="connsiteX39" fmla="*/ 1685911 w 2368536"/>
              <a:gd name="connsiteY39" fmla="*/ 31750 h 1753029"/>
              <a:gd name="connsiteX40" fmla="*/ 1676386 w 2368536"/>
              <a:gd name="connsiteY40" fmla="*/ 50800 h 1753029"/>
              <a:gd name="connsiteX41" fmla="*/ 1673211 w 2368536"/>
              <a:gd name="connsiteY41" fmla="*/ 60325 h 1753029"/>
              <a:gd name="connsiteX42" fmla="*/ 1663686 w 2368536"/>
              <a:gd name="connsiteY42" fmla="*/ 66675 h 1753029"/>
              <a:gd name="connsiteX43" fmla="*/ 1650986 w 2368536"/>
              <a:gd name="connsiteY43" fmla="*/ 85725 h 1753029"/>
              <a:gd name="connsiteX44" fmla="*/ 1644636 w 2368536"/>
              <a:gd name="connsiteY44" fmla="*/ 95250 h 1753029"/>
              <a:gd name="connsiteX45" fmla="*/ 1635111 w 2368536"/>
              <a:gd name="connsiteY45" fmla="*/ 101600 h 1753029"/>
              <a:gd name="connsiteX46" fmla="*/ 1609711 w 2368536"/>
              <a:gd name="connsiteY46" fmla="*/ 139700 h 1753029"/>
              <a:gd name="connsiteX47" fmla="*/ 1603361 w 2368536"/>
              <a:gd name="connsiteY47" fmla="*/ 149225 h 1753029"/>
              <a:gd name="connsiteX48" fmla="*/ 1593836 w 2368536"/>
              <a:gd name="connsiteY48" fmla="*/ 155575 h 1753029"/>
              <a:gd name="connsiteX49" fmla="*/ 1587486 w 2368536"/>
              <a:gd name="connsiteY49" fmla="*/ 168275 h 1753029"/>
              <a:gd name="connsiteX50" fmla="*/ 1577961 w 2368536"/>
              <a:gd name="connsiteY50" fmla="*/ 187325 h 1753029"/>
              <a:gd name="connsiteX51" fmla="*/ 1568436 w 2368536"/>
              <a:gd name="connsiteY51" fmla="*/ 193675 h 1753029"/>
              <a:gd name="connsiteX52" fmla="*/ 1562086 w 2368536"/>
              <a:gd name="connsiteY52" fmla="*/ 203200 h 1753029"/>
              <a:gd name="connsiteX53" fmla="*/ 1558911 w 2368536"/>
              <a:gd name="connsiteY53" fmla="*/ 212725 h 1753029"/>
              <a:gd name="connsiteX54" fmla="*/ 1546211 w 2368536"/>
              <a:gd name="connsiteY54" fmla="*/ 231775 h 1753029"/>
              <a:gd name="connsiteX55" fmla="*/ 1549386 w 2368536"/>
              <a:gd name="connsiteY55" fmla="*/ 247650 h 1753029"/>
              <a:gd name="connsiteX56" fmla="*/ 1558911 w 2368536"/>
              <a:gd name="connsiteY56" fmla="*/ 257175 h 1753029"/>
              <a:gd name="connsiteX57" fmla="*/ 1565261 w 2368536"/>
              <a:gd name="connsiteY57" fmla="*/ 266700 h 1753029"/>
              <a:gd name="connsiteX58" fmla="*/ 1568436 w 2368536"/>
              <a:gd name="connsiteY58" fmla="*/ 279400 h 1753029"/>
              <a:gd name="connsiteX59" fmla="*/ 1574786 w 2368536"/>
              <a:gd name="connsiteY59" fmla="*/ 288925 h 1753029"/>
              <a:gd name="connsiteX60" fmla="*/ 1568436 w 2368536"/>
              <a:gd name="connsiteY60" fmla="*/ 317500 h 1753029"/>
              <a:gd name="connsiteX61" fmla="*/ 1562086 w 2368536"/>
              <a:gd name="connsiteY61" fmla="*/ 342900 h 1753029"/>
              <a:gd name="connsiteX62" fmla="*/ 1558911 w 2368536"/>
              <a:gd name="connsiteY62" fmla="*/ 355600 h 1753029"/>
              <a:gd name="connsiteX63" fmla="*/ 1555736 w 2368536"/>
              <a:gd name="connsiteY63" fmla="*/ 365125 h 1753029"/>
              <a:gd name="connsiteX64" fmla="*/ 1546211 w 2368536"/>
              <a:gd name="connsiteY64" fmla="*/ 371475 h 1753029"/>
              <a:gd name="connsiteX65" fmla="*/ 1539861 w 2368536"/>
              <a:gd name="connsiteY65" fmla="*/ 381000 h 1753029"/>
              <a:gd name="connsiteX66" fmla="*/ 1508111 w 2368536"/>
              <a:gd name="connsiteY66" fmla="*/ 400050 h 1753029"/>
              <a:gd name="connsiteX67" fmla="*/ 1498586 w 2368536"/>
              <a:gd name="connsiteY67" fmla="*/ 403225 h 1753029"/>
              <a:gd name="connsiteX68" fmla="*/ 1489061 w 2368536"/>
              <a:gd name="connsiteY68" fmla="*/ 409575 h 1753029"/>
              <a:gd name="connsiteX69" fmla="*/ 1482711 w 2368536"/>
              <a:gd name="connsiteY69" fmla="*/ 419100 h 1753029"/>
              <a:gd name="connsiteX70" fmla="*/ 1463661 w 2368536"/>
              <a:gd name="connsiteY70" fmla="*/ 431800 h 1753029"/>
              <a:gd name="connsiteX71" fmla="*/ 1457311 w 2368536"/>
              <a:gd name="connsiteY71" fmla="*/ 450850 h 1753029"/>
              <a:gd name="connsiteX72" fmla="*/ 1463661 w 2368536"/>
              <a:gd name="connsiteY72" fmla="*/ 469900 h 1753029"/>
              <a:gd name="connsiteX73" fmla="*/ 1435086 w 2368536"/>
              <a:gd name="connsiteY73" fmla="*/ 482600 h 1753029"/>
              <a:gd name="connsiteX74" fmla="*/ 1403336 w 2368536"/>
              <a:gd name="connsiteY74" fmla="*/ 514350 h 1753029"/>
              <a:gd name="connsiteX75" fmla="*/ 1393811 w 2368536"/>
              <a:gd name="connsiteY75" fmla="*/ 520700 h 1753029"/>
              <a:gd name="connsiteX76" fmla="*/ 1384286 w 2368536"/>
              <a:gd name="connsiteY76" fmla="*/ 523875 h 1753029"/>
              <a:gd name="connsiteX77" fmla="*/ 1365236 w 2368536"/>
              <a:gd name="connsiteY77" fmla="*/ 536575 h 1753029"/>
              <a:gd name="connsiteX78" fmla="*/ 1343011 w 2368536"/>
              <a:gd name="connsiteY78" fmla="*/ 517525 h 1753029"/>
              <a:gd name="connsiteX79" fmla="*/ 1330311 w 2368536"/>
              <a:gd name="connsiteY79" fmla="*/ 514350 h 1753029"/>
              <a:gd name="connsiteX80" fmla="*/ 1320786 w 2368536"/>
              <a:gd name="connsiteY80" fmla="*/ 511175 h 1753029"/>
              <a:gd name="connsiteX81" fmla="*/ 1266811 w 2368536"/>
              <a:gd name="connsiteY81" fmla="*/ 514350 h 1753029"/>
              <a:gd name="connsiteX82" fmla="*/ 1254111 w 2368536"/>
              <a:gd name="connsiteY82" fmla="*/ 530225 h 1753029"/>
              <a:gd name="connsiteX83" fmla="*/ 1244586 w 2368536"/>
              <a:gd name="connsiteY83" fmla="*/ 539750 h 1753029"/>
              <a:gd name="connsiteX84" fmla="*/ 1241411 w 2368536"/>
              <a:gd name="connsiteY84" fmla="*/ 549275 h 1753029"/>
              <a:gd name="connsiteX85" fmla="*/ 1222361 w 2368536"/>
              <a:gd name="connsiteY85" fmla="*/ 561975 h 1753029"/>
              <a:gd name="connsiteX86" fmla="*/ 1203311 w 2368536"/>
              <a:gd name="connsiteY86" fmla="*/ 571500 h 1753029"/>
              <a:gd name="connsiteX87" fmla="*/ 1190611 w 2368536"/>
              <a:gd name="connsiteY87" fmla="*/ 590550 h 1753029"/>
              <a:gd name="connsiteX88" fmla="*/ 1193786 w 2368536"/>
              <a:gd name="connsiteY88" fmla="*/ 606425 h 1753029"/>
              <a:gd name="connsiteX89" fmla="*/ 1196961 w 2368536"/>
              <a:gd name="connsiteY89" fmla="*/ 615950 h 1753029"/>
              <a:gd name="connsiteX90" fmla="*/ 1200136 w 2368536"/>
              <a:gd name="connsiteY90" fmla="*/ 631825 h 1753029"/>
              <a:gd name="connsiteX91" fmla="*/ 1190611 w 2368536"/>
              <a:gd name="connsiteY91" fmla="*/ 650875 h 1753029"/>
              <a:gd name="connsiteX92" fmla="*/ 1181086 w 2368536"/>
              <a:gd name="connsiteY92" fmla="*/ 654050 h 1753029"/>
              <a:gd name="connsiteX93" fmla="*/ 1171561 w 2368536"/>
              <a:gd name="connsiteY93" fmla="*/ 660400 h 1753029"/>
              <a:gd name="connsiteX94" fmla="*/ 1152511 w 2368536"/>
              <a:gd name="connsiteY94" fmla="*/ 676275 h 1753029"/>
              <a:gd name="connsiteX95" fmla="*/ 1149336 w 2368536"/>
              <a:gd name="connsiteY95" fmla="*/ 685800 h 1753029"/>
              <a:gd name="connsiteX96" fmla="*/ 1136636 w 2368536"/>
              <a:gd name="connsiteY96" fmla="*/ 714375 h 1753029"/>
              <a:gd name="connsiteX97" fmla="*/ 1130286 w 2368536"/>
              <a:gd name="connsiteY97" fmla="*/ 746125 h 1753029"/>
              <a:gd name="connsiteX98" fmla="*/ 1123936 w 2368536"/>
              <a:gd name="connsiteY98" fmla="*/ 765175 h 1753029"/>
              <a:gd name="connsiteX99" fmla="*/ 1117586 w 2368536"/>
              <a:gd name="connsiteY99" fmla="*/ 774700 h 1753029"/>
              <a:gd name="connsiteX100" fmla="*/ 1111236 w 2368536"/>
              <a:gd name="connsiteY100" fmla="*/ 793750 h 1753029"/>
              <a:gd name="connsiteX101" fmla="*/ 1104886 w 2368536"/>
              <a:gd name="connsiteY101" fmla="*/ 803275 h 1753029"/>
              <a:gd name="connsiteX102" fmla="*/ 1092186 w 2368536"/>
              <a:gd name="connsiteY102" fmla="*/ 831850 h 1753029"/>
              <a:gd name="connsiteX103" fmla="*/ 1095361 w 2368536"/>
              <a:gd name="connsiteY103" fmla="*/ 854075 h 1753029"/>
              <a:gd name="connsiteX104" fmla="*/ 1104886 w 2368536"/>
              <a:gd name="connsiteY104" fmla="*/ 860425 h 1753029"/>
              <a:gd name="connsiteX105" fmla="*/ 1127111 w 2368536"/>
              <a:gd name="connsiteY105" fmla="*/ 869950 h 1753029"/>
              <a:gd name="connsiteX106" fmla="*/ 1142986 w 2368536"/>
              <a:gd name="connsiteY106" fmla="*/ 885825 h 1753029"/>
              <a:gd name="connsiteX107" fmla="*/ 1149336 w 2368536"/>
              <a:gd name="connsiteY107" fmla="*/ 895350 h 1753029"/>
              <a:gd name="connsiteX108" fmla="*/ 1162036 w 2368536"/>
              <a:gd name="connsiteY108" fmla="*/ 898525 h 1753029"/>
              <a:gd name="connsiteX109" fmla="*/ 1174736 w 2368536"/>
              <a:gd name="connsiteY109" fmla="*/ 904875 h 1753029"/>
              <a:gd name="connsiteX110" fmla="*/ 1193786 w 2368536"/>
              <a:gd name="connsiteY110" fmla="*/ 914400 h 1753029"/>
              <a:gd name="connsiteX111" fmla="*/ 1196961 w 2368536"/>
              <a:gd name="connsiteY111" fmla="*/ 923925 h 1753029"/>
              <a:gd name="connsiteX112" fmla="*/ 1152511 w 2368536"/>
              <a:gd name="connsiteY112" fmla="*/ 942975 h 1753029"/>
              <a:gd name="connsiteX113" fmla="*/ 955661 w 2368536"/>
              <a:gd name="connsiteY113" fmla="*/ 949325 h 1753029"/>
              <a:gd name="connsiteX114" fmla="*/ 930261 w 2368536"/>
              <a:gd name="connsiteY114" fmla="*/ 952500 h 1753029"/>
              <a:gd name="connsiteX115" fmla="*/ 911211 w 2368536"/>
              <a:gd name="connsiteY115" fmla="*/ 965200 h 1753029"/>
              <a:gd name="connsiteX116" fmla="*/ 892161 w 2368536"/>
              <a:gd name="connsiteY116" fmla="*/ 971550 h 1753029"/>
              <a:gd name="connsiteX117" fmla="*/ 869936 w 2368536"/>
              <a:gd name="connsiteY117" fmla="*/ 984250 h 1753029"/>
              <a:gd name="connsiteX118" fmla="*/ 860411 w 2368536"/>
              <a:gd name="connsiteY118" fmla="*/ 987425 h 1753029"/>
              <a:gd name="connsiteX119" fmla="*/ 841361 w 2368536"/>
              <a:gd name="connsiteY119" fmla="*/ 1000125 h 1753029"/>
              <a:gd name="connsiteX120" fmla="*/ 831836 w 2368536"/>
              <a:gd name="connsiteY120" fmla="*/ 1006475 h 1753029"/>
              <a:gd name="connsiteX121" fmla="*/ 822311 w 2368536"/>
              <a:gd name="connsiteY121" fmla="*/ 1009650 h 1753029"/>
              <a:gd name="connsiteX122" fmla="*/ 793736 w 2368536"/>
              <a:gd name="connsiteY122" fmla="*/ 1022350 h 1753029"/>
              <a:gd name="connsiteX123" fmla="*/ 742936 w 2368536"/>
              <a:gd name="connsiteY123" fmla="*/ 1025525 h 1753029"/>
              <a:gd name="connsiteX124" fmla="*/ 711186 w 2368536"/>
              <a:gd name="connsiteY124" fmla="*/ 1073150 h 1753029"/>
              <a:gd name="connsiteX125" fmla="*/ 698486 w 2368536"/>
              <a:gd name="connsiteY125" fmla="*/ 1092200 h 1753029"/>
              <a:gd name="connsiteX126" fmla="*/ 692136 w 2368536"/>
              <a:gd name="connsiteY126" fmla="*/ 1101725 h 1753029"/>
              <a:gd name="connsiteX127" fmla="*/ 701661 w 2368536"/>
              <a:gd name="connsiteY127" fmla="*/ 1120775 h 1753029"/>
              <a:gd name="connsiteX128" fmla="*/ 711186 w 2368536"/>
              <a:gd name="connsiteY128" fmla="*/ 1127125 h 1753029"/>
              <a:gd name="connsiteX129" fmla="*/ 723886 w 2368536"/>
              <a:gd name="connsiteY129" fmla="*/ 1149350 h 1753029"/>
              <a:gd name="connsiteX130" fmla="*/ 746111 w 2368536"/>
              <a:gd name="connsiteY130" fmla="*/ 1168400 h 1753029"/>
              <a:gd name="connsiteX131" fmla="*/ 765161 w 2368536"/>
              <a:gd name="connsiteY131" fmla="*/ 1184275 h 1753029"/>
              <a:gd name="connsiteX132" fmla="*/ 771511 w 2368536"/>
              <a:gd name="connsiteY132" fmla="*/ 1196975 h 1753029"/>
              <a:gd name="connsiteX133" fmla="*/ 793736 w 2368536"/>
              <a:gd name="connsiteY133" fmla="*/ 1212850 h 1753029"/>
              <a:gd name="connsiteX134" fmla="*/ 98411 w 2368536"/>
              <a:gd name="connsiteY134" fmla="*/ 1036637 h 1753029"/>
              <a:gd name="connsiteX135" fmla="*/ 41261 w 2368536"/>
              <a:gd name="connsiteY135" fmla="*/ 1057275 h 1753029"/>
              <a:gd name="connsiteX136" fmla="*/ 38086 w 2368536"/>
              <a:gd name="connsiteY136" fmla="*/ 1176337 h 1753029"/>
              <a:gd name="connsiteX137" fmla="*/ 20629 w 2368536"/>
              <a:gd name="connsiteY137" fmla="*/ 1255712 h 1753029"/>
              <a:gd name="connsiteX138" fmla="*/ 9510 w 2368536"/>
              <a:gd name="connsiteY138" fmla="*/ 1333500 h 1753029"/>
              <a:gd name="connsiteX139" fmla="*/ 169849 w 2368536"/>
              <a:gd name="connsiteY139" fmla="*/ 1582738 h 1753029"/>
              <a:gd name="connsiteX140" fmla="*/ 228586 w 2368536"/>
              <a:gd name="connsiteY140" fmla="*/ 1560512 h 1753029"/>
              <a:gd name="connsiteX141" fmla="*/ 298436 w 2368536"/>
              <a:gd name="connsiteY141" fmla="*/ 1665288 h 1753029"/>
              <a:gd name="connsiteX142" fmla="*/ 265098 w 2368536"/>
              <a:gd name="connsiteY142" fmla="*/ 1752600 h 1753029"/>
              <a:gd name="connsiteX143" fmla="*/ 385749 w 2368536"/>
              <a:gd name="connsiteY143" fmla="*/ 1722437 h 1753029"/>
              <a:gd name="connsiteX144" fmla="*/ 407973 w 2368536"/>
              <a:gd name="connsiteY144" fmla="*/ 1716087 h 1753029"/>
              <a:gd name="connsiteX145" fmla="*/ 412736 w 2368536"/>
              <a:gd name="connsiteY145" fmla="*/ 1725612 h 1753029"/>
              <a:gd name="connsiteX146" fmla="*/ 422261 w 2368536"/>
              <a:gd name="connsiteY146" fmla="*/ 1731962 h 1753029"/>
              <a:gd name="connsiteX147" fmla="*/ 465124 w 2368536"/>
              <a:gd name="connsiteY147" fmla="*/ 1736725 h 1753029"/>
              <a:gd name="connsiteX148" fmla="*/ 496874 w 2368536"/>
              <a:gd name="connsiteY148" fmla="*/ 1727200 h 1753029"/>
              <a:gd name="connsiteX149" fmla="*/ 538149 w 2368536"/>
              <a:gd name="connsiteY149" fmla="*/ 1717675 h 1753029"/>
              <a:gd name="connsiteX150" fmla="*/ 550849 w 2368536"/>
              <a:gd name="connsiteY150" fmla="*/ 1722438 h 1753029"/>
              <a:gd name="connsiteX151" fmla="*/ 617524 w 2368536"/>
              <a:gd name="connsiteY151" fmla="*/ 1706562 h 1753029"/>
              <a:gd name="connsiteX152" fmla="*/ 655623 w 2368536"/>
              <a:gd name="connsiteY152" fmla="*/ 1706563 h 1753029"/>
              <a:gd name="connsiteX153" fmla="*/ 763574 w 2368536"/>
              <a:gd name="connsiteY153" fmla="*/ 1709738 h 1753029"/>
              <a:gd name="connsiteX154" fmla="*/ 720711 w 2368536"/>
              <a:gd name="connsiteY154" fmla="*/ 1706562 h 1753029"/>
              <a:gd name="connsiteX155" fmla="*/ 803261 w 2368536"/>
              <a:gd name="connsiteY155" fmla="*/ 1639887 h 1753029"/>
              <a:gd name="connsiteX156" fmla="*/ 844536 w 2368536"/>
              <a:gd name="connsiteY156" fmla="*/ 1620838 h 1753029"/>
              <a:gd name="connsiteX157" fmla="*/ 873111 w 2368536"/>
              <a:gd name="connsiteY157" fmla="*/ 1635125 h 1753029"/>
              <a:gd name="connsiteX158" fmla="*/ 904861 w 2368536"/>
              <a:gd name="connsiteY158" fmla="*/ 1654175 h 1753029"/>
              <a:gd name="connsiteX159" fmla="*/ 938199 w 2368536"/>
              <a:gd name="connsiteY159" fmla="*/ 1619250 h 1753029"/>
              <a:gd name="connsiteX160" fmla="*/ 1077899 w 2368536"/>
              <a:gd name="connsiteY160" fmla="*/ 1616075 h 1753029"/>
              <a:gd name="connsiteX161" fmla="*/ 1104886 w 2368536"/>
              <a:gd name="connsiteY161" fmla="*/ 1539875 h 1753029"/>
              <a:gd name="connsiteX162" fmla="*/ 1069961 w 2368536"/>
              <a:gd name="connsiteY162" fmla="*/ 1573212 h 1753029"/>
              <a:gd name="connsiteX163" fmla="*/ 1136636 w 2368536"/>
              <a:gd name="connsiteY163" fmla="*/ 1581150 h 1753029"/>
              <a:gd name="connsiteX164" fmla="*/ 1135048 w 2368536"/>
              <a:gd name="connsiteY164" fmla="*/ 1606550 h 1753029"/>
              <a:gd name="connsiteX165" fmla="*/ 1144573 w 2368536"/>
              <a:gd name="connsiteY165" fmla="*/ 1606550 h 1753029"/>
              <a:gd name="connsiteX166" fmla="*/ 1184261 w 2368536"/>
              <a:gd name="connsiteY166" fmla="*/ 1616075 h 1753029"/>
              <a:gd name="connsiteX167" fmla="*/ 1203311 w 2368536"/>
              <a:gd name="connsiteY167" fmla="*/ 1631950 h 1753029"/>
              <a:gd name="connsiteX168" fmla="*/ 1212836 w 2368536"/>
              <a:gd name="connsiteY168" fmla="*/ 1641475 h 1753029"/>
              <a:gd name="connsiteX169" fmla="*/ 1222361 w 2368536"/>
              <a:gd name="connsiteY169" fmla="*/ 1644650 h 1753029"/>
              <a:gd name="connsiteX170" fmla="*/ 1241411 w 2368536"/>
              <a:gd name="connsiteY170" fmla="*/ 1654175 h 1753029"/>
              <a:gd name="connsiteX171" fmla="*/ 1244586 w 2368536"/>
              <a:gd name="connsiteY171" fmla="*/ 1663700 h 1753029"/>
              <a:gd name="connsiteX172" fmla="*/ 1263636 w 2368536"/>
              <a:gd name="connsiteY172" fmla="*/ 1679575 h 1753029"/>
              <a:gd name="connsiteX173" fmla="*/ 1292211 w 2368536"/>
              <a:gd name="connsiteY173" fmla="*/ 1685925 h 1753029"/>
              <a:gd name="connsiteX174" fmla="*/ 1308086 w 2368536"/>
              <a:gd name="connsiteY174" fmla="*/ 1682750 h 1753029"/>
              <a:gd name="connsiteX175" fmla="*/ 1314436 w 2368536"/>
              <a:gd name="connsiteY175" fmla="*/ 1673225 h 1753029"/>
              <a:gd name="connsiteX176" fmla="*/ 1323961 w 2368536"/>
              <a:gd name="connsiteY176" fmla="*/ 1666875 h 1753029"/>
              <a:gd name="connsiteX177" fmla="*/ 1327136 w 2368536"/>
              <a:gd name="connsiteY177" fmla="*/ 1657350 h 1753029"/>
              <a:gd name="connsiteX178" fmla="*/ 1346186 w 2368536"/>
              <a:gd name="connsiteY178" fmla="*/ 1644650 h 1753029"/>
              <a:gd name="connsiteX179" fmla="*/ 1362061 w 2368536"/>
              <a:gd name="connsiteY179" fmla="*/ 1625600 h 1753029"/>
              <a:gd name="connsiteX180" fmla="*/ 1371586 w 2368536"/>
              <a:gd name="connsiteY180" fmla="*/ 1622425 h 1753029"/>
              <a:gd name="connsiteX181" fmla="*/ 1381111 w 2368536"/>
              <a:gd name="connsiteY181" fmla="*/ 1616075 h 1753029"/>
              <a:gd name="connsiteX182" fmla="*/ 1396986 w 2368536"/>
              <a:gd name="connsiteY182" fmla="*/ 1603375 h 1753029"/>
              <a:gd name="connsiteX183" fmla="*/ 1406511 w 2368536"/>
              <a:gd name="connsiteY183" fmla="*/ 1593850 h 1753029"/>
              <a:gd name="connsiteX184" fmla="*/ 1416036 w 2368536"/>
              <a:gd name="connsiteY184" fmla="*/ 1587500 h 1753029"/>
              <a:gd name="connsiteX185" fmla="*/ 1428736 w 2368536"/>
              <a:gd name="connsiteY185" fmla="*/ 1568450 h 1753029"/>
              <a:gd name="connsiteX186" fmla="*/ 1435086 w 2368536"/>
              <a:gd name="connsiteY186" fmla="*/ 1558925 h 1753029"/>
              <a:gd name="connsiteX187" fmla="*/ 1457311 w 2368536"/>
              <a:gd name="connsiteY187" fmla="*/ 1543050 h 1753029"/>
              <a:gd name="connsiteX188" fmla="*/ 1476361 w 2368536"/>
              <a:gd name="connsiteY188" fmla="*/ 1530350 h 1753029"/>
              <a:gd name="connsiteX189" fmla="*/ 1485886 w 2368536"/>
              <a:gd name="connsiteY189" fmla="*/ 1527175 h 1753029"/>
              <a:gd name="connsiteX190" fmla="*/ 1495411 w 2368536"/>
              <a:gd name="connsiteY190" fmla="*/ 1508125 h 1753029"/>
              <a:gd name="connsiteX191" fmla="*/ 1504936 w 2368536"/>
              <a:gd name="connsiteY191" fmla="*/ 1501775 h 1753029"/>
              <a:gd name="connsiteX192" fmla="*/ 1511286 w 2368536"/>
              <a:gd name="connsiteY192" fmla="*/ 1473200 h 1753029"/>
              <a:gd name="connsiteX193" fmla="*/ 1504936 w 2368536"/>
              <a:gd name="connsiteY193" fmla="*/ 1454150 h 1753029"/>
              <a:gd name="connsiteX194" fmla="*/ 1501761 w 2368536"/>
              <a:gd name="connsiteY194" fmla="*/ 1444625 h 1753029"/>
              <a:gd name="connsiteX195" fmla="*/ 1504936 w 2368536"/>
              <a:gd name="connsiteY195" fmla="*/ 1435100 h 1753029"/>
              <a:gd name="connsiteX196" fmla="*/ 1533511 w 2368536"/>
              <a:gd name="connsiteY196" fmla="*/ 1425575 h 1753029"/>
              <a:gd name="connsiteX197" fmla="*/ 1552561 w 2368536"/>
              <a:gd name="connsiteY197" fmla="*/ 1419225 h 1753029"/>
              <a:gd name="connsiteX198" fmla="*/ 1562086 w 2368536"/>
              <a:gd name="connsiteY198" fmla="*/ 1416050 h 1753029"/>
              <a:gd name="connsiteX199" fmla="*/ 1574786 w 2368536"/>
              <a:gd name="connsiteY199" fmla="*/ 1412875 h 1753029"/>
              <a:gd name="connsiteX200" fmla="*/ 1593836 w 2368536"/>
              <a:gd name="connsiteY200" fmla="*/ 1406525 h 1753029"/>
              <a:gd name="connsiteX201" fmla="*/ 1616061 w 2368536"/>
              <a:gd name="connsiteY201" fmla="*/ 1397000 h 1753029"/>
              <a:gd name="connsiteX202" fmla="*/ 1622411 w 2368536"/>
              <a:gd name="connsiteY202" fmla="*/ 1374775 h 1753029"/>
              <a:gd name="connsiteX203" fmla="*/ 1625586 w 2368536"/>
              <a:gd name="connsiteY203" fmla="*/ 1336675 h 1753029"/>
              <a:gd name="connsiteX204" fmla="*/ 1628761 w 2368536"/>
              <a:gd name="connsiteY204" fmla="*/ 1327150 h 1753029"/>
              <a:gd name="connsiteX205" fmla="*/ 1635111 w 2368536"/>
              <a:gd name="connsiteY205" fmla="*/ 1301750 h 1753029"/>
              <a:gd name="connsiteX206" fmla="*/ 1641461 w 2368536"/>
              <a:gd name="connsiteY206" fmla="*/ 1263650 h 1753029"/>
              <a:gd name="connsiteX207" fmla="*/ 1625586 w 2368536"/>
              <a:gd name="connsiteY207" fmla="*/ 1155700 h 1753029"/>
              <a:gd name="connsiteX208" fmla="*/ 1609711 w 2368536"/>
              <a:gd name="connsiteY208" fmla="*/ 1152525 h 1753029"/>
              <a:gd name="connsiteX209" fmla="*/ 1597011 w 2368536"/>
              <a:gd name="connsiteY209" fmla="*/ 1139825 h 1753029"/>
              <a:gd name="connsiteX210" fmla="*/ 1581136 w 2368536"/>
              <a:gd name="connsiteY210" fmla="*/ 1130300 h 1753029"/>
              <a:gd name="connsiteX211" fmla="*/ 1584311 w 2368536"/>
              <a:gd name="connsiteY211" fmla="*/ 1120775 h 1753029"/>
              <a:gd name="connsiteX212" fmla="*/ 1590661 w 2368536"/>
              <a:gd name="connsiteY212" fmla="*/ 1111250 h 1753029"/>
              <a:gd name="connsiteX213" fmla="*/ 1616061 w 2368536"/>
              <a:gd name="connsiteY213" fmla="*/ 1101725 h 1753029"/>
              <a:gd name="connsiteX214" fmla="*/ 1625586 w 2368536"/>
              <a:gd name="connsiteY214" fmla="*/ 1095375 h 1753029"/>
              <a:gd name="connsiteX215" fmla="*/ 1628761 w 2368536"/>
              <a:gd name="connsiteY215" fmla="*/ 1085850 h 1753029"/>
              <a:gd name="connsiteX216" fmla="*/ 1625586 w 2368536"/>
              <a:gd name="connsiteY216" fmla="*/ 1019175 h 1753029"/>
              <a:gd name="connsiteX217" fmla="*/ 1600186 w 2368536"/>
              <a:gd name="connsiteY217" fmla="*/ 996950 h 1753029"/>
              <a:gd name="connsiteX218" fmla="*/ 1577961 w 2368536"/>
              <a:gd name="connsiteY218" fmla="*/ 974725 h 1753029"/>
              <a:gd name="connsiteX219" fmla="*/ 1568436 w 2368536"/>
              <a:gd name="connsiteY219" fmla="*/ 965200 h 1753029"/>
              <a:gd name="connsiteX220" fmla="*/ 1562086 w 2368536"/>
              <a:gd name="connsiteY220" fmla="*/ 955675 h 1753029"/>
              <a:gd name="connsiteX221" fmla="*/ 1568436 w 2368536"/>
              <a:gd name="connsiteY221" fmla="*/ 946150 h 1753029"/>
              <a:gd name="connsiteX222" fmla="*/ 1590661 w 2368536"/>
              <a:gd name="connsiteY222" fmla="*/ 933450 h 1753029"/>
              <a:gd name="connsiteX223" fmla="*/ 1600186 w 2368536"/>
              <a:gd name="connsiteY223" fmla="*/ 927100 h 1753029"/>
              <a:gd name="connsiteX224" fmla="*/ 1603361 w 2368536"/>
              <a:gd name="connsiteY224" fmla="*/ 917575 h 1753029"/>
              <a:gd name="connsiteX225" fmla="*/ 1597011 w 2368536"/>
              <a:gd name="connsiteY225" fmla="*/ 828675 h 1753029"/>
              <a:gd name="connsiteX226" fmla="*/ 1590661 w 2368536"/>
              <a:gd name="connsiteY226" fmla="*/ 803275 h 1753029"/>
              <a:gd name="connsiteX227" fmla="*/ 1577961 w 2368536"/>
              <a:gd name="connsiteY227" fmla="*/ 784225 h 1753029"/>
              <a:gd name="connsiteX228" fmla="*/ 1571611 w 2368536"/>
              <a:gd name="connsiteY228" fmla="*/ 768350 h 1753029"/>
              <a:gd name="connsiteX229" fmla="*/ 1555736 w 2368536"/>
              <a:gd name="connsiteY229" fmla="*/ 739775 h 1753029"/>
              <a:gd name="connsiteX230" fmla="*/ 1536686 w 2368536"/>
              <a:gd name="connsiteY230" fmla="*/ 720725 h 1753029"/>
              <a:gd name="connsiteX231" fmla="*/ 1527161 w 2368536"/>
              <a:gd name="connsiteY231" fmla="*/ 714375 h 1753029"/>
              <a:gd name="connsiteX232" fmla="*/ 1517636 w 2368536"/>
              <a:gd name="connsiteY232" fmla="*/ 704850 h 1753029"/>
              <a:gd name="connsiteX233" fmla="*/ 1533511 w 2368536"/>
              <a:gd name="connsiteY233" fmla="*/ 692150 h 1753029"/>
              <a:gd name="connsiteX234" fmla="*/ 1539861 w 2368536"/>
              <a:gd name="connsiteY234" fmla="*/ 682625 h 1753029"/>
              <a:gd name="connsiteX235" fmla="*/ 1558911 w 2368536"/>
              <a:gd name="connsiteY235" fmla="*/ 676275 h 1753029"/>
              <a:gd name="connsiteX236" fmla="*/ 1584311 w 2368536"/>
              <a:gd name="connsiteY236" fmla="*/ 663575 h 1753029"/>
              <a:gd name="connsiteX237" fmla="*/ 1597011 w 2368536"/>
              <a:gd name="connsiteY237" fmla="*/ 650875 h 1753029"/>
              <a:gd name="connsiteX238" fmla="*/ 1606536 w 2368536"/>
              <a:gd name="connsiteY238" fmla="*/ 647700 h 1753029"/>
              <a:gd name="connsiteX239" fmla="*/ 1625586 w 2368536"/>
              <a:gd name="connsiteY239" fmla="*/ 635000 h 1753029"/>
              <a:gd name="connsiteX240" fmla="*/ 1889111 w 2368536"/>
              <a:gd name="connsiteY240" fmla="*/ 625475 h 1753029"/>
              <a:gd name="connsiteX241" fmla="*/ 1908161 w 2368536"/>
              <a:gd name="connsiteY241" fmla="*/ 619125 h 1753029"/>
              <a:gd name="connsiteX242" fmla="*/ 1917686 w 2368536"/>
              <a:gd name="connsiteY242" fmla="*/ 600075 h 1753029"/>
              <a:gd name="connsiteX243" fmla="*/ 1924036 w 2368536"/>
              <a:gd name="connsiteY243" fmla="*/ 571500 h 1753029"/>
              <a:gd name="connsiteX244" fmla="*/ 1920861 w 2368536"/>
              <a:gd name="connsiteY244" fmla="*/ 558800 h 1753029"/>
              <a:gd name="connsiteX245" fmla="*/ 1917686 w 2368536"/>
              <a:gd name="connsiteY245" fmla="*/ 523875 h 1753029"/>
              <a:gd name="connsiteX246" fmla="*/ 1917686 w 2368536"/>
              <a:gd name="connsiteY246" fmla="*/ 485775 h 1753029"/>
              <a:gd name="connsiteX247" fmla="*/ 1946261 w 2368536"/>
              <a:gd name="connsiteY247" fmla="*/ 466725 h 1753029"/>
              <a:gd name="connsiteX248" fmla="*/ 1949436 w 2368536"/>
              <a:gd name="connsiteY248" fmla="*/ 457200 h 1753029"/>
              <a:gd name="connsiteX249" fmla="*/ 1958961 w 2368536"/>
              <a:gd name="connsiteY249" fmla="*/ 450850 h 1753029"/>
              <a:gd name="connsiteX250" fmla="*/ 1962136 w 2368536"/>
              <a:gd name="connsiteY250" fmla="*/ 441325 h 1753029"/>
              <a:gd name="connsiteX251" fmla="*/ 1971661 w 2368536"/>
              <a:gd name="connsiteY251" fmla="*/ 438150 h 1753029"/>
              <a:gd name="connsiteX252" fmla="*/ 1990711 w 2368536"/>
              <a:gd name="connsiteY252" fmla="*/ 425450 h 1753029"/>
              <a:gd name="connsiteX253" fmla="*/ 2009761 w 2368536"/>
              <a:gd name="connsiteY253" fmla="*/ 415925 h 1753029"/>
              <a:gd name="connsiteX254" fmla="*/ 2076436 w 2368536"/>
              <a:gd name="connsiteY254" fmla="*/ 400050 h 1753029"/>
              <a:gd name="connsiteX255" fmla="*/ 2117711 w 2368536"/>
              <a:gd name="connsiteY255" fmla="*/ 393700 h 1753029"/>
              <a:gd name="connsiteX256" fmla="*/ 2190736 w 2368536"/>
              <a:gd name="connsiteY256" fmla="*/ 387350 h 1753029"/>
              <a:gd name="connsiteX257" fmla="*/ 2228836 w 2368536"/>
              <a:gd name="connsiteY257" fmla="*/ 377825 h 1753029"/>
              <a:gd name="connsiteX258" fmla="*/ 2247886 w 2368536"/>
              <a:gd name="connsiteY258" fmla="*/ 374650 h 1753029"/>
              <a:gd name="connsiteX259" fmla="*/ 2260586 w 2368536"/>
              <a:gd name="connsiteY259" fmla="*/ 368300 h 1753029"/>
              <a:gd name="connsiteX260" fmla="*/ 2279636 w 2368536"/>
              <a:gd name="connsiteY260" fmla="*/ 358775 h 1753029"/>
              <a:gd name="connsiteX261" fmla="*/ 2305036 w 2368536"/>
              <a:gd name="connsiteY261" fmla="*/ 349250 h 1753029"/>
              <a:gd name="connsiteX262" fmla="*/ 2314561 w 2368536"/>
              <a:gd name="connsiteY262" fmla="*/ 342900 h 1753029"/>
              <a:gd name="connsiteX263" fmla="*/ 2327261 w 2368536"/>
              <a:gd name="connsiteY263" fmla="*/ 327025 h 1753029"/>
              <a:gd name="connsiteX264" fmla="*/ 2339961 w 2368536"/>
              <a:gd name="connsiteY264" fmla="*/ 307975 h 1753029"/>
              <a:gd name="connsiteX265" fmla="*/ 2346311 w 2368536"/>
              <a:gd name="connsiteY265" fmla="*/ 298450 h 1753029"/>
              <a:gd name="connsiteX266" fmla="*/ 2349486 w 2368536"/>
              <a:gd name="connsiteY266" fmla="*/ 288925 h 1753029"/>
              <a:gd name="connsiteX267" fmla="*/ 2365361 w 2368536"/>
              <a:gd name="connsiteY267" fmla="*/ 269875 h 1753029"/>
              <a:gd name="connsiteX268" fmla="*/ 2368536 w 2368536"/>
              <a:gd name="connsiteY268" fmla="*/ 254000 h 1753029"/>
              <a:gd name="connsiteX0" fmla="*/ 2368536 w 2368536"/>
              <a:gd name="connsiteY0" fmla="*/ 254000 h 1753029"/>
              <a:gd name="connsiteX1" fmla="*/ 2368536 w 2368536"/>
              <a:gd name="connsiteY1" fmla="*/ 254000 h 1753029"/>
              <a:gd name="connsiteX2" fmla="*/ 2339961 w 2368536"/>
              <a:gd name="connsiteY2" fmla="*/ 257175 h 1753029"/>
              <a:gd name="connsiteX3" fmla="*/ 2330436 w 2368536"/>
              <a:gd name="connsiteY3" fmla="*/ 254000 h 1753029"/>
              <a:gd name="connsiteX4" fmla="*/ 2314561 w 2368536"/>
              <a:gd name="connsiteY4" fmla="*/ 250825 h 1753029"/>
              <a:gd name="connsiteX5" fmla="*/ 2295511 w 2368536"/>
              <a:gd name="connsiteY5" fmla="*/ 244475 h 1753029"/>
              <a:gd name="connsiteX6" fmla="*/ 2273286 w 2368536"/>
              <a:gd name="connsiteY6" fmla="*/ 241300 h 1753029"/>
              <a:gd name="connsiteX7" fmla="*/ 2263761 w 2368536"/>
              <a:gd name="connsiteY7" fmla="*/ 238125 h 1753029"/>
              <a:gd name="connsiteX8" fmla="*/ 2235186 w 2368536"/>
              <a:gd name="connsiteY8" fmla="*/ 222250 h 1753029"/>
              <a:gd name="connsiteX9" fmla="*/ 2232011 w 2368536"/>
              <a:gd name="connsiteY9" fmla="*/ 212725 h 1753029"/>
              <a:gd name="connsiteX10" fmla="*/ 2225661 w 2368536"/>
              <a:gd name="connsiteY10" fmla="*/ 190500 h 1753029"/>
              <a:gd name="connsiteX11" fmla="*/ 2209786 w 2368536"/>
              <a:gd name="connsiteY11" fmla="*/ 171450 h 1753029"/>
              <a:gd name="connsiteX12" fmla="*/ 2203436 w 2368536"/>
              <a:gd name="connsiteY12" fmla="*/ 161925 h 1753029"/>
              <a:gd name="connsiteX13" fmla="*/ 2184386 w 2368536"/>
              <a:gd name="connsiteY13" fmla="*/ 155575 h 1753029"/>
              <a:gd name="connsiteX14" fmla="*/ 2143111 w 2368536"/>
              <a:gd name="connsiteY14" fmla="*/ 149225 h 1753029"/>
              <a:gd name="connsiteX15" fmla="*/ 2098661 w 2368536"/>
              <a:gd name="connsiteY15" fmla="*/ 136525 h 1753029"/>
              <a:gd name="connsiteX16" fmla="*/ 2079611 w 2368536"/>
              <a:gd name="connsiteY16" fmla="*/ 133350 h 1753029"/>
              <a:gd name="connsiteX17" fmla="*/ 2070086 w 2368536"/>
              <a:gd name="connsiteY17" fmla="*/ 127000 h 1753029"/>
              <a:gd name="connsiteX18" fmla="*/ 2057386 w 2368536"/>
              <a:gd name="connsiteY18" fmla="*/ 107950 h 1753029"/>
              <a:gd name="connsiteX19" fmla="*/ 2047861 w 2368536"/>
              <a:gd name="connsiteY19" fmla="*/ 104775 h 1753029"/>
              <a:gd name="connsiteX20" fmla="*/ 2044686 w 2368536"/>
              <a:gd name="connsiteY20" fmla="*/ 95250 h 1753029"/>
              <a:gd name="connsiteX21" fmla="*/ 2025636 w 2368536"/>
              <a:gd name="connsiteY21" fmla="*/ 88900 h 1753029"/>
              <a:gd name="connsiteX22" fmla="*/ 2000236 w 2368536"/>
              <a:gd name="connsiteY22" fmla="*/ 66675 h 1753029"/>
              <a:gd name="connsiteX23" fmla="*/ 1990711 w 2368536"/>
              <a:gd name="connsiteY23" fmla="*/ 63500 h 1753029"/>
              <a:gd name="connsiteX24" fmla="*/ 1971661 w 2368536"/>
              <a:gd name="connsiteY24" fmla="*/ 50800 h 1753029"/>
              <a:gd name="connsiteX25" fmla="*/ 1958961 w 2368536"/>
              <a:gd name="connsiteY25" fmla="*/ 41275 h 1753029"/>
              <a:gd name="connsiteX26" fmla="*/ 1946261 w 2368536"/>
              <a:gd name="connsiteY26" fmla="*/ 38100 h 1753029"/>
              <a:gd name="connsiteX27" fmla="*/ 1936736 w 2368536"/>
              <a:gd name="connsiteY27" fmla="*/ 31750 h 1753029"/>
              <a:gd name="connsiteX28" fmla="*/ 1911336 w 2368536"/>
              <a:gd name="connsiteY28" fmla="*/ 25400 h 1753029"/>
              <a:gd name="connsiteX29" fmla="*/ 1901811 w 2368536"/>
              <a:gd name="connsiteY29" fmla="*/ 22225 h 1753029"/>
              <a:gd name="connsiteX30" fmla="*/ 1889111 w 2368536"/>
              <a:gd name="connsiteY30" fmla="*/ 19050 h 1753029"/>
              <a:gd name="connsiteX31" fmla="*/ 1873236 w 2368536"/>
              <a:gd name="connsiteY31" fmla="*/ 15875 h 1753029"/>
              <a:gd name="connsiteX32" fmla="*/ 1854186 w 2368536"/>
              <a:gd name="connsiteY32" fmla="*/ 9525 h 1753029"/>
              <a:gd name="connsiteX33" fmla="*/ 1844661 w 2368536"/>
              <a:gd name="connsiteY33" fmla="*/ 6350 h 1753029"/>
              <a:gd name="connsiteX34" fmla="*/ 1803386 w 2368536"/>
              <a:gd name="connsiteY34" fmla="*/ 0 h 1753029"/>
              <a:gd name="connsiteX35" fmla="*/ 1755761 w 2368536"/>
              <a:gd name="connsiteY35" fmla="*/ 3175 h 1753029"/>
              <a:gd name="connsiteX36" fmla="*/ 1746236 w 2368536"/>
              <a:gd name="connsiteY36" fmla="*/ 6350 h 1753029"/>
              <a:gd name="connsiteX37" fmla="*/ 1714486 w 2368536"/>
              <a:gd name="connsiteY37" fmla="*/ 15875 h 1753029"/>
              <a:gd name="connsiteX38" fmla="*/ 1704961 w 2368536"/>
              <a:gd name="connsiteY38" fmla="*/ 19050 h 1753029"/>
              <a:gd name="connsiteX39" fmla="*/ 1685911 w 2368536"/>
              <a:gd name="connsiteY39" fmla="*/ 31750 h 1753029"/>
              <a:gd name="connsiteX40" fmla="*/ 1676386 w 2368536"/>
              <a:gd name="connsiteY40" fmla="*/ 50800 h 1753029"/>
              <a:gd name="connsiteX41" fmla="*/ 1673211 w 2368536"/>
              <a:gd name="connsiteY41" fmla="*/ 60325 h 1753029"/>
              <a:gd name="connsiteX42" fmla="*/ 1663686 w 2368536"/>
              <a:gd name="connsiteY42" fmla="*/ 66675 h 1753029"/>
              <a:gd name="connsiteX43" fmla="*/ 1650986 w 2368536"/>
              <a:gd name="connsiteY43" fmla="*/ 85725 h 1753029"/>
              <a:gd name="connsiteX44" fmla="*/ 1644636 w 2368536"/>
              <a:gd name="connsiteY44" fmla="*/ 95250 h 1753029"/>
              <a:gd name="connsiteX45" fmla="*/ 1635111 w 2368536"/>
              <a:gd name="connsiteY45" fmla="*/ 101600 h 1753029"/>
              <a:gd name="connsiteX46" fmla="*/ 1609711 w 2368536"/>
              <a:gd name="connsiteY46" fmla="*/ 139700 h 1753029"/>
              <a:gd name="connsiteX47" fmla="*/ 1603361 w 2368536"/>
              <a:gd name="connsiteY47" fmla="*/ 149225 h 1753029"/>
              <a:gd name="connsiteX48" fmla="*/ 1593836 w 2368536"/>
              <a:gd name="connsiteY48" fmla="*/ 155575 h 1753029"/>
              <a:gd name="connsiteX49" fmla="*/ 1587486 w 2368536"/>
              <a:gd name="connsiteY49" fmla="*/ 168275 h 1753029"/>
              <a:gd name="connsiteX50" fmla="*/ 1577961 w 2368536"/>
              <a:gd name="connsiteY50" fmla="*/ 187325 h 1753029"/>
              <a:gd name="connsiteX51" fmla="*/ 1568436 w 2368536"/>
              <a:gd name="connsiteY51" fmla="*/ 193675 h 1753029"/>
              <a:gd name="connsiteX52" fmla="*/ 1562086 w 2368536"/>
              <a:gd name="connsiteY52" fmla="*/ 203200 h 1753029"/>
              <a:gd name="connsiteX53" fmla="*/ 1558911 w 2368536"/>
              <a:gd name="connsiteY53" fmla="*/ 212725 h 1753029"/>
              <a:gd name="connsiteX54" fmla="*/ 1546211 w 2368536"/>
              <a:gd name="connsiteY54" fmla="*/ 231775 h 1753029"/>
              <a:gd name="connsiteX55" fmla="*/ 1549386 w 2368536"/>
              <a:gd name="connsiteY55" fmla="*/ 247650 h 1753029"/>
              <a:gd name="connsiteX56" fmla="*/ 1558911 w 2368536"/>
              <a:gd name="connsiteY56" fmla="*/ 257175 h 1753029"/>
              <a:gd name="connsiteX57" fmla="*/ 1565261 w 2368536"/>
              <a:gd name="connsiteY57" fmla="*/ 266700 h 1753029"/>
              <a:gd name="connsiteX58" fmla="*/ 1568436 w 2368536"/>
              <a:gd name="connsiteY58" fmla="*/ 279400 h 1753029"/>
              <a:gd name="connsiteX59" fmla="*/ 1574786 w 2368536"/>
              <a:gd name="connsiteY59" fmla="*/ 288925 h 1753029"/>
              <a:gd name="connsiteX60" fmla="*/ 1568436 w 2368536"/>
              <a:gd name="connsiteY60" fmla="*/ 317500 h 1753029"/>
              <a:gd name="connsiteX61" fmla="*/ 1562086 w 2368536"/>
              <a:gd name="connsiteY61" fmla="*/ 342900 h 1753029"/>
              <a:gd name="connsiteX62" fmla="*/ 1558911 w 2368536"/>
              <a:gd name="connsiteY62" fmla="*/ 355600 h 1753029"/>
              <a:gd name="connsiteX63" fmla="*/ 1555736 w 2368536"/>
              <a:gd name="connsiteY63" fmla="*/ 365125 h 1753029"/>
              <a:gd name="connsiteX64" fmla="*/ 1546211 w 2368536"/>
              <a:gd name="connsiteY64" fmla="*/ 371475 h 1753029"/>
              <a:gd name="connsiteX65" fmla="*/ 1539861 w 2368536"/>
              <a:gd name="connsiteY65" fmla="*/ 381000 h 1753029"/>
              <a:gd name="connsiteX66" fmla="*/ 1508111 w 2368536"/>
              <a:gd name="connsiteY66" fmla="*/ 400050 h 1753029"/>
              <a:gd name="connsiteX67" fmla="*/ 1498586 w 2368536"/>
              <a:gd name="connsiteY67" fmla="*/ 403225 h 1753029"/>
              <a:gd name="connsiteX68" fmla="*/ 1489061 w 2368536"/>
              <a:gd name="connsiteY68" fmla="*/ 409575 h 1753029"/>
              <a:gd name="connsiteX69" fmla="*/ 1482711 w 2368536"/>
              <a:gd name="connsiteY69" fmla="*/ 419100 h 1753029"/>
              <a:gd name="connsiteX70" fmla="*/ 1463661 w 2368536"/>
              <a:gd name="connsiteY70" fmla="*/ 431800 h 1753029"/>
              <a:gd name="connsiteX71" fmla="*/ 1457311 w 2368536"/>
              <a:gd name="connsiteY71" fmla="*/ 450850 h 1753029"/>
              <a:gd name="connsiteX72" fmla="*/ 1463661 w 2368536"/>
              <a:gd name="connsiteY72" fmla="*/ 469900 h 1753029"/>
              <a:gd name="connsiteX73" fmla="*/ 1435086 w 2368536"/>
              <a:gd name="connsiteY73" fmla="*/ 482600 h 1753029"/>
              <a:gd name="connsiteX74" fmla="*/ 1403336 w 2368536"/>
              <a:gd name="connsiteY74" fmla="*/ 514350 h 1753029"/>
              <a:gd name="connsiteX75" fmla="*/ 1393811 w 2368536"/>
              <a:gd name="connsiteY75" fmla="*/ 520700 h 1753029"/>
              <a:gd name="connsiteX76" fmla="*/ 1384286 w 2368536"/>
              <a:gd name="connsiteY76" fmla="*/ 523875 h 1753029"/>
              <a:gd name="connsiteX77" fmla="*/ 1365236 w 2368536"/>
              <a:gd name="connsiteY77" fmla="*/ 536575 h 1753029"/>
              <a:gd name="connsiteX78" fmla="*/ 1343011 w 2368536"/>
              <a:gd name="connsiteY78" fmla="*/ 517525 h 1753029"/>
              <a:gd name="connsiteX79" fmla="*/ 1330311 w 2368536"/>
              <a:gd name="connsiteY79" fmla="*/ 514350 h 1753029"/>
              <a:gd name="connsiteX80" fmla="*/ 1320786 w 2368536"/>
              <a:gd name="connsiteY80" fmla="*/ 511175 h 1753029"/>
              <a:gd name="connsiteX81" fmla="*/ 1266811 w 2368536"/>
              <a:gd name="connsiteY81" fmla="*/ 514350 h 1753029"/>
              <a:gd name="connsiteX82" fmla="*/ 1254111 w 2368536"/>
              <a:gd name="connsiteY82" fmla="*/ 530225 h 1753029"/>
              <a:gd name="connsiteX83" fmla="*/ 1244586 w 2368536"/>
              <a:gd name="connsiteY83" fmla="*/ 539750 h 1753029"/>
              <a:gd name="connsiteX84" fmla="*/ 1241411 w 2368536"/>
              <a:gd name="connsiteY84" fmla="*/ 549275 h 1753029"/>
              <a:gd name="connsiteX85" fmla="*/ 1222361 w 2368536"/>
              <a:gd name="connsiteY85" fmla="*/ 561975 h 1753029"/>
              <a:gd name="connsiteX86" fmla="*/ 1203311 w 2368536"/>
              <a:gd name="connsiteY86" fmla="*/ 571500 h 1753029"/>
              <a:gd name="connsiteX87" fmla="*/ 1190611 w 2368536"/>
              <a:gd name="connsiteY87" fmla="*/ 590550 h 1753029"/>
              <a:gd name="connsiteX88" fmla="*/ 1193786 w 2368536"/>
              <a:gd name="connsiteY88" fmla="*/ 606425 h 1753029"/>
              <a:gd name="connsiteX89" fmla="*/ 1196961 w 2368536"/>
              <a:gd name="connsiteY89" fmla="*/ 615950 h 1753029"/>
              <a:gd name="connsiteX90" fmla="*/ 1200136 w 2368536"/>
              <a:gd name="connsiteY90" fmla="*/ 631825 h 1753029"/>
              <a:gd name="connsiteX91" fmla="*/ 1190611 w 2368536"/>
              <a:gd name="connsiteY91" fmla="*/ 650875 h 1753029"/>
              <a:gd name="connsiteX92" fmla="*/ 1181086 w 2368536"/>
              <a:gd name="connsiteY92" fmla="*/ 654050 h 1753029"/>
              <a:gd name="connsiteX93" fmla="*/ 1171561 w 2368536"/>
              <a:gd name="connsiteY93" fmla="*/ 660400 h 1753029"/>
              <a:gd name="connsiteX94" fmla="*/ 1152511 w 2368536"/>
              <a:gd name="connsiteY94" fmla="*/ 676275 h 1753029"/>
              <a:gd name="connsiteX95" fmla="*/ 1149336 w 2368536"/>
              <a:gd name="connsiteY95" fmla="*/ 685800 h 1753029"/>
              <a:gd name="connsiteX96" fmla="*/ 1136636 w 2368536"/>
              <a:gd name="connsiteY96" fmla="*/ 714375 h 1753029"/>
              <a:gd name="connsiteX97" fmla="*/ 1130286 w 2368536"/>
              <a:gd name="connsiteY97" fmla="*/ 746125 h 1753029"/>
              <a:gd name="connsiteX98" fmla="*/ 1123936 w 2368536"/>
              <a:gd name="connsiteY98" fmla="*/ 765175 h 1753029"/>
              <a:gd name="connsiteX99" fmla="*/ 1117586 w 2368536"/>
              <a:gd name="connsiteY99" fmla="*/ 774700 h 1753029"/>
              <a:gd name="connsiteX100" fmla="*/ 1111236 w 2368536"/>
              <a:gd name="connsiteY100" fmla="*/ 793750 h 1753029"/>
              <a:gd name="connsiteX101" fmla="*/ 1104886 w 2368536"/>
              <a:gd name="connsiteY101" fmla="*/ 803275 h 1753029"/>
              <a:gd name="connsiteX102" fmla="*/ 1092186 w 2368536"/>
              <a:gd name="connsiteY102" fmla="*/ 831850 h 1753029"/>
              <a:gd name="connsiteX103" fmla="*/ 1095361 w 2368536"/>
              <a:gd name="connsiteY103" fmla="*/ 854075 h 1753029"/>
              <a:gd name="connsiteX104" fmla="*/ 1104886 w 2368536"/>
              <a:gd name="connsiteY104" fmla="*/ 860425 h 1753029"/>
              <a:gd name="connsiteX105" fmla="*/ 1127111 w 2368536"/>
              <a:gd name="connsiteY105" fmla="*/ 869950 h 1753029"/>
              <a:gd name="connsiteX106" fmla="*/ 1142986 w 2368536"/>
              <a:gd name="connsiteY106" fmla="*/ 885825 h 1753029"/>
              <a:gd name="connsiteX107" fmla="*/ 1149336 w 2368536"/>
              <a:gd name="connsiteY107" fmla="*/ 895350 h 1753029"/>
              <a:gd name="connsiteX108" fmla="*/ 1162036 w 2368536"/>
              <a:gd name="connsiteY108" fmla="*/ 898525 h 1753029"/>
              <a:gd name="connsiteX109" fmla="*/ 1174736 w 2368536"/>
              <a:gd name="connsiteY109" fmla="*/ 904875 h 1753029"/>
              <a:gd name="connsiteX110" fmla="*/ 1193786 w 2368536"/>
              <a:gd name="connsiteY110" fmla="*/ 914400 h 1753029"/>
              <a:gd name="connsiteX111" fmla="*/ 1196961 w 2368536"/>
              <a:gd name="connsiteY111" fmla="*/ 923925 h 1753029"/>
              <a:gd name="connsiteX112" fmla="*/ 1152511 w 2368536"/>
              <a:gd name="connsiteY112" fmla="*/ 942975 h 1753029"/>
              <a:gd name="connsiteX113" fmla="*/ 955661 w 2368536"/>
              <a:gd name="connsiteY113" fmla="*/ 949325 h 1753029"/>
              <a:gd name="connsiteX114" fmla="*/ 930261 w 2368536"/>
              <a:gd name="connsiteY114" fmla="*/ 952500 h 1753029"/>
              <a:gd name="connsiteX115" fmla="*/ 911211 w 2368536"/>
              <a:gd name="connsiteY115" fmla="*/ 965200 h 1753029"/>
              <a:gd name="connsiteX116" fmla="*/ 892161 w 2368536"/>
              <a:gd name="connsiteY116" fmla="*/ 971550 h 1753029"/>
              <a:gd name="connsiteX117" fmla="*/ 869936 w 2368536"/>
              <a:gd name="connsiteY117" fmla="*/ 984250 h 1753029"/>
              <a:gd name="connsiteX118" fmla="*/ 860411 w 2368536"/>
              <a:gd name="connsiteY118" fmla="*/ 987425 h 1753029"/>
              <a:gd name="connsiteX119" fmla="*/ 841361 w 2368536"/>
              <a:gd name="connsiteY119" fmla="*/ 1000125 h 1753029"/>
              <a:gd name="connsiteX120" fmla="*/ 831836 w 2368536"/>
              <a:gd name="connsiteY120" fmla="*/ 1006475 h 1753029"/>
              <a:gd name="connsiteX121" fmla="*/ 822311 w 2368536"/>
              <a:gd name="connsiteY121" fmla="*/ 1009650 h 1753029"/>
              <a:gd name="connsiteX122" fmla="*/ 793736 w 2368536"/>
              <a:gd name="connsiteY122" fmla="*/ 1022350 h 1753029"/>
              <a:gd name="connsiteX123" fmla="*/ 742936 w 2368536"/>
              <a:gd name="connsiteY123" fmla="*/ 1025525 h 1753029"/>
              <a:gd name="connsiteX124" fmla="*/ 711186 w 2368536"/>
              <a:gd name="connsiteY124" fmla="*/ 1073150 h 1753029"/>
              <a:gd name="connsiteX125" fmla="*/ 698486 w 2368536"/>
              <a:gd name="connsiteY125" fmla="*/ 1092200 h 1753029"/>
              <a:gd name="connsiteX126" fmla="*/ 692136 w 2368536"/>
              <a:gd name="connsiteY126" fmla="*/ 1101725 h 1753029"/>
              <a:gd name="connsiteX127" fmla="*/ 701661 w 2368536"/>
              <a:gd name="connsiteY127" fmla="*/ 1120775 h 1753029"/>
              <a:gd name="connsiteX128" fmla="*/ 711186 w 2368536"/>
              <a:gd name="connsiteY128" fmla="*/ 1127125 h 1753029"/>
              <a:gd name="connsiteX129" fmla="*/ 723886 w 2368536"/>
              <a:gd name="connsiteY129" fmla="*/ 1149350 h 1753029"/>
              <a:gd name="connsiteX130" fmla="*/ 746111 w 2368536"/>
              <a:gd name="connsiteY130" fmla="*/ 1168400 h 1753029"/>
              <a:gd name="connsiteX131" fmla="*/ 765161 w 2368536"/>
              <a:gd name="connsiteY131" fmla="*/ 1184275 h 1753029"/>
              <a:gd name="connsiteX132" fmla="*/ 771511 w 2368536"/>
              <a:gd name="connsiteY132" fmla="*/ 1196975 h 1753029"/>
              <a:gd name="connsiteX133" fmla="*/ 793736 w 2368536"/>
              <a:gd name="connsiteY133" fmla="*/ 1212850 h 1753029"/>
              <a:gd name="connsiteX134" fmla="*/ 160324 w 2368536"/>
              <a:gd name="connsiteY134" fmla="*/ 1055687 h 1753029"/>
              <a:gd name="connsiteX135" fmla="*/ 41261 w 2368536"/>
              <a:gd name="connsiteY135" fmla="*/ 1057275 h 1753029"/>
              <a:gd name="connsiteX136" fmla="*/ 38086 w 2368536"/>
              <a:gd name="connsiteY136" fmla="*/ 1176337 h 1753029"/>
              <a:gd name="connsiteX137" fmla="*/ 20629 w 2368536"/>
              <a:gd name="connsiteY137" fmla="*/ 1255712 h 1753029"/>
              <a:gd name="connsiteX138" fmla="*/ 9510 w 2368536"/>
              <a:gd name="connsiteY138" fmla="*/ 1333500 h 1753029"/>
              <a:gd name="connsiteX139" fmla="*/ 169849 w 2368536"/>
              <a:gd name="connsiteY139" fmla="*/ 1582738 h 1753029"/>
              <a:gd name="connsiteX140" fmla="*/ 228586 w 2368536"/>
              <a:gd name="connsiteY140" fmla="*/ 1560512 h 1753029"/>
              <a:gd name="connsiteX141" fmla="*/ 298436 w 2368536"/>
              <a:gd name="connsiteY141" fmla="*/ 1665288 h 1753029"/>
              <a:gd name="connsiteX142" fmla="*/ 265098 w 2368536"/>
              <a:gd name="connsiteY142" fmla="*/ 1752600 h 1753029"/>
              <a:gd name="connsiteX143" fmla="*/ 385749 w 2368536"/>
              <a:gd name="connsiteY143" fmla="*/ 1722437 h 1753029"/>
              <a:gd name="connsiteX144" fmla="*/ 407973 w 2368536"/>
              <a:gd name="connsiteY144" fmla="*/ 1716087 h 1753029"/>
              <a:gd name="connsiteX145" fmla="*/ 412736 w 2368536"/>
              <a:gd name="connsiteY145" fmla="*/ 1725612 h 1753029"/>
              <a:gd name="connsiteX146" fmla="*/ 422261 w 2368536"/>
              <a:gd name="connsiteY146" fmla="*/ 1731962 h 1753029"/>
              <a:gd name="connsiteX147" fmla="*/ 465124 w 2368536"/>
              <a:gd name="connsiteY147" fmla="*/ 1736725 h 1753029"/>
              <a:gd name="connsiteX148" fmla="*/ 496874 w 2368536"/>
              <a:gd name="connsiteY148" fmla="*/ 1727200 h 1753029"/>
              <a:gd name="connsiteX149" fmla="*/ 538149 w 2368536"/>
              <a:gd name="connsiteY149" fmla="*/ 1717675 h 1753029"/>
              <a:gd name="connsiteX150" fmla="*/ 550849 w 2368536"/>
              <a:gd name="connsiteY150" fmla="*/ 1722438 h 1753029"/>
              <a:gd name="connsiteX151" fmla="*/ 617524 w 2368536"/>
              <a:gd name="connsiteY151" fmla="*/ 1706562 h 1753029"/>
              <a:gd name="connsiteX152" fmla="*/ 655623 w 2368536"/>
              <a:gd name="connsiteY152" fmla="*/ 1706563 h 1753029"/>
              <a:gd name="connsiteX153" fmla="*/ 763574 w 2368536"/>
              <a:gd name="connsiteY153" fmla="*/ 1709738 h 1753029"/>
              <a:gd name="connsiteX154" fmla="*/ 720711 w 2368536"/>
              <a:gd name="connsiteY154" fmla="*/ 1706562 h 1753029"/>
              <a:gd name="connsiteX155" fmla="*/ 803261 w 2368536"/>
              <a:gd name="connsiteY155" fmla="*/ 1639887 h 1753029"/>
              <a:gd name="connsiteX156" fmla="*/ 844536 w 2368536"/>
              <a:gd name="connsiteY156" fmla="*/ 1620838 h 1753029"/>
              <a:gd name="connsiteX157" fmla="*/ 873111 w 2368536"/>
              <a:gd name="connsiteY157" fmla="*/ 1635125 h 1753029"/>
              <a:gd name="connsiteX158" fmla="*/ 904861 w 2368536"/>
              <a:gd name="connsiteY158" fmla="*/ 1654175 h 1753029"/>
              <a:gd name="connsiteX159" fmla="*/ 938199 w 2368536"/>
              <a:gd name="connsiteY159" fmla="*/ 1619250 h 1753029"/>
              <a:gd name="connsiteX160" fmla="*/ 1077899 w 2368536"/>
              <a:gd name="connsiteY160" fmla="*/ 1616075 h 1753029"/>
              <a:gd name="connsiteX161" fmla="*/ 1104886 w 2368536"/>
              <a:gd name="connsiteY161" fmla="*/ 1539875 h 1753029"/>
              <a:gd name="connsiteX162" fmla="*/ 1069961 w 2368536"/>
              <a:gd name="connsiteY162" fmla="*/ 1573212 h 1753029"/>
              <a:gd name="connsiteX163" fmla="*/ 1136636 w 2368536"/>
              <a:gd name="connsiteY163" fmla="*/ 1581150 h 1753029"/>
              <a:gd name="connsiteX164" fmla="*/ 1135048 w 2368536"/>
              <a:gd name="connsiteY164" fmla="*/ 1606550 h 1753029"/>
              <a:gd name="connsiteX165" fmla="*/ 1144573 w 2368536"/>
              <a:gd name="connsiteY165" fmla="*/ 1606550 h 1753029"/>
              <a:gd name="connsiteX166" fmla="*/ 1184261 w 2368536"/>
              <a:gd name="connsiteY166" fmla="*/ 1616075 h 1753029"/>
              <a:gd name="connsiteX167" fmla="*/ 1203311 w 2368536"/>
              <a:gd name="connsiteY167" fmla="*/ 1631950 h 1753029"/>
              <a:gd name="connsiteX168" fmla="*/ 1212836 w 2368536"/>
              <a:gd name="connsiteY168" fmla="*/ 1641475 h 1753029"/>
              <a:gd name="connsiteX169" fmla="*/ 1222361 w 2368536"/>
              <a:gd name="connsiteY169" fmla="*/ 1644650 h 1753029"/>
              <a:gd name="connsiteX170" fmla="*/ 1241411 w 2368536"/>
              <a:gd name="connsiteY170" fmla="*/ 1654175 h 1753029"/>
              <a:gd name="connsiteX171" fmla="*/ 1244586 w 2368536"/>
              <a:gd name="connsiteY171" fmla="*/ 1663700 h 1753029"/>
              <a:gd name="connsiteX172" fmla="*/ 1263636 w 2368536"/>
              <a:gd name="connsiteY172" fmla="*/ 1679575 h 1753029"/>
              <a:gd name="connsiteX173" fmla="*/ 1292211 w 2368536"/>
              <a:gd name="connsiteY173" fmla="*/ 1685925 h 1753029"/>
              <a:gd name="connsiteX174" fmla="*/ 1308086 w 2368536"/>
              <a:gd name="connsiteY174" fmla="*/ 1682750 h 1753029"/>
              <a:gd name="connsiteX175" fmla="*/ 1314436 w 2368536"/>
              <a:gd name="connsiteY175" fmla="*/ 1673225 h 1753029"/>
              <a:gd name="connsiteX176" fmla="*/ 1323961 w 2368536"/>
              <a:gd name="connsiteY176" fmla="*/ 1666875 h 1753029"/>
              <a:gd name="connsiteX177" fmla="*/ 1327136 w 2368536"/>
              <a:gd name="connsiteY177" fmla="*/ 1657350 h 1753029"/>
              <a:gd name="connsiteX178" fmla="*/ 1346186 w 2368536"/>
              <a:gd name="connsiteY178" fmla="*/ 1644650 h 1753029"/>
              <a:gd name="connsiteX179" fmla="*/ 1362061 w 2368536"/>
              <a:gd name="connsiteY179" fmla="*/ 1625600 h 1753029"/>
              <a:gd name="connsiteX180" fmla="*/ 1371586 w 2368536"/>
              <a:gd name="connsiteY180" fmla="*/ 1622425 h 1753029"/>
              <a:gd name="connsiteX181" fmla="*/ 1381111 w 2368536"/>
              <a:gd name="connsiteY181" fmla="*/ 1616075 h 1753029"/>
              <a:gd name="connsiteX182" fmla="*/ 1396986 w 2368536"/>
              <a:gd name="connsiteY182" fmla="*/ 1603375 h 1753029"/>
              <a:gd name="connsiteX183" fmla="*/ 1406511 w 2368536"/>
              <a:gd name="connsiteY183" fmla="*/ 1593850 h 1753029"/>
              <a:gd name="connsiteX184" fmla="*/ 1416036 w 2368536"/>
              <a:gd name="connsiteY184" fmla="*/ 1587500 h 1753029"/>
              <a:gd name="connsiteX185" fmla="*/ 1428736 w 2368536"/>
              <a:gd name="connsiteY185" fmla="*/ 1568450 h 1753029"/>
              <a:gd name="connsiteX186" fmla="*/ 1435086 w 2368536"/>
              <a:gd name="connsiteY186" fmla="*/ 1558925 h 1753029"/>
              <a:gd name="connsiteX187" fmla="*/ 1457311 w 2368536"/>
              <a:gd name="connsiteY187" fmla="*/ 1543050 h 1753029"/>
              <a:gd name="connsiteX188" fmla="*/ 1476361 w 2368536"/>
              <a:gd name="connsiteY188" fmla="*/ 1530350 h 1753029"/>
              <a:gd name="connsiteX189" fmla="*/ 1485886 w 2368536"/>
              <a:gd name="connsiteY189" fmla="*/ 1527175 h 1753029"/>
              <a:gd name="connsiteX190" fmla="*/ 1495411 w 2368536"/>
              <a:gd name="connsiteY190" fmla="*/ 1508125 h 1753029"/>
              <a:gd name="connsiteX191" fmla="*/ 1504936 w 2368536"/>
              <a:gd name="connsiteY191" fmla="*/ 1501775 h 1753029"/>
              <a:gd name="connsiteX192" fmla="*/ 1511286 w 2368536"/>
              <a:gd name="connsiteY192" fmla="*/ 1473200 h 1753029"/>
              <a:gd name="connsiteX193" fmla="*/ 1504936 w 2368536"/>
              <a:gd name="connsiteY193" fmla="*/ 1454150 h 1753029"/>
              <a:gd name="connsiteX194" fmla="*/ 1501761 w 2368536"/>
              <a:gd name="connsiteY194" fmla="*/ 1444625 h 1753029"/>
              <a:gd name="connsiteX195" fmla="*/ 1504936 w 2368536"/>
              <a:gd name="connsiteY195" fmla="*/ 1435100 h 1753029"/>
              <a:gd name="connsiteX196" fmla="*/ 1533511 w 2368536"/>
              <a:gd name="connsiteY196" fmla="*/ 1425575 h 1753029"/>
              <a:gd name="connsiteX197" fmla="*/ 1552561 w 2368536"/>
              <a:gd name="connsiteY197" fmla="*/ 1419225 h 1753029"/>
              <a:gd name="connsiteX198" fmla="*/ 1562086 w 2368536"/>
              <a:gd name="connsiteY198" fmla="*/ 1416050 h 1753029"/>
              <a:gd name="connsiteX199" fmla="*/ 1574786 w 2368536"/>
              <a:gd name="connsiteY199" fmla="*/ 1412875 h 1753029"/>
              <a:gd name="connsiteX200" fmla="*/ 1593836 w 2368536"/>
              <a:gd name="connsiteY200" fmla="*/ 1406525 h 1753029"/>
              <a:gd name="connsiteX201" fmla="*/ 1616061 w 2368536"/>
              <a:gd name="connsiteY201" fmla="*/ 1397000 h 1753029"/>
              <a:gd name="connsiteX202" fmla="*/ 1622411 w 2368536"/>
              <a:gd name="connsiteY202" fmla="*/ 1374775 h 1753029"/>
              <a:gd name="connsiteX203" fmla="*/ 1625586 w 2368536"/>
              <a:gd name="connsiteY203" fmla="*/ 1336675 h 1753029"/>
              <a:gd name="connsiteX204" fmla="*/ 1628761 w 2368536"/>
              <a:gd name="connsiteY204" fmla="*/ 1327150 h 1753029"/>
              <a:gd name="connsiteX205" fmla="*/ 1635111 w 2368536"/>
              <a:gd name="connsiteY205" fmla="*/ 1301750 h 1753029"/>
              <a:gd name="connsiteX206" fmla="*/ 1641461 w 2368536"/>
              <a:gd name="connsiteY206" fmla="*/ 1263650 h 1753029"/>
              <a:gd name="connsiteX207" fmla="*/ 1625586 w 2368536"/>
              <a:gd name="connsiteY207" fmla="*/ 1155700 h 1753029"/>
              <a:gd name="connsiteX208" fmla="*/ 1609711 w 2368536"/>
              <a:gd name="connsiteY208" fmla="*/ 1152525 h 1753029"/>
              <a:gd name="connsiteX209" fmla="*/ 1597011 w 2368536"/>
              <a:gd name="connsiteY209" fmla="*/ 1139825 h 1753029"/>
              <a:gd name="connsiteX210" fmla="*/ 1581136 w 2368536"/>
              <a:gd name="connsiteY210" fmla="*/ 1130300 h 1753029"/>
              <a:gd name="connsiteX211" fmla="*/ 1584311 w 2368536"/>
              <a:gd name="connsiteY211" fmla="*/ 1120775 h 1753029"/>
              <a:gd name="connsiteX212" fmla="*/ 1590661 w 2368536"/>
              <a:gd name="connsiteY212" fmla="*/ 1111250 h 1753029"/>
              <a:gd name="connsiteX213" fmla="*/ 1616061 w 2368536"/>
              <a:gd name="connsiteY213" fmla="*/ 1101725 h 1753029"/>
              <a:gd name="connsiteX214" fmla="*/ 1625586 w 2368536"/>
              <a:gd name="connsiteY214" fmla="*/ 1095375 h 1753029"/>
              <a:gd name="connsiteX215" fmla="*/ 1628761 w 2368536"/>
              <a:gd name="connsiteY215" fmla="*/ 1085850 h 1753029"/>
              <a:gd name="connsiteX216" fmla="*/ 1625586 w 2368536"/>
              <a:gd name="connsiteY216" fmla="*/ 1019175 h 1753029"/>
              <a:gd name="connsiteX217" fmla="*/ 1600186 w 2368536"/>
              <a:gd name="connsiteY217" fmla="*/ 996950 h 1753029"/>
              <a:gd name="connsiteX218" fmla="*/ 1577961 w 2368536"/>
              <a:gd name="connsiteY218" fmla="*/ 974725 h 1753029"/>
              <a:gd name="connsiteX219" fmla="*/ 1568436 w 2368536"/>
              <a:gd name="connsiteY219" fmla="*/ 965200 h 1753029"/>
              <a:gd name="connsiteX220" fmla="*/ 1562086 w 2368536"/>
              <a:gd name="connsiteY220" fmla="*/ 955675 h 1753029"/>
              <a:gd name="connsiteX221" fmla="*/ 1568436 w 2368536"/>
              <a:gd name="connsiteY221" fmla="*/ 946150 h 1753029"/>
              <a:gd name="connsiteX222" fmla="*/ 1590661 w 2368536"/>
              <a:gd name="connsiteY222" fmla="*/ 933450 h 1753029"/>
              <a:gd name="connsiteX223" fmla="*/ 1600186 w 2368536"/>
              <a:gd name="connsiteY223" fmla="*/ 927100 h 1753029"/>
              <a:gd name="connsiteX224" fmla="*/ 1603361 w 2368536"/>
              <a:gd name="connsiteY224" fmla="*/ 917575 h 1753029"/>
              <a:gd name="connsiteX225" fmla="*/ 1597011 w 2368536"/>
              <a:gd name="connsiteY225" fmla="*/ 828675 h 1753029"/>
              <a:gd name="connsiteX226" fmla="*/ 1590661 w 2368536"/>
              <a:gd name="connsiteY226" fmla="*/ 803275 h 1753029"/>
              <a:gd name="connsiteX227" fmla="*/ 1577961 w 2368536"/>
              <a:gd name="connsiteY227" fmla="*/ 784225 h 1753029"/>
              <a:gd name="connsiteX228" fmla="*/ 1571611 w 2368536"/>
              <a:gd name="connsiteY228" fmla="*/ 768350 h 1753029"/>
              <a:gd name="connsiteX229" fmla="*/ 1555736 w 2368536"/>
              <a:gd name="connsiteY229" fmla="*/ 739775 h 1753029"/>
              <a:gd name="connsiteX230" fmla="*/ 1536686 w 2368536"/>
              <a:gd name="connsiteY230" fmla="*/ 720725 h 1753029"/>
              <a:gd name="connsiteX231" fmla="*/ 1527161 w 2368536"/>
              <a:gd name="connsiteY231" fmla="*/ 714375 h 1753029"/>
              <a:gd name="connsiteX232" fmla="*/ 1517636 w 2368536"/>
              <a:gd name="connsiteY232" fmla="*/ 704850 h 1753029"/>
              <a:gd name="connsiteX233" fmla="*/ 1533511 w 2368536"/>
              <a:gd name="connsiteY233" fmla="*/ 692150 h 1753029"/>
              <a:gd name="connsiteX234" fmla="*/ 1539861 w 2368536"/>
              <a:gd name="connsiteY234" fmla="*/ 682625 h 1753029"/>
              <a:gd name="connsiteX235" fmla="*/ 1558911 w 2368536"/>
              <a:gd name="connsiteY235" fmla="*/ 676275 h 1753029"/>
              <a:gd name="connsiteX236" fmla="*/ 1584311 w 2368536"/>
              <a:gd name="connsiteY236" fmla="*/ 663575 h 1753029"/>
              <a:gd name="connsiteX237" fmla="*/ 1597011 w 2368536"/>
              <a:gd name="connsiteY237" fmla="*/ 650875 h 1753029"/>
              <a:gd name="connsiteX238" fmla="*/ 1606536 w 2368536"/>
              <a:gd name="connsiteY238" fmla="*/ 647700 h 1753029"/>
              <a:gd name="connsiteX239" fmla="*/ 1625586 w 2368536"/>
              <a:gd name="connsiteY239" fmla="*/ 635000 h 1753029"/>
              <a:gd name="connsiteX240" fmla="*/ 1889111 w 2368536"/>
              <a:gd name="connsiteY240" fmla="*/ 625475 h 1753029"/>
              <a:gd name="connsiteX241" fmla="*/ 1908161 w 2368536"/>
              <a:gd name="connsiteY241" fmla="*/ 619125 h 1753029"/>
              <a:gd name="connsiteX242" fmla="*/ 1917686 w 2368536"/>
              <a:gd name="connsiteY242" fmla="*/ 600075 h 1753029"/>
              <a:gd name="connsiteX243" fmla="*/ 1924036 w 2368536"/>
              <a:gd name="connsiteY243" fmla="*/ 571500 h 1753029"/>
              <a:gd name="connsiteX244" fmla="*/ 1920861 w 2368536"/>
              <a:gd name="connsiteY244" fmla="*/ 558800 h 1753029"/>
              <a:gd name="connsiteX245" fmla="*/ 1917686 w 2368536"/>
              <a:gd name="connsiteY245" fmla="*/ 523875 h 1753029"/>
              <a:gd name="connsiteX246" fmla="*/ 1917686 w 2368536"/>
              <a:gd name="connsiteY246" fmla="*/ 485775 h 1753029"/>
              <a:gd name="connsiteX247" fmla="*/ 1946261 w 2368536"/>
              <a:gd name="connsiteY247" fmla="*/ 466725 h 1753029"/>
              <a:gd name="connsiteX248" fmla="*/ 1949436 w 2368536"/>
              <a:gd name="connsiteY248" fmla="*/ 457200 h 1753029"/>
              <a:gd name="connsiteX249" fmla="*/ 1958961 w 2368536"/>
              <a:gd name="connsiteY249" fmla="*/ 450850 h 1753029"/>
              <a:gd name="connsiteX250" fmla="*/ 1962136 w 2368536"/>
              <a:gd name="connsiteY250" fmla="*/ 441325 h 1753029"/>
              <a:gd name="connsiteX251" fmla="*/ 1971661 w 2368536"/>
              <a:gd name="connsiteY251" fmla="*/ 438150 h 1753029"/>
              <a:gd name="connsiteX252" fmla="*/ 1990711 w 2368536"/>
              <a:gd name="connsiteY252" fmla="*/ 425450 h 1753029"/>
              <a:gd name="connsiteX253" fmla="*/ 2009761 w 2368536"/>
              <a:gd name="connsiteY253" fmla="*/ 415925 h 1753029"/>
              <a:gd name="connsiteX254" fmla="*/ 2076436 w 2368536"/>
              <a:gd name="connsiteY254" fmla="*/ 400050 h 1753029"/>
              <a:gd name="connsiteX255" fmla="*/ 2117711 w 2368536"/>
              <a:gd name="connsiteY255" fmla="*/ 393700 h 1753029"/>
              <a:gd name="connsiteX256" fmla="*/ 2190736 w 2368536"/>
              <a:gd name="connsiteY256" fmla="*/ 387350 h 1753029"/>
              <a:gd name="connsiteX257" fmla="*/ 2228836 w 2368536"/>
              <a:gd name="connsiteY257" fmla="*/ 377825 h 1753029"/>
              <a:gd name="connsiteX258" fmla="*/ 2247886 w 2368536"/>
              <a:gd name="connsiteY258" fmla="*/ 374650 h 1753029"/>
              <a:gd name="connsiteX259" fmla="*/ 2260586 w 2368536"/>
              <a:gd name="connsiteY259" fmla="*/ 368300 h 1753029"/>
              <a:gd name="connsiteX260" fmla="*/ 2279636 w 2368536"/>
              <a:gd name="connsiteY260" fmla="*/ 358775 h 1753029"/>
              <a:gd name="connsiteX261" fmla="*/ 2305036 w 2368536"/>
              <a:gd name="connsiteY261" fmla="*/ 349250 h 1753029"/>
              <a:gd name="connsiteX262" fmla="*/ 2314561 w 2368536"/>
              <a:gd name="connsiteY262" fmla="*/ 342900 h 1753029"/>
              <a:gd name="connsiteX263" fmla="*/ 2327261 w 2368536"/>
              <a:gd name="connsiteY263" fmla="*/ 327025 h 1753029"/>
              <a:gd name="connsiteX264" fmla="*/ 2339961 w 2368536"/>
              <a:gd name="connsiteY264" fmla="*/ 307975 h 1753029"/>
              <a:gd name="connsiteX265" fmla="*/ 2346311 w 2368536"/>
              <a:gd name="connsiteY265" fmla="*/ 298450 h 1753029"/>
              <a:gd name="connsiteX266" fmla="*/ 2349486 w 2368536"/>
              <a:gd name="connsiteY266" fmla="*/ 288925 h 1753029"/>
              <a:gd name="connsiteX267" fmla="*/ 2365361 w 2368536"/>
              <a:gd name="connsiteY267" fmla="*/ 269875 h 1753029"/>
              <a:gd name="connsiteX268" fmla="*/ 2368536 w 2368536"/>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711557 w 2368907"/>
              <a:gd name="connsiteY128" fmla="*/ 1127125 h 1753029"/>
              <a:gd name="connsiteX129" fmla="*/ 724257 w 2368907"/>
              <a:gd name="connsiteY129" fmla="*/ 1149350 h 1753029"/>
              <a:gd name="connsiteX130" fmla="*/ 746482 w 2368907"/>
              <a:gd name="connsiteY130" fmla="*/ 1168400 h 1753029"/>
              <a:gd name="connsiteX131" fmla="*/ 765532 w 2368907"/>
              <a:gd name="connsiteY131" fmla="*/ 1184275 h 1753029"/>
              <a:gd name="connsiteX132" fmla="*/ 771882 w 2368907"/>
              <a:gd name="connsiteY132" fmla="*/ 1196975 h 1753029"/>
              <a:gd name="connsiteX133" fmla="*/ 794107 w 2368907"/>
              <a:gd name="connsiteY133" fmla="*/ 1212850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711557 w 2368907"/>
              <a:gd name="connsiteY128" fmla="*/ 1127125 h 1753029"/>
              <a:gd name="connsiteX129" fmla="*/ 724257 w 2368907"/>
              <a:gd name="connsiteY129" fmla="*/ 1149350 h 1753029"/>
              <a:gd name="connsiteX130" fmla="*/ 746482 w 2368907"/>
              <a:gd name="connsiteY130" fmla="*/ 1168400 h 1753029"/>
              <a:gd name="connsiteX131" fmla="*/ 765532 w 2368907"/>
              <a:gd name="connsiteY131" fmla="*/ 1184275 h 1753029"/>
              <a:gd name="connsiteX132" fmla="*/ 771882 w 2368907"/>
              <a:gd name="connsiteY132" fmla="*/ 1196975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711557 w 2368907"/>
              <a:gd name="connsiteY128" fmla="*/ 1127125 h 1753029"/>
              <a:gd name="connsiteX129" fmla="*/ 724257 w 2368907"/>
              <a:gd name="connsiteY129" fmla="*/ 1149350 h 1753029"/>
              <a:gd name="connsiteX130" fmla="*/ 746482 w 2368907"/>
              <a:gd name="connsiteY130" fmla="*/ 1168400 h 1753029"/>
              <a:gd name="connsiteX131" fmla="*/ 765532 w 2368907"/>
              <a:gd name="connsiteY131" fmla="*/ 1184275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711557 w 2368907"/>
              <a:gd name="connsiteY128" fmla="*/ 1127125 h 1753029"/>
              <a:gd name="connsiteX129" fmla="*/ 724257 w 2368907"/>
              <a:gd name="connsiteY129" fmla="*/ 1149350 h 1753029"/>
              <a:gd name="connsiteX130" fmla="*/ 746482 w 2368907"/>
              <a:gd name="connsiteY130" fmla="*/ 1168400 h 1753029"/>
              <a:gd name="connsiteX131" fmla="*/ 255944 w 2368907"/>
              <a:gd name="connsiteY131" fmla="*/ 1198562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711557 w 2368907"/>
              <a:gd name="connsiteY128" fmla="*/ 1127125 h 1753029"/>
              <a:gd name="connsiteX129" fmla="*/ 724257 w 2368907"/>
              <a:gd name="connsiteY129" fmla="*/ 1149350 h 1753029"/>
              <a:gd name="connsiteX130" fmla="*/ 289282 w 2368907"/>
              <a:gd name="connsiteY130" fmla="*/ 1111250 h 1753029"/>
              <a:gd name="connsiteX131" fmla="*/ 255944 w 2368907"/>
              <a:gd name="connsiteY131" fmla="*/ 1198562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711557 w 2368907"/>
              <a:gd name="connsiteY128" fmla="*/ 1127125 h 1753029"/>
              <a:gd name="connsiteX129" fmla="*/ 348020 w 2368907"/>
              <a:gd name="connsiteY129" fmla="*/ 1168400 h 1753029"/>
              <a:gd name="connsiteX130" fmla="*/ 289282 w 2368907"/>
              <a:gd name="connsiteY130" fmla="*/ 1111250 h 1753029"/>
              <a:gd name="connsiteX131" fmla="*/ 255944 w 2368907"/>
              <a:gd name="connsiteY131" fmla="*/ 1198562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702032 w 2368907"/>
              <a:gd name="connsiteY127" fmla="*/ 1120775 h 1753029"/>
              <a:gd name="connsiteX128" fmla="*/ 454382 w 2368907"/>
              <a:gd name="connsiteY128" fmla="*/ 1208087 h 1753029"/>
              <a:gd name="connsiteX129" fmla="*/ 348020 w 2368907"/>
              <a:gd name="connsiteY129" fmla="*/ 1168400 h 1753029"/>
              <a:gd name="connsiteX130" fmla="*/ 289282 w 2368907"/>
              <a:gd name="connsiteY130" fmla="*/ 1111250 h 1753029"/>
              <a:gd name="connsiteX131" fmla="*/ 255944 w 2368907"/>
              <a:gd name="connsiteY131" fmla="*/ 1198562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692507 w 2368907"/>
              <a:gd name="connsiteY126" fmla="*/ 1101725 h 1753029"/>
              <a:gd name="connsiteX127" fmla="*/ 516294 w 2368907"/>
              <a:gd name="connsiteY127" fmla="*/ 1154113 h 1753029"/>
              <a:gd name="connsiteX128" fmla="*/ 454382 w 2368907"/>
              <a:gd name="connsiteY128" fmla="*/ 1208087 h 1753029"/>
              <a:gd name="connsiteX129" fmla="*/ 348020 w 2368907"/>
              <a:gd name="connsiteY129" fmla="*/ 1168400 h 1753029"/>
              <a:gd name="connsiteX130" fmla="*/ 289282 w 2368907"/>
              <a:gd name="connsiteY130" fmla="*/ 1111250 h 1753029"/>
              <a:gd name="connsiteX131" fmla="*/ 255944 w 2368907"/>
              <a:gd name="connsiteY131" fmla="*/ 1198562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8907 w 2368907"/>
              <a:gd name="connsiteY0" fmla="*/ 254000 h 1753029"/>
              <a:gd name="connsiteX1" fmla="*/ 2368907 w 2368907"/>
              <a:gd name="connsiteY1" fmla="*/ 254000 h 1753029"/>
              <a:gd name="connsiteX2" fmla="*/ 2340332 w 2368907"/>
              <a:gd name="connsiteY2" fmla="*/ 257175 h 1753029"/>
              <a:gd name="connsiteX3" fmla="*/ 2330807 w 2368907"/>
              <a:gd name="connsiteY3" fmla="*/ 254000 h 1753029"/>
              <a:gd name="connsiteX4" fmla="*/ 2314932 w 2368907"/>
              <a:gd name="connsiteY4" fmla="*/ 250825 h 1753029"/>
              <a:gd name="connsiteX5" fmla="*/ 2295882 w 2368907"/>
              <a:gd name="connsiteY5" fmla="*/ 244475 h 1753029"/>
              <a:gd name="connsiteX6" fmla="*/ 2273657 w 2368907"/>
              <a:gd name="connsiteY6" fmla="*/ 241300 h 1753029"/>
              <a:gd name="connsiteX7" fmla="*/ 2264132 w 2368907"/>
              <a:gd name="connsiteY7" fmla="*/ 238125 h 1753029"/>
              <a:gd name="connsiteX8" fmla="*/ 2235557 w 2368907"/>
              <a:gd name="connsiteY8" fmla="*/ 222250 h 1753029"/>
              <a:gd name="connsiteX9" fmla="*/ 2232382 w 2368907"/>
              <a:gd name="connsiteY9" fmla="*/ 212725 h 1753029"/>
              <a:gd name="connsiteX10" fmla="*/ 2226032 w 2368907"/>
              <a:gd name="connsiteY10" fmla="*/ 190500 h 1753029"/>
              <a:gd name="connsiteX11" fmla="*/ 2210157 w 2368907"/>
              <a:gd name="connsiteY11" fmla="*/ 171450 h 1753029"/>
              <a:gd name="connsiteX12" fmla="*/ 2203807 w 2368907"/>
              <a:gd name="connsiteY12" fmla="*/ 161925 h 1753029"/>
              <a:gd name="connsiteX13" fmla="*/ 2184757 w 2368907"/>
              <a:gd name="connsiteY13" fmla="*/ 155575 h 1753029"/>
              <a:gd name="connsiteX14" fmla="*/ 2143482 w 2368907"/>
              <a:gd name="connsiteY14" fmla="*/ 149225 h 1753029"/>
              <a:gd name="connsiteX15" fmla="*/ 2099032 w 2368907"/>
              <a:gd name="connsiteY15" fmla="*/ 136525 h 1753029"/>
              <a:gd name="connsiteX16" fmla="*/ 2079982 w 2368907"/>
              <a:gd name="connsiteY16" fmla="*/ 133350 h 1753029"/>
              <a:gd name="connsiteX17" fmla="*/ 2070457 w 2368907"/>
              <a:gd name="connsiteY17" fmla="*/ 127000 h 1753029"/>
              <a:gd name="connsiteX18" fmla="*/ 2057757 w 2368907"/>
              <a:gd name="connsiteY18" fmla="*/ 107950 h 1753029"/>
              <a:gd name="connsiteX19" fmla="*/ 2048232 w 2368907"/>
              <a:gd name="connsiteY19" fmla="*/ 104775 h 1753029"/>
              <a:gd name="connsiteX20" fmla="*/ 2045057 w 2368907"/>
              <a:gd name="connsiteY20" fmla="*/ 95250 h 1753029"/>
              <a:gd name="connsiteX21" fmla="*/ 2026007 w 2368907"/>
              <a:gd name="connsiteY21" fmla="*/ 88900 h 1753029"/>
              <a:gd name="connsiteX22" fmla="*/ 2000607 w 2368907"/>
              <a:gd name="connsiteY22" fmla="*/ 66675 h 1753029"/>
              <a:gd name="connsiteX23" fmla="*/ 1991082 w 2368907"/>
              <a:gd name="connsiteY23" fmla="*/ 63500 h 1753029"/>
              <a:gd name="connsiteX24" fmla="*/ 1972032 w 2368907"/>
              <a:gd name="connsiteY24" fmla="*/ 50800 h 1753029"/>
              <a:gd name="connsiteX25" fmla="*/ 1959332 w 2368907"/>
              <a:gd name="connsiteY25" fmla="*/ 41275 h 1753029"/>
              <a:gd name="connsiteX26" fmla="*/ 1946632 w 2368907"/>
              <a:gd name="connsiteY26" fmla="*/ 38100 h 1753029"/>
              <a:gd name="connsiteX27" fmla="*/ 1937107 w 2368907"/>
              <a:gd name="connsiteY27" fmla="*/ 31750 h 1753029"/>
              <a:gd name="connsiteX28" fmla="*/ 1911707 w 2368907"/>
              <a:gd name="connsiteY28" fmla="*/ 25400 h 1753029"/>
              <a:gd name="connsiteX29" fmla="*/ 1902182 w 2368907"/>
              <a:gd name="connsiteY29" fmla="*/ 22225 h 1753029"/>
              <a:gd name="connsiteX30" fmla="*/ 1889482 w 2368907"/>
              <a:gd name="connsiteY30" fmla="*/ 19050 h 1753029"/>
              <a:gd name="connsiteX31" fmla="*/ 1873607 w 2368907"/>
              <a:gd name="connsiteY31" fmla="*/ 15875 h 1753029"/>
              <a:gd name="connsiteX32" fmla="*/ 1854557 w 2368907"/>
              <a:gd name="connsiteY32" fmla="*/ 9525 h 1753029"/>
              <a:gd name="connsiteX33" fmla="*/ 1845032 w 2368907"/>
              <a:gd name="connsiteY33" fmla="*/ 6350 h 1753029"/>
              <a:gd name="connsiteX34" fmla="*/ 1803757 w 2368907"/>
              <a:gd name="connsiteY34" fmla="*/ 0 h 1753029"/>
              <a:gd name="connsiteX35" fmla="*/ 1756132 w 2368907"/>
              <a:gd name="connsiteY35" fmla="*/ 3175 h 1753029"/>
              <a:gd name="connsiteX36" fmla="*/ 1746607 w 2368907"/>
              <a:gd name="connsiteY36" fmla="*/ 6350 h 1753029"/>
              <a:gd name="connsiteX37" fmla="*/ 1714857 w 2368907"/>
              <a:gd name="connsiteY37" fmla="*/ 15875 h 1753029"/>
              <a:gd name="connsiteX38" fmla="*/ 1705332 w 2368907"/>
              <a:gd name="connsiteY38" fmla="*/ 19050 h 1753029"/>
              <a:gd name="connsiteX39" fmla="*/ 1686282 w 2368907"/>
              <a:gd name="connsiteY39" fmla="*/ 31750 h 1753029"/>
              <a:gd name="connsiteX40" fmla="*/ 1676757 w 2368907"/>
              <a:gd name="connsiteY40" fmla="*/ 50800 h 1753029"/>
              <a:gd name="connsiteX41" fmla="*/ 1673582 w 2368907"/>
              <a:gd name="connsiteY41" fmla="*/ 60325 h 1753029"/>
              <a:gd name="connsiteX42" fmla="*/ 1664057 w 2368907"/>
              <a:gd name="connsiteY42" fmla="*/ 66675 h 1753029"/>
              <a:gd name="connsiteX43" fmla="*/ 1651357 w 2368907"/>
              <a:gd name="connsiteY43" fmla="*/ 85725 h 1753029"/>
              <a:gd name="connsiteX44" fmla="*/ 1645007 w 2368907"/>
              <a:gd name="connsiteY44" fmla="*/ 95250 h 1753029"/>
              <a:gd name="connsiteX45" fmla="*/ 1635482 w 2368907"/>
              <a:gd name="connsiteY45" fmla="*/ 101600 h 1753029"/>
              <a:gd name="connsiteX46" fmla="*/ 1610082 w 2368907"/>
              <a:gd name="connsiteY46" fmla="*/ 139700 h 1753029"/>
              <a:gd name="connsiteX47" fmla="*/ 1603732 w 2368907"/>
              <a:gd name="connsiteY47" fmla="*/ 149225 h 1753029"/>
              <a:gd name="connsiteX48" fmla="*/ 1594207 w 2368907"/>
              <a:gd name="connsiteY48" fmla="*/ 155575 h 1753029"/>
              <a:gd name="connsiteX49" fmla="*/ 1587857 w 2368907"/>
              <a:gd name="connsiteY49" fmla="*/ 168275 h 1753029"/>
              <a:gd name="connsiteX50" fmla="*/ 1578332 w 2368907"/>
              <a:gd name="connsiteY50" fmla="*/ 187325 h 1753029"/>
              <a:gd name="connsiteX51" fmla="*/ 1568807 w 2368907"/>
              <a:gd name="connsiteY51" fmla="*/ 193675 h 1753029"/>
              <a:gd name="connsiteX52" fmla="*/ 1562457 w 2368907"/>
              <a:gd name="connsiteY52" fmla="*/ 203200 h 1753029"/>
              <a:gd name="connsiteX53" fmla="*/ 1559282 w 2368907"/>
              <a:gd name="connsiteY53" fmla="*/ 212725 h 1753029"/>
              <a:gd name="connsiteX54" fmla="*/ 1546582 w 2368907"/>
              <a:gd name="connsiteY54" fmla="*/ 231775 h 1753029"/>
              <a:gd name="connsiteX55" fmla="*/ 1549757 w 2368907"/>
              <a:gd name="connsiteY55" fmla="*/ 247650 h 1753029"/>
              <a:gd name="connsiteX56" fmla="*/ 1559282 w 2368907"/>
              <a:gd name="connsiteY56" fmla="*/ 257175 h 1753029"/>
              <a:gd name="connsiteX57" fmla="*/ 1565632 w 2368907"/>
              <a:gd name="connsiteY57" fmla="*/ 266700 h 1753029"/>
              <a:gd name="connsiteX58" fmla="*/ 1568807 w 2368907"/>
              <a:gd name="connsiteY58" fmla="*/ 279400 h 1753029"/>
              <a:gd name="connsiteX59" fmla="*/ 1575157 w 2368907"/>
              <a:gd name="connsiteY59" fmla="*/ 288925 h 1753029"/>
              <a:gd name="connsiteX60" fmla="*/ 1568807 w 2368907"/>
              <a:gd name="connsiteY60" fmla="*/ 317500 h 1753029"/>
              <a:gd name="connsiteX61" fmla="*/ 1562457 w 2368907"/>
              <a:gd name="connsiteY61" fmla="*/ 342900 h 1753029"/>
              <a:gd name="connsiteX62" fmla="*/ 1559282 w 2368907"/>
              <a:gd name="connsiteY62" fmla="*/ 355600 h 1753029"/>
              <a:gd name="connsiteX63" fmla="*/ 1556107 w 2368907"/>
              <a:gd name="connsiteY63" fmla="*/ 365125 h 1753029"/>
              <a:gd name="connsiteX64" fmla="*/ 1546582 w 2368907"/>
              <a:gd name="connsiteY64" fmla="*/ 371475 h 1753029"/>
              <a:gd name="connsiteX65" fmla="*/ 1540232 w 2368907"/>
              <a:gd name="connsiteY65" fmla="*/ 381000 h 1753029"/>
              <a:gd name="connsiteX66" fmla="*/ 1508482 w 2368907"/>
              <a:gd name="connsiteY66" fmla="*/ 400050 h 1753029"/>
              <a:gd name="connsiteX67" fmla="*/ 1498957 w 2368907"/>
              <a:gd name="connsiteY67" fmla="*/ 403225 h 1753029"/>
              <a:gd name="connsiteX68" fmla="*/ 1489432 w 2368907"/>
              <a:gd name="connsiteY68" fmla="*/ 409575 h 1753029"/>
              <a:gd name="connsiteX69" fmla="*/ 1483082 w 2368907"/>
              <a:gd name="connsiteY69" fmla="*/ 419100 h 1753029"/>
              <a:gd name="connsiteX70" fmla="*/ 1464032 w 2368907"/>
              <a:gd name="connsiteY70" fmla="*/ 431800 h 1753029"/>
              <a:gd name="connsiteX71" fmla="*/ 1457682 w 2368907"/>
              <a:gd name="connsiteY71" fmla="*/ 450850 h 1753029"/>
              <a:gd name="connsiteX72" fmla="*/ 1464032 w 2368907"/>
              <a:gd name="connsiteY72" fmla="*/ 469900 h 1753029"/>
              <a:gd name="connsiteX73" fmla="*/ 1435457 w 2368907"/>
              <a:gd name="connsiteY73" fmla="*/ 482600 h 1753029"/>
              <a:gd name="connsiteX74" fmla="*/ 1403707 w 2368907"/>
              <a:gd name="connsiteY74" fmla="*/ 514350 h 1753029"/>
              <a:gd name="connsiteX75" fmla="*/ 1394182 w 2368907"/>
              <a:gd name="connsiteY75" fmla="*/ 520700 h 1753029"/>
              <a:gd name="connsiteX76" fmla="*/ 1384657 w 2368907"/>
              <a:gd name="connsiteY76" fmla="*/ 523875 h 1753029"/>
              <a:gd name="connsiteX77" fmla="*/ 1365607 w 2368907"/>
              <a:gd name="connsiteY77" fmla="*/ 536575 h 1753029"/>
              <a:gd name="connsiteX78" fmla="*/ 1343382 w 2368907"/>
              <a:gd name="connsiteY78" fmla="*/ 517525 h 1753029"/>
              <a:gd name="connsiteX79" fmla="*/ 1330682 w 2368907"/>
              <a:gd name="connsiteY79" fmla="*/ 514350 h 1753029"/>
              <a:gd name="connsiteX80" fmla="*/ 1321157 w 2368907"/>
              <a:gd name="connsiteY80" fmla="*/ 511175 h 1753029"/>
              <a:gd name="connsiteX81" fmla="*/ 1267182 w 2368907"/>
              <a:gd name="connsiteY81" fmla="*/ 514350 h 1753029"/>
              <a:gd name="connsiteX82" fmla="*/ 1254482 w 2368907"/>
              <a:gd name="connsiteY82" fmla="*/ 530225 h 1753029"/>
              <a:gd name="connsiteX83" fmla="*/ 1244957 w 2368907"/>
              <a:gd name="connsiteY83" fmla="*/ 539750 h 1753029"/>
              <a:gd name="connsiteX84" fmla="*/ 1241782 w 2368907"/>
              <a:gd name="connsiteY84" fmla="*/ 549275 h 1753029"/>
              <a:gd name="connsiteX85" fmla="*/ 1222732 w 2368907"/>
              <a:gd name="connsiteY85" fmla="*/ 561975 h 1753029"/>
              <a:gd name="connsiteX86" fmla="*/ 1203682 w 2368907"/>
              <a:gd name="connsiteY86" fmla="*/ 571500 h 1753029"/>
              <a:gd name="connsiteX87" fmla="*/ 1190982 w 2368907"/>
              <a:gd name="connsiteY87" fmla="*/ 590550 h 1753029"/>
              <a:gd name="connsiteX88" fmla="*/ 1194157 w 2368907"/>
              <a:gd name="connsiteY88" fmla="*/ 606425 h 1753029"/>
              <a:gd name="connsiteX89" fmla="*/ 1197332 w 2368907"/>
              <a:gd name="connsiteY89" fmla="*/ 615950 h 1753029"/>
              <a:gd name="connsiteX90" fmla="*/ 1200507 w 2368907"/>
              <a:gd name="connsiteY90" fmla="*/ 631825 h 1753029"/>
              <a:gd name="connsiteX91" fmla="*/ 1190982 w 2368907"/>
              <a:gd name="connsiteY91" fmla="*/ 650875 h 1753029"/>
              <a:gd name="connsiteX92" fmla="*/ 1181457 w 2368907"/>
              <a:gd name="connsiteY92" fmla="*/ 654050 h 1753029"/>
              <a:gd name="connsiteX93" fmla="*/ 1171932 w 2368907"/>
              <a:gd name="connsiteY93" fmla="*/ 660400 h 1753029"/>
              <a:gd name="connsiteX94" fmla="*/ 1152882 w 2368907"/>
              <a:gd name="connsiteY94" fmla="*/ 676275 h 1753029"/>
              <a:gd name="connsiteX95" fmla="*/ 1149707 w 2368907"/>
              <a:gd name="connsiteY95" fmla="*/ 685800 h 1753029"/>
              <a:gd name="connsiteX96" fmla="*/ 1137007 w 2368907"/>
              <a:gd name="connsiteY96" fmla="*/ 714375 h 1753029"/>
              <a:gd name="connsiteX97" fmla="*/ 1130657 w 2368907"/>
              <a:gd name="connsiteY97" fmla="*/ 746125 h 1753029"/>
              <a:gd name="connsiteX98" fmla="*/ 1124307 w 2368907"/>
              <a:gd name="connsiteY98" fmla="*/ 765175 h 1753029"/>
              <a:gd name="connsiteX99" fmla="*/ 1117957 w 2368907"/>
              <a:gd name="connsiteY99" fmla="*/ 774700 h 1753029"/>
              <a:gd name="connsiteX100" fmla="*/ 1111607 w 2368907"/>
              <a:gd name="connsiteY100" fmla="*/ 793750 h 1753029"/>
              <a:gd name="connsiteX101" fmla="*/ 1105257 w 2368907"/>
              <a:gd name="connsiteY101" fmla="*/ 803275 h 1753029"/>
              <a:gd name="connsiteX102" fmla="*/ 1092557 w 2368907"/>
              <a:gd name="connsiteY102" fmla="*/ 831850 h 1753029"/>
              <a:gd name="connsiteX103" fmla="*/ 1095732 w 2368907"/>
              <a:gd name="connsiteY103" fmla="*/ 854075 h 1753029"/>
              <a:gd name="connsiteX104" fmla="*/ 1105257 w 2368907"/>
              <a:gd name="connsiteY104" fmla="*/ 860425 h 1753029"/>
              <a:gd name="connsiteX105" fmla="*/ 1127482 w 2368907"/>
              <a:gd name="connsiteY105" fmla="*/ 869950 h 1753029"/>
              <a:gd name="connsiteX106" fmla="*/ 1143357 w 2368907"/>
              <a:gd name="connsiteY106" fmla="*/ 885825 h 1753029"/>
              <a:gd name="connsiteX107" fmla="*/ 1149707 w 2368907"/>
              <a:gd name="connsiteY107" fmla="*/ 895350 h 1753029"/>
              <a:gd name="connsiteX108" fmla="*/ 1162407 w 2368907"/>
              <a:gd name="connsiteY108" fmla="*/ 898525 h 1753029"/>
              <a:gd name="connsiteX109" fmla="*/ 1175107 w 2368907"/>
              <a:gd name="connsiteY109" fmla="*/ 904875 h 1753029"/>
              <a:gd name="connsiteX110" fmla="*/ 1194157 w 2368907"/>
              <a:gd name="connsiteY110" fmla="*/ 914400 h 1753029"/>
              <a:gd name="connsiteX111" fmla="*/ 1197332 w 2368907"/>
              <a:gd name="connsiteY111" fmla="*/ 923925 h 1753029"/>
              <a:gd name="connsiteX112" fmla="*/ 1152882 w 2368907"/>
              <a:gd name="connsiteY112" fmla="*/ 942975 h 1753029"/>
              <a:gd name="connsiteX113" fmla="*/ 956032 w 2368907"/>
              <a:gd name="connsiteY113" fmla="*/ 949325 h 1753029"/>
              <a:gd name="connsiteX114" fmla="*/ 930632 w 2368907"/>
              <a:gd name="connsiteY114" fmla="*/ 952500 h 1753029"/>
              <a:gd name="connsiteX115" fmla="*/ 911582 w 2368907"/>
              <a:gd name="connsiteY115" fmla="*/ 965200 h 1753029"/>
              <a:gd name="connsiteX116" fmla="*/ 892532 w 2368907"/>
              <a:gd name="connsiteY116" fmla="*/ 971550 h 1753029"/>
              <a:gd name="connsiteX117" fmla="*/ 870307 w 2368907"/>
              <a:gd name="connsiteY117" fmla="*/ 984250 h 1753029"/>
              <a:gd name="connsiteX118" fmla="*/ 860782 w 2368907"/>
              <a:gd name="connsiteY118" fmla="*/ 987425 h 1753029"/>
              <a:gd name="connsiteX119" fmla="*/ 841732 w 2368907"/>
              <a:gd name="connsiteY119" fmla="*/ 1000125 h 1753029"/>
              <a:gd name="connsiteX120" fmla="*/ 832207 w 2368907"/>
              <a:gd name="connsiteY120" fmla="*/ 1006475 h 1753029"/>
              <a:gd name="connsiteX121" fmla="*/ 822682 w 2368907"/>
              <a:gd name="connsiteY121" fmla="*/ 1009650 h 1753029"/>
              <a:gd name="connsiteX122" fmla="*/ 794107 w 2368907"/>
              <a:gd name="connsiteY122" fmla="*/ 1022350 h 1753029"/>
              <a:gd name="connsiteX123" fmla="*/ 743307 w 2368907"/>
              <a:gd name="connsiteY123" fmla="*/ 1025525 h 1753029"/>
              <a:gd name="connsiteX124" fmla="*/ 711557 w 2368907"/>
              <a:gd name="connsiteY124" fmla="*/ 1073150 h 1753029"/>
              <a:gd name="connsiteX125" fmla="*/ 698857 w 2368907"/>
              <a:gd name="connsiteY125" fmla="*/ 1092200 h 1753029"/>
              <a:gd name="connsiteX126" fmla="*/ 702032 w 2368907"/>
              <a:gd name="connsiteY126" fmla="*/ 1125538 h 1753029"/>
              <a:gd name="connsiteX127" fmla="*/ 516294 w 2368907"/>
              <a:gd name="connsiteY127" fmla="*/ 1154113 h 1753029"/>
              <a:gd name="connsiteX128" fmla="*/ 454382 w 2368907"/>
              <a:gd name="connsiteY128" fmla="*/ 1208087 h 1753029"/>
              <a:gd name="connsiteX129" fmla="*/ 348020 w 2368907"/>
              <a:gd name="connsiteY129" fmla="*/ 1168400 h 1753029"/>
              <a:gd name="connsiteX130" fmla="*/ 289282 w 2368907"/>
              <a:gd name="connsiteY130" fmla="*/ 1111250 h 1753029"/>
              <a:gd name="connsiteX131" fmla="*/ 255944 w 2368907"/>
              <a:gd name="connsiteY131" fmla="*/ 1198562 h 1753029"/>
              <a:gd name="connsiteX132" fmla="*/ 200382 w 2368907"/>
              <a:gd name="connsiteY132" fmla="*/ 1163638 h 1753029"/>
              <a:gd name="connsiteX133" fmla="*/ 222607 w 2368907"/>
              <a:gd name="connsiteY133" fmla="*/ 1074737 h 1753029"/>
              <a:gd name="connsiteX134" fmla="*/ 160695 w 2368907"/>
              <a:gd name="connsiteY134" fmla="*/ 1055687 h 1753029"/>
              <a:gd name="connsiteX135" fmla="*/ 41632 w 2368907"/>
              <a:gd name="connsiteY135" fmla="*/ 1057275 h 1753029"/>
              <a:gd name="connsiteX136" fmla="*/ 357 w 2368907"/>
              <a:gd name="connsiteY136" fmla="*/ 1157287 h 1753029"/>
              <a:gd name="connsiteX137" fmla="*/ 21000 w 2368907"/>
              <a:gd name="connsiteY137" fmla="*/ 1255712 h 1753029"/>
              <a:gd name="connsiteX138" fmla="*/ 9881 w 2368907"/>
              <a:gd name="connsiteY138" fmla="*/ 1333500 h 1753029"/>
              <a:gd name="connsiteX139" fmla="*/ 170220 w 2368907"/>
              <a:gd name="connsiteY139" fmla="*/ 1582738 h 1753029"/>
              <a:gd name="connsiteX140" fmla="*/ 228957 w 2368907"/>
              <a:gd name="connsiteY140" fmla="*/ 1560512 h 1753029"/>
              <a:gd name="connsiteX141" fmla="*/ 298807 w 2368907"/>
              <a:gd name="connsiteY141" fmla="*/ 1665288 h 1753029"/>
              <a:gd name="connsiteX142" fmla="*/ 265469 w 2368907"/>
              <a:gd name="connsiteY142" fmla="*/ 1752600 h 1753029"/>
              <a:gd name="connsiteX143" fmla="*/ 386120 w 2368907"/>
              <a:gd name="connsiteY143" fmla="*/ 1722437 h 1753029"/>
              <a:gd name="connsiteX144" fmla="*/ 408344 w 2368907"/>
              <a:gd name="connsiteY144" fmla="*/ 1716087 h 1753029"/>
              <a:gd name="connsiteX145" fmla="*/ 413107 w 2368907"/>
              <a:gd name="connsiteY145" fmla="*/ 1725612 h 1753029"/>
              <a:gd name="connsiteX146" fmla="*/ 422632 w 2368907"/>
              <a:gd name="connsiteY146" fmla="*/ 1731962 h 1753029"/>
              <a:gd name="connsiteX147" fmla="*/ 465495 w 2368907"/>
              <a:gd name="connsiteY147" fmla="*/ 1736725 h 1753029"/>
              <a:gd name="connsiteX148" fmla="*/ 497245 w 2368907"/>
              <a:gd name="connsiteY148" fmla="*/ 1727200 h 1753029"/>
              <a:gd name="connsiteX149" fmla="*/ 538520 w 2368907"/>
              <a:gd name="connsiteY149" fmla="*/ 1717675 h 1753029"/>
              <a:gd name="connsiteX150" fmla="*/ 551220 w 2368907"/>
              <a:gd name="connsiteY150" fmla="*/ 1722438 h 1753029"/>
              <a:gd name="connsiteX151" fmla="*/ 617895 w 2368907"/>
              <a:gd name="connsiteY151" fmla="*/ 1706562 h 1753029"/>
              <a:gd name="connsiteX152" fmla="*/ 655994 w 2368907"/>
              <a:gd name="connsiteY152" fmla="*/ 1706563 h 1753029"/>
              <a:gd name="connsiteX153" fmla="*/ 763945 w 2368907"/>
              <a:gd name="connsiteY153" fmla="*/ 1709738 h 1753029"/>
              <a:gd name="connsiteX154" fmla="*/ 721082 w 2368907"/>
              <a:gd name="connsiteY154" fmla="*/ 1706562 h 1753029"/>
              <a:gd name="connsiteX155" fmla="*/ 803632 w 2368907"/>
              <a:gd name="connsiteY155" fmla="*/ 1639887 h 1753029"/>
              <a:gd name="connsiteX156" fmla="*/ 844907 w 2368907"/>
              <a:gd name="connsiteY156" fmla="*/ 1620838 h 1753029"/>
              <a:gd name="connsiteX157" fmla="*/ 873482 w 2368907"/>
              <a:gd name="connsiteY157" fmla="*/ 1635125 h 1753029"/>
              <a:gd name="connsiteX158" fmla="*/ 905232 w 2368907"/>
              <a:gd name="connsiteY158" fmla="*/ 1654175 h 1753029"/>
              <a:gd name="connsiteX159" fmla="*/ 938570 w 2368907"/>
              <a:gd name="connsiteY159" fmla="*/ 1619250 h 1753029"/>
              <a:gd name="connsiteX160" fmla="*/ 1078270 w 2368907"/>
              <a:gd name="connsiteY160" fmla="*/ 1616075 h 1753029"/>
              <a:gd name="connsiteX161" fmla="*/ 1105257 w 2368907"/>
              <a:gd name="connsiteY161" fmla="*/ 1539875 h 1753029"/>
              <a:gd name="connsiteX162" fmla="*/ 1070332 w 2368907"/>
              <a:gd name="connsiteY162" fmla="*/ 1573212 h 1753029"/>
              <a:gd name="connsiteX163" fmla="*/ 1137007 w 2368907"/>
              <a:gd name="connsiteY163" fmla="*/ 1581150 h 1753029"/>
              <a:gd name="connsiteX164" fmla="*/ 1135419 w 2368907"/>
              <a:gd name="connsiteY164" fmla="*/ 1606550 h 1753029"/>
              <a:gd name="connsiteX165" fmla="*/ 1144944 w 2368907"/>
              <a:gd name="connsiteY165" fmla="*/ 1606550 h 1753029"/>
              <a:gd name="connsiteX166" fmla="*/ 1184632 w 2368907"/>
              <a:gd name="connsiteY166" fmla="*/ 1616075 h 1753029"/>
              <a:gd name="connsiteX167" fmla="*/ 1203682 w 2368907"/>
              <a:gd name="connsiteY167" fmla="*/ 1631950 h 1753029"/>
              <a:gd name="connsiteX168" fmla="*/ 1213207 w 2368907"/>
              <a:gd name="connsiteY168" fmla="*/ 1641475 h 1753029"/>
              <a:gd name="connsiteX169" fmla="*/ 1222732 w 2368907"/>
              <a:gd name="connsiteY169" fmla="*/ 1644650 h 1753029"/>
              <a:gd name="connsiteX170" fmla="*/ 1241782 w 2368907"/>
              <a:gd name="connsiteY170" fmla="*/ 1654175 h 1753029"/>
              <a:gd name="connsiteX171" fmla="*/ 1244957 w 2368907"/>
              <a:gd name="connsiteY171" fmla="*/ 1663700 h 1753029"/>
              <a:gd name="connsiteX172" fmla="*/ 1264007 w 2368907"/>
              <a:gd name="connsiteY172" fmla="*/ 1679575 h 1753029"/>
              <a:gd name="connsiteX173" fmla="*/ 1292582 w 2368907"/>
              <a:gd name="connsiteY173" fmla="*/ 1685925 h 1753029"/>
              <a:gd name="connsiteX174" fmla="*/ 1308457 w 2368907"/>
              <a:gd name="connsiteY174" fmla="*/ 1682750 h 1753029"/>
              <a:gd name="connsiteX175" fmla="*/ 1314807 w 2368907"/>
              <a:gd name="connsiteY175" fmla="*/ 1673225 h 1753029"/>
              <a:gd name="connsiteX176" fmla="*/ 1324332 w 2368907"/>
              <a:gd name="connsiteY176" fmla="*/ 1666875 h 1753029"/>
              <a:gd name="connsiteX177" fmla="*/ 1327507 w 2368907"/>
              <a:gd name="connsiteY177" fmla="*/ 1657350 h 1753029"/>
              <a:gd name="connsiteX178" fmla="*/ 1346557 w 2368907"/>
              <a:gd name="connsiteY178" fmla="*/ 1644650 h 1753029"/>
              <a:gd name="connsiteX179" fmla="*/ 1362432 w 2368907"/>
              <a:gd name="connsiteY179" fmla="*/ 1625600 h 1753029"/>
              <a:gd name="connsiteX180" fmla="*/ 1371957 w 2368907"/>
              <a:gd name="connsiteY180" fmla="*/ 1622425 h 1753029"/>
              <a:gd name="connsiteX181" fmla="*/ 1381482 w 2368907"/>
              <a:gd name="connsiteY181" fmla="*/ 1616075 h 1753029"/>
              <a:gd name="connsiteX182" fmla="*/ 1397357 w 2368907"/>
              <a:gd name="connsiteY182" fmla="*/ 1603375 h 1753029"/>
              <a:gd name="connsiteX183" fmla="*/ 1406882 w 2368907"/>
              <a:gd name="connsiteY183" fmla="*/ 1593850 h 1753029"/>
              <a:gd name="connsiteX184" fmla="*/ 1416407 w 2368907"/>
              <a:gd name="connsiteY184" fmla="*/ 1587500 h 1753029"/>
              <a:gd name="connsiteX185" fmla="*/ 1429107 w 2368907"/>
              <a:gd name="connsiteY185" fmla="*/ 1568450 h 1753029"/>
              <a:gd name="connsiteX186" fmla="*/ 1435457 w 2368907"/>
              <a:gd name="connsiteY186" fmla="*/ 1558925 h 1753029"/>
              <a:gd name="connsiteX187" fmla="*/ 1457682 w 2368907"/>
              <a:gd name="connsiteY187" fmla="*/ 1543050 h 1753029"/>
              <a:gd name="connsiteX188" fmla="*/ 1476732 w 2368907"/>
              <a:gd name="connsiteY188" fmla="*/ 1530350 h 1753029"/>
              <a:gd name="connsiteX189" fmla="*/ 1486257 w 2368907"/>
              <a:gd name="connsiteY189" fmla="*/ 1527175 h 1753029"/>
              <a:gd name="connsiteX190" fmla="*/ 1495782 w 2368907"/>
              <a:gd name="connsiteY190" fmla="*/ 1508125 h 1753029"/>
              <a:gd name="connsiteX191" fmla="*/ 1505307 w 2368907"/>
              <a:gd name="connsiteY191" fmla="*/ 1501775 h 1753029"/>
              <a:gd name="connsiteX192" fmla="*/ 1511657 w 2368907"/>
              <a:gd name="connsiteY192" fmla="*/ 1473200 h 1753029"/>
              <a:gd name="connsiteX193" fmla="*/ 1505307 w 2368907"/>
              <a:gd name="connsiteY193" fmla="*/ 1454150 h 1753029"/>
              <a:gd name="connsiteX194" fmla="*/ 1502132 w 2368907"/>
              <a:gd name="connsiteY194" fmla="*/ 1444625 h 1753029"/>
              <a:gd name="connsiteX195" fmla="*/ 1505307 w 2368907"/>
              <a:gd name="connsiteY195" fmla="*/ 1435100 h 1753029"/>
              <a:gd name="connsiteX196" fmla="*/ 1533882 w 2368907"/>
              <a:gd name="connsiteY196" fmla="*/ 1425575 h 1753029"/>
              <a:gd name="connsiteX197" fmla="*/ 1552932 w 2368907"/>
              <a:gd name="connsiteY197" fmla="*/ 1419225 h 1753029"/>
              <a:gd name="connsiteX198" fmla="*/ 1562457 w 2368907"/>
              <a:gd name="connsiteY198" fmla="*/ 1416050 h 1753029"/>
              <a:gd name="connsiteX199" fmla="*/ 1575157 w 2368907"/>
              <a:gd name="connsiteY199" fmla="*/ 1412875 h 1753029"/>
              <a:gd name="connsiteX200" fmla="*/ 1594207 w 2368907"/>
              <a:gd name="connsiteY200" fmla="*/ 1406525 h 1753029"/>
              <a:gd name="connsiteX201" fmla="*/ 1616432 w 2368907"/>
              <a:gd name="connsiteY201" fmla="*/ 1397000 h 1753029"/>
              <a:gd name="connsiteX202" fmla="*/ 1622782 w 2368907"/>
              <a:gd name="connsiteY202" fmla="*/ 1374775 h 1753029"/>
              <a:gd name="connsiteX203" fmla="*/ 1625957 w 2368907"/>
              <a:gd name="connsiteY203" fmla="*/ 1336675 h 1753029"/>
              <a:gd name="connsiteX204" fmla="*/ 1629132 w 2368907"/>
              <a:gd name="connsiteY204" fmla="*/ 1327150 h 1753029"/>
              <a:gd name="connsiteX205" fmla="*/ 1635482 w 2368907"/>
              <a:gd name="connsiteY205" fmla="*/ 1301750 h 1753029"/>
              <a:gd name="connsiteX206" fmla="*/ 1641832 w 2368907"/>
              <a:gd name="connsiteY206" fmla="*/ 1263650 h 1753029"/>
              <a:gd name="connsiteX207" fmla="*/ 1625957 w 2368907"/>
              <a:gd name="connsiteY207" fmla="*/ 1155700 h 1753029"/>
              <a:gd name="connsiteX208" fmla="*/ 1610082 w 2368907"/>
              <a:gd name="connsiteY208" fmla="*/ 1152525 h 1753029"/>
              <a:gd name="connsiteX209" fmla="*/ 1597382 w 2368907"/>
              <a:gd name="connsiteY209" fmla="*/ 1139825 h 1753029"/>
              <a:gd name="connsiteX210" fmla="*/ 1581507 w 2368907"/>
              <a:gd name="connsiteY210" fmla="*/ 1130300 h 1753029"/>
              <a:gd name="connsiteX211" fmla="*/ 1584682 w 2368907"/>
              <a:gd name="connsiteY211" fmla="*/ 1120775 h 1753029"/>
              <a:gd name="connsiteX212" fmla="*/ 1591032 w 2368907"/>
              <a:gd name="connsiteY212" fmla="*/ 1111250 h 1753029"/>
              <a:gd name="connsiteX213" fmla="*/ 1616432 w 2368907"/>
              <a:gd name="connsiteY213" fmla="*/ 1101725 h 1753029"/>
              <a:gd name="connsiteX214" fmla="*/ 1625957 w 2368907"/>
              <a:gd name="connsiteY214" fmla="*/ 1095375 h 1753029"/>
              <a:gd name="connsiteX215" fmla="*/ 1629132 w 2368907"/>
              <a:gd name="connsiteY215" fmla="*/ 1085850 h 1753029"/>
              <a:gd name="connsiteX216" fmla="*/ 1625957 w 2368907"/>
              <a:gd name="connsiteY216" fmla="*/ 1019175 h 1753029"/>
              <a:gd name="connsiteX217" fmla="*/ 1600557 w 2368907"/>
              <a:gd name="connsiteY217" fmla="*/ 996950 h 1753029"/>
              <a:gd name="connsiteX218" fmla="*/ 1578332 w 2368907"/>
              <a:gd name="connsiteY218" fmla="*/ 974725 h 1753029"/>
              <a:gd name="connsiteX219" fmla="*/ 1568807 w 2368907"/>
              <a:gd name="connsiteY219" fmla="*/ 965200 h 1753029"/>
              <a:gd name="connsiteX220" fmla="*/ 1562457 w 2368907"/>
              <a:gd name="connsiteY220" fmla="*/ 955675 h 1753029"/>
              <a:gd name="connsiteX221" fmla="*/ 1568807 w 2368907"/>
              <a:gd name="connsiteY221" fmla="*/ 946150 h 1753029"/>
              <a:gd name="connsiteX222" fmla="*/ 1591032 w 2368907"/>
              <a:gd name="connsiteY222" fmla="*/ 933450 h 1753029"/>
              <a:gd name="connsiteX223" fmla="*/ 1600557 w 2368907"/>
              <a:gd name="connsiteY223" fmla="*/ 927100 h 1753029"/>
              <a:gd name="connsiteX224" fmla="*/ 1603732 w 2368907"/>
              <a:gd name="connsiteY224" fmla="*/ 917575 h 1753029"/>
              <a:gd name="connsiteX225" fmla="*/ 1597382 w 2368907"/>
              <a:gd name="connsiteY225" fmla="*/ 828675 h 1753029"/>
              <a:gd name="connsiteX226" fmla="*/ 1591032 w 2368907"/>
              <a:gd name="connsiteY226" fmla="*/ 803275 h 1753029"/>
              <a:gd name="connsiteX227" fmla="*/ 1578332 w 2368907"/>
              <a:gd name="connsiteY227" fmla="*/ 784225 h 1753029"/>
              <a:gd name="connsiteX228" fmla="*/ 1571982 w 2368907"/>
              <a:gd name="connsiteY228" fmla="*/ 768350 h 1753029"/>
              <a:gd name="connsiteX229" fmla="*/ 1556107 w 2368907"/>
              <a:gd name="connsiteY229" fmla="*/ 739775 h 1753029"/>
              <a:gd name="connsiteX230" fmla="*/ 1537057 w 2368907"/>
              <a:gd name="connsiteY230" fmla="*/ 720725 h 1753029"/>
              <a:gd name="connsiteX231" fmla="*/ 1527532 w 2368907"/>
              <a:gd name="connsiteY231" fmla="*/ 714375 h 1753029"/>
              <a:gd name="connsiteX232" fmla="*/ 1518007 w 2368907"/>
              <a:gd name="connsiteY232" fmla="*/ 704850 h 1753029"/>
              <a:gd name="connsiteX233" fmla="*/ 1533882 w 2368907"/>
              <a:gd name="connsiteY233" fmla="*/ 692150 h 1753029"/>
              <a:gd name="connsiteX234" fmla="*/ 1540232 w 2368907"/>
              <a:gd name="connsiteY234" fmla="*/ 682625 h 1753029"/>
              <a:gd name="connsiteX235" fmla="*/ 1559282 w 2368907"/>
              <a:gd name="connsiteY235" fmla="*/ 676275 h 1753029"/>
              <a:gd name="connsiteX236" fmla="*/ 1584682 w 2368907"/>
              <a:gd name="connsiteY236" fmla="*/ 663575 h 1753029"/>
              <a:gd name="connsiteX237" fmla="*/ 1597382 w 2368907"/>
              <a:gd name="connsiteY237" fmla="*/ 650875 h 1753029"/>
              <a:gd name="connsiteX238" fmla="*/ 1606907 w 2368907"/>
              <a:gd name="connsiteY238" fmla="*/ 647700 h 1753029"/>
              <a:gd name="connsiteX239" fmla="*/ 1625957 w 2368907"/>
              <a:gd name="connsiteY239" fmla="*/ 635000 h 1753029"/>
              <a:gd name="connsiteX240" fmla="*/ 1889482 w 2368907"/>
              <a:gd name="connsiteY240" fmla="*/ 625475 h 1753029"/>
              <a:gd name="connsiteX241" fmla="*/ 1908532 w 2368907"/>
              <a:gd name="connsiteY241" fmla="*/ 619125 h 1753029"/>
              <a:gd name="connsiteX242" fmla="*/ 1918057 w 2368907"/>
              <a:gd name="connsiteY242" fmla="*/ 600075 h 1753029"/>
              <a:gd name="connsiteX243" fmla="*/ 1924407 w 2368907"/>
              <a:gd name="connsiteY243" fmla="*/ 571500 h 1753029"/>
              <a:gd name="connsiteX244" fmla="*/ 1921232 w 2368907"/>
              <a:gd name="connsiteY244" fmla="*/ 558800 h 1753029"/>
              <a:gd name="connsiteX245" fmla="*/ 1918057 w 2368907"/>
              <a:gd name="connsiteY245" fmla="*/ 523875 h 1753029"/>
              <a:gd name="connsiteX246" fmla="*/ 1918057 w 2368907"/>
              <a:gd name="connsiteY246" fmla="*/ 485775 h 1753029"/>
              <a:gd name="connsiteX247" fmla="*/ 1946632 w 2368907"/>
              <a:gd name="connsiteY247" fmla="*/ 466725 h 1753029"/>
              <a:gd name="connsiteX248" fmla="*/ 1949807 w 2368907"/>
              <a:gd name="connsiteY248" fmla="*/ 457200 h 1753029"/>
              <a:gd name="connsiteX249" fmla="*/ 1959332 w 2368907"/>
              <a:gd name="connsiteY249" fmla="*/ 450850 h 1753029"/>
              <a:gd name="connsiteX250" fmla="*/ 1962507 w 2368907"/>
              <a:gd name="connsiteY250" fmla="*/ 441325 h 1753029"/>
              <a:gd name="connsiteX251" fmla="*/ 1972032 w 2368907"/>
              <a:gd name="connsiteY251" fmla="*/ 438150 h 1753029"/>
              <a:gd name="connsiteX252" fmla="*/ 1991082 w 2368907"/>
              <a:gd name="connsiteY252" fmla="*/ 425450 h 1753029"/>
              <a:gd name="connsiteX253" fmla="*/ 2010132 w 2368907"/>
              <a:gd name="connsiteY253" fmla="*/ 415925 h 1753029"/>
              <a:gd name="connsiteX254" fmla="*/ 2076807 w 2368907"/>
              <a:gd name="connsiteY254" fmla="*/ 400050 h 1753029"/>
              <a:gd name="connsiteX255" fmla="*/ 2118082 w 2368907"/>
              <a:gd name="connsiteY255" fmla="*/ 393700 h 1753029"/>
              <a:gd name="connsiteX256" fmla="*/ 2191107 w 2368907"/>
              <a:gd name="connsiteY256" fmla="*/ 387350 h 1753029"/>
              <a:gd name="connsiteX257" fmla="*/ 2229207 w 2368907"/>
              <a:gd name="connsiteY257" fmla="*/ 377825 h 1753029"/>
              <a:gd name="connsiteX258" fmla="*/ 2248257 w 2368907"/>
              <a:gd name="connsiteY258" fmla="*/ 374650 h 1753029"/>
              <a:gd name="connsiteX259" fmla="*/ 2260957 w 2368907"/>
              <a:gd name="connsiteY259" fmla="*/ 368300 h 1753029"/>
              <a:gd name="connsiteX260" fmla="*/ 2280007 w 2368907"/>
              <a:gd name="connsiteY260" fmla="*/ 358775 h 1753029"/>
              <a:gd name="connsiteX261" fmla="*/ 2305407 w 2368907"/>
              <a:gd name="connsiteY261" fmla="*/ 349250 h 1753029"/>
              <a:gd name="connsiteX262" fmla="*/ 2314932 w 2368907"/>
              <a:gd name="connsiteY262" fmla="*/ 342900 h 1753029"/>
              <a:gd name="connsiteX263" fmla="*/ 2327632 w 2368907"/>
              <a:gd name="connsiteY263" fmla="*/ 327025 h 1753029"/>
              <a:gd name="connsiteX264" fmla="*/ 2340332 w 2368907"/>
              <a:gd name="connsiteY264" fmla="*/ 307975 h 1753029"/>
              <a:gd name="connsiteX265" fmla="*/ 2346682 w 2368907"/>
              <a:gd name="connsiteY265" fmla="*/ 298450 h 1753029"/>
              <a:gd name="connsiteX266" fmla="*/ 2349857 w 2368907"/>
              <a:gd name="connsiteY266" fmla="*/ 288925 h 1753029"/>
              <a:gd name="connsiteX267" fmla="*/ 2365732 w 2368907"/>
              <a:gd name="connsiteY267" fmla="*/ 269875 h 1753029"/>
              <a:gd name="connsiteX268" fmla="*/ 2368907 w 2368907"/>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90011 w 2369636"/>
              <a:gd name="connsiteY130" fmla="*/ 1111250 h 1753029"/>
              <a:gd name="connsiteX131" fmla="*/ 256673 w 2369636"/>
              <a:gd name="connsiteY131" fmla="*/ 1198562 h 1753029"/>
              <a:gd name="connsiteX132" fmla="*/ 201111 w 2369636"/>
              <a:gd name="connsiteY132" fmla="*/ 1163638 h 1753029"/>
              <a:gd name="connsiteX133" fmla="*/ 223336 w 2369636"/>
              <a:gd name="connsiteY133" fmla="*/ 1074737 h 1753029"/>
              <a:gd name="connsiteX134" fmla="*/ 161424 w 2369636"/>
              <a:gd name="connsiteY134" fmla="*/ 1055687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90011 w 2369636"/>
              <a:gd name="connsiteY130" fmla="*/ 1111250 h 1753029"/>
              <a:gd name="connsiteX131" fmla="*/ 256673 w 2369636"/>
              <a:gd name="connsiteY131" fmla="*/ 1198562 h 1753029"/>
              <a:gd name="connsiteX132" fmla="*/ 201111 w 2369636"/>
              <a:gd name="connsiteY132" fmla="*/ 1163638 h 1753029"/>
              <a:gd name="connsiteX133" fmla="*/ 223336 w 2369636"/>
              <a:gd name="connsiteY133" fmla="*/ 1074737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90011 w 2369636"/>
              <a:gd name="connsiteY130" fmla="*/ 1111250 h 1753029"/>
              <a:gd name="connsiteX131" fmla="*/ 256673 w 2369636"/>
              <a:gd name="connsiteY131" fmla="*/ 1198562 h 1753029"/>
              <a:gd name="connsiteX132" fmla="*/ 201111 w 2369636"/>
              <a:gd name="connsiteY132" fmla="*/ 1163638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90011 w 2369636"/>
              <a:gd name="connsiteY130" fmla="*/ 1111250 h 1753029"/>
              <a:gd name="connsiteX131" fmla="*/ 256673 w 2369636"/>
              <a:gd name="connsiteY131" fmla="*/ 119856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90011 w 2369636"/>
              <a:gd name="connsiteY130" fmla="*/ 1111250 h 1753029"/>
              <a:gd name="connsiteX131" fmla="*/ 256673 w 2369636"/>
              <a:gd name="connsiteY131" fmla="*/ 119856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90011 w 2369636"/>
              <a:gd name="connsiteY130" fmla="*/ 1111250 h 1753029"/>
              <a:gd name="connsiteX131" fmla="*/ 189998 w 2369636"/>
              <a:gd name="connsiteY131" fmla="*/ 117951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348749 w 2369636"/>
              <a:gd name="connsiteY129" fmla="*/ 1168400 h 1753029"/>
              <a:gd name="connsiteX130" fmla="*/ 251911 w 2369636"/>
              <a:gd name="connsiteY130" fmla="*/ 1192212 h 1753029"/>
              <a:gd name="connsiteX131" fmla="*/ 189998 w 2369636"/>
              <a:gd name="connsiteY131" fmla="*/ 117951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282074 w 2369636"/>
              <a:gd name="connsiteY129" fmla="*/ 1120775 h 1753029"/>
              <a:gd name="connsiteX130" fmla="*/ 251911 w 2369636"/>
              <a:gd name="connsiteY130" fmla="*/ 1192212 h 1753029"/>
              <a:gd name="connsiteX131" fmla="*/ 189998 w 2369636"/>
              <a:gd name="connsiteY131" fmla="*/ 117951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55111 w 2369636"/>
              <a:gd name="connsiteY128" fmla="*/ 1208087 h 1753029"/>
              <a:gd name="connsiteX129" fmla="*/ 282074 w 2369636"/>
              <a:gd name="connsiteY129" fmla="*/ 1173162 h 1753029"/>
              <a:gd name="connsiteX130" fmla="*/ 251911 w 2369636"/>
              <a:gd name="connsiteY130" fmla="*/ 1192212 h 1753029"/>
              <a:gd name="connsiteX131" fmla="*/ 189998 w 2369636"/>
              <a:gd name="connsiteY131" fmla="*/ 117951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283661 w 2369636"/>
              <a:gd name="connsiteY128" fmla="*/ 1127125 h 1753029"/>
              <a:gd name="connsiteX129" fmla="*/ 282074 w 2369636"/>
              <a:gd name="connsiteY129" fmla="*/ 1173162 h 1753029"/>
              <a:gd name="connsiteX130" fmla="*/ 251911 w 2369636"/>
              <a:gd name="connsiteY130" fmla="*/ 1192212 h 1753029"/>
              <a:gd name="connsiteX131" fmla="*/ 189998 w 2369636"/>
              <a:gd name="connsiteY131" fmla="*/ 1179512 h 1753029"/>
              <a:gd name="connsiteX132" fmla="*/ 234449 w 2369636"/>
              <a:gd name="connsiteY132" fmla="*/ 1082676 h 1753029"/>
              <a:gd name="connsiteX133" fmla="*/ 180473 w 2369636"/>
              <a:gd name="connsiteY133" fmla="*/ 1041399 h 1753029"/>
              <a:gd name="connsiteX134" fmla="*/ 113799 w 2369636"/>
              <a:gd name="connsiteY134" fmla="*/ 1050924 h 1753029"/>
              <a:gd name="connsiteX135" fmla="*/ 61411 w 2369636"/>
              <a:gd name="connsiteY135" fmla="*/ 1071562 h 1753029"/>
              <a:gd name="connsiteX136" fmla="*/ 1086 w 2369636"/>
              <a:gd name="connsiteY136" fmla="*/ 1157287 h 1753029"/>
              <a:gd name="connsiteX137" fmla="*/ 21729 w 2369636"/>
              <a:gd name="connsiteY137" fmla="*/ 1255712 h 1753029"/>
              <a:gd name="connsiteX138" fmla="*/ 10610 w 2369636"/>
              <a:gd name="connsiteY138" fmla="*/ 1333500 h 1753029"/>
              <a:gd name="connsiteX139" fmla="*/ 170949 w 2369636"/>
              <a:gd name="connsiteY139" fmla="*/ 1582738 h 1753029"/>
              <a:gd name="connsiteX140" fmla="*/ 229686 w 2369636"/>
              <a:gd name="connsiteY140" fmla="*/ 1560512 h 1753029"/>
              <a:gd name="connsiteX141" fmla="*/ 299536 w 2369636"/>
              <a:gd name="connsiteY141" fmla="*/ 1665288 h 1753029"/>
              <a:gd name="connsiteX142" fmla="*/ 266198 w 2369636"/>
              <a:gd name="connsiteY142" fmla="*/ 1752600 h 1753029"/>
              <a:gd name="connsiteX143" fmla="*/ 386849 w 2369636"/>
              <a:gd name="connsiteY143" fmla="*/ 1722437 h 1753029"/>
              <a:gd name="connsiteX144" fmla="*/ 409073 w 2369636"/>
              <a:gd name="connsiteY144" fmla="*/ 1716087 h 1753029"/>
              <a:gd name="connsiteX145" fmla="*/ 413836 w 2369636"/>
              <a:gd name="connsiteY145" fmla="*/ 1725612 h 1753029"/>
              <a:gd name="connsiteX146" fmla="*/ 423361 w 2369636"/>
              <a:gd name="connsiteY146" fmla="*/ 1731962 h 1753029"/>
              <a:gd name="connsiteX147" fmla="*/ 466224 w 2369636"/>
              <a:gd name="connsiteY147" fmla="*/ 1736725 h 1753029"/>
              <a:gd name="connsiteX148" fmla="*/ 497974 w 2369636"/>
              <a:gd name="connsiteY148" fmla="*/ 1727200 h 1753029"/>
              <a:gd name="connsiteX149" fmla="*/ 539249 w 2369636"/>
              <a:gd name="connsiteY149" fmla="*/ 1717675 h 1753029"/>
              <a:gd name="connsiteX150" fmla="*/ 551949 w 2369636"/>
              <a:gd name="connsiteY150" fmla="*/ 1722438 h 1753029"/>
              <a:gd name="connsiteX151" fmla="*/ 618624 w 2369636"/>
              <a:gd name="connsiteY151" fmla="*/ 1706562 h 1753029"/>
              <a:gd name="connsiteX152" fmla="*/ 656723 w 2369636"/>
              <a:gd name="connsiteY152" fmla="*/ 1706563 h 1753029"/>
              <a:gd name="connsiteX153" fmla="*/ 764674 w 2369636"/>
              <a:gd name="connsiteY153" fmla="*/ 1709738 h 1753029"/>
              <a:gd name="connsiteX154" fmla="*/ 721811 w 2369636"/>
              <a:gd name="connsiteY154" fmla="*/ 1706562 h 1753029"/>
              <a:gd name="connsiteX155" fmla="*/ 804361 w 2369636"/>
              <a:gd name="connsiteY155" fmla="*/ 1639887 h 1753029"/>
              <a:gd name="connsiteX156" fmla="*/ 845636 w 2369636"/>
              <a:gd name="connsiteY156" fmla="*/ 1620838 h 1753029"/>
              <a:gd name="connsiteX157" fmla="*/ 874211 w 2369636"/>
              <a:gd name="connsiteY157" fmla="*/ 1635125 h 1753029"/>
              <a:gd name="connsiteX158" fmla="*/ 905961 w 2369636"/>
              <a:gd name="connsiteY158" fmla="*/ 1654175 h 1753029"/>
              <a:gd name="connsiteX159" fmla="*/ 939299 w 2369636"/>
              <a:gd name="connsiteY159" fmla="*/ 1619250 h 1753029"/>
              <a:gd name="connsiteX160" fmla="*/ 1078999 w 2369636"/>
              <a:gd name="connsiteY160" fmla="*/ 1616075 h 1753029"/>
              <a:gd name="connsiteX161" fmla="*/ 1105986 w 2369636"/>
              <a:gd name="connsiteY161" fmla="*/ 1539875 h 1753029"/>
              <a:gd name="connsiteX162" fmla="*/ 1071061 w 2369636"/>
              <a:gd name="connsiteY162" fmla="*/ 1573212 h 1753029"/>
              <a:gd name="connsiteX163" fmla="*/ 1137736 w 2369636"/>
              <a:gd name="connsiteY163" fmla="*/ 1581150 h 1753029"/>
              <a:gd name="connsiteX164" fmla="*/ 1136148 w 2369636"/>
              <a:gd name="connsiteY164" fmla="*/ 1606550 h 1753029"/>
              <a:gd name="connsiteX165" fmla="*/ 1145673 w 2369636"/>
              <a:gd name="connsiteY165" fmla="*/ 1606550 h 1753029"/>
              <a:gd name="connsiteX166" fmla="*/ 1185361 w 2369636"/>
              <a:gd name="connsiteY166" fmla="*/ 1616075 h 1753029"/>
              <a:gd name="connsiteX167" fmla="*/ 1204411 w 2369636"/>
              <a:gd name="connsiteY167" fmla="*/ 1631950 h 1753029"/>
              <a:gd name="connsiteX168" fmla="*/ 1213936 w 2369636"/>
              <a:gd name="connsiteY168" fmla="*/ 1641475 h 1753029"/>
              <a:gd name="connsiteX169" fmla="*/ 1223461 w 2369636"/>
              <a:gd name="connsiteY169" fmla="*/ 1644650 h 1753029"/>
              <a:gd name="connsiteX170" fmla="*/ 1242511 w 2369636"/>
              <a:gd name="connsiteY170" fmla="*/ 1654175 h 1753029"/>
              <a:gd name="connsiteX171" fmla="*/ 1245686 w 2369636"/>
              <a:gd name="connsiteY171" fmla="*/ 1663700 h 1753029"/>
              <a:gd name="connsiteX172" fmla="*/ 1264736 w 2369636"/>
              <a:gd name="connsiteY172" fmla="*/ 1679575 h 1753029"/>
              <a:gd name="connsiteX173" fmla="*/ 1293311 w 2369636"/>
              <a:gd name="connsiteY173" fmla="*/ 1685925 h 1753029"/>
              <a:gd name="connsiteX174" fmla="*/ 1309186 w 2369636"/>
              <a:gd name="connsiteY174" fmla="*/ 1682750 h 1753029"/>
              <a:gd name="connsiteX175" fmla="*/ 1315536 w 2369636"/>
              <a:gd name="connsiteY175" fmla="*/ 1673225 h 1753029"/>
              <a:gd name="connsiteX176" fmla="*/ 1325061 w 2369636"/>
              <a:gd name="connsiteY176" fmla="*/ 1666875 h 1753029"/>
              <a:gd name="connsiteX177" fmla="*/ 1328236 w 2369636"/>
              <a:gd name="connsiteY177" fmla="*/ 1657350 h 1753029"/>
              <a:gd name="connsiteX178" fmla="*/ 1347286 w 2369636"/>
              <a:gd name="connsiteY178" fmla="*/ 1644650 h 1753029"/>
              <a:gd name="connsiteX179" fmla="*/ 1363161 w 2369636"/>
              <a:gd name="connsiteY179" fmla="*/ 1625600 h 1753029"/>
              <a:gd name="connsiteX180" fmla="*/ 1372686 w 2369636"/>
              <a:gd name="connsiteY180" fmla="*/ 1622425 h 1753029"/>
              <a:gd name="connsiteX181" fmla="*/ 1382211 w 2369636"/>
              <a:gd name="connsiteY181" fmla="*/ 1616075 h 1753029"/>
              <a:gd name="connsiteX182" fmla="*/ 1398086 w 2369636"/>
              <a:gd name="connsiteY182" fmla="*/ 1603375 h 1753029"/>
              <a:gd name="connsiteX183" fmla="*/ 1407611 w 2369636"/>
              <a:gd name="connsiteY183" fmla="*/ 1593850 h 1753029"/>
              <a:gd name="connsiteX184" fmla="*/ 1417136 w 2369636"/>
              <a:gd name="connsiteY184" fmla="*/ 1587500 h 1753029"/>
              <a:gd name="connsiteX185" fmla="*/ 1429836 w 2369636"/>
              <a:gd name="connsiteY185" fmla="*/ 1568450 h 1753029"/>
              <a:gd name="connsiteX186" fmla="*/ 1436186 w 2369636"/>
              <a:gd name="connsiteY186" fmla="*/ 1558925 h 1753029"/>
              <a:gd name="connsiteX187" fmla="*/ 1458411 w 2369636"/>
              <a:gd name="connsiteY187" fmla="*/ 1543050 h 1753029"/>
              <a:gd name="connsiteX188" fmla="*/ 1477461 w 2369636"/>
              <a:gd name="connsiteY188" fmla="*/ 1530350 h 1753029"/>
              <a:gd name="connsiteX189" fmla="*/ 1486986 w 2369636"/>
              <a:gd name="connsiteY189" fmla="*/ 1527175 h 1753029"/>
              <a:gd name="connsiteX190" fmla="*/ 1496511 w 2369636"/>
              <a:gd name="connsiteY190" fmla="*/ 1508125 h 1753029"/>
              <a:gd name="connsiteX191" fmla="*/ 1506036 w 2369636"/>
              <a:gd name="connsiteY191" fmla="*/ 1501775 h 1753029"/>
              <a:gd name="connsiteX192" fmla="*/ 1512386 w 2369636"/>
              <a:gd name="connsiteY192" fmla="*/ 1473200 h 1753029"/>
              <a:gd name="connsiteX193" fmla="*/ 1506036 w 2369636"/>
              <a:gd name="connsiteY193" fmla="*/ 1454150 h 1753029"/>
              <a:gd name="connsiteX194" fmla="*/ 1502861 w 2369636"/>
              <a:gd name="connsiteY194" fmla="*/ 1444625 h 1753029"/>
              <a:gd name="connsiteX195" fmla="*/ 1506036 w 2369636"/>
              <a:gd name="connsiteY195" fmla="*/ 1435100 h 1753029"/>
              <a:gd name="connsiteX196" fmla="*/ 1534611 w 2369636"/>
              <a:gd name="connsiteY196" fmla="*/ 1425575 h 1753029"/>
              <a:gd name="connsiteX197" fmla="*/ 1553661 w 2369636"/>
              <a:gd name="connsiteY197" fmla="*/ 1419225 h 1753029"/>
              <a:gd name="connsiteX198" fmla="*/ 1563186 w 2369636"/>
              <a:gd name="connsiteY198" fmla="*/ 1416050 h 1753029"/>
              <a:gd name="connsiteX199" fmla="*/ 1575886 w 2369636"/>
              <a:gd name="connsiteY199" fmla="*/ 1412875 h 1753029"/>
              <a:gd name="connsiteX200" fmla="*/ 1594936 w 2369636"/>
              <a:gd name="connsiteY200" fmla="*/ 1406525 h 1753029"/>
              <a:gd name="connsiteX201" fmla="*/ 1617161 w 2369636"/>
              <a:gd name="connsiteY201" fmla="*/ 1397000 h 1753029"/>
              <a:gd name="connsiteX202" fmla="*/ 1623511 w 2369636"/>
              <a:gd name="connsiteY202" fmla="*/ 1374775 h 1753029"/>
              <a:gd name="connsiteX203" fmla="*/ 1626686 w 2369636"/>
              <a:gd name="connsiteY203" fmla="*/ 1336675 h 1753029"/>
              <a:gd name="connsiteX204" fmla="*/ 1629861 w 2369636"/>
              <a:gd name="connsiteY204" fmla="*/ 1327150 h 1753029"/>
              <a:gd name="connsiteX205" fmla="*/ 1636211 w 2369636"/>
              <a:gd name="connsiteY205" fmla="*/ 1301750 h 1753029"/>
              <a:gd name="connsiteX206" fmla="*/ 1642561 w 2369636"/>
              <a:gd name="connsiteY206" fmla="*/ 1263650 h 1753029"/>
              <a:gd name="connsiteX207" fmla="*/ 1626686 w 2369636"/>
              <a:gd name="connsiteY207" fmla="*/ 1155700 h 1753029"/>
              <a:gd name="connsiteX208" fmla="*/ 1610811 w 2369636"/>
              <a:gd name="connsiteY208" fmla="*/ 1152525 h 1753029"/>
              <a:gd name="connsiteX209" fmla="*/ 1598111 w 2369636"/>
              <a:gd name="connsiteY209" fmla="*/ 1139825 h 1753029"/>
              <a:gd name="connsiteX210" fmla="*/ 1582236 w 2369636"/>
              <a:gd name="connsiteY210" fmla="*/ 1130300 h 1753029"/>
              <a:gd name="connsiteX211" fmla="*/ 1585411 w 2369636"/>
              <a:gd name="connsiteY211" fmla="*/ 1120775 h 1753029"/>
              <a:gd name="connsiteX212" fmla="*/ 1591761 w 2369636"/>
              <a:gd name="connsiteY212" fmla="*/ 1111250 h 1753029"/>
              <a:gd name="connsiteX213" fmla="*/ 1617161 w 2369636"/>
              <a:gd name="connsiteY213" fmla="*/ 1101725 h 1753029"/>
              <a:gd name="connsiteX214" fmla="*/ 1626686 w 2369636"/>
              <a:gd name="connsiteY214" fmla="*/ 1095375 h 1753029"/>
              <a:gd name="connsiteX215" fmla="*/ 1629861 w 2369636"/>
              <a:gd name="connsiteY215" fmla="*/ 1085850 h 1753029"/>
              <a:gd name="connsiteX216" fmla="*/ 1626686 w 2369636"/>
              <a:gd name="connsiteY216" fmla="*/ 1019175 h 1753029"/>
              <a:gd name="connsiteX217" fmla="*/ 1601286 w 2369636"/>
              <a:gd name="connsiteY217" fmla="*/ 996950 h 1753029"/>
              <a:gd name="connsiteX218" fmla="*/ 1579061 w 2369636"/>
              <a:gd name="connsiteY218" fmla="*/ 974725 h 1753029"/>
              <a:gd name="connsiteX219" fmla="*/ 1569536 w 2369636"/>
              <a:gd name="connsiteY219" fmla="*/ 965200 h 1753029"/>
              <a:gd name="connsiteX220" fmla="*/ 1563186 w 2369636"/>
              <a:gd name="connsiteY220" fmla="*/ 955675 h 1753029"/>
              <a:gd name="connsiteX221" fmla="*/ 1569536 w 2369636"/>
              <a:gd name="connsiteY221" fmla="*/ 946150 h 1753029"/>
              <a:gd name="connsiteX222" fmla="*/ 1591761 w 2369636"/>
              <a:gd name="connsiteY222" fmla="*/ 933450 h 1753029"/>
              <a:gd name="connsiteX223" fmla="*/ 1601286 w 2369636"/>
              <a:gd name="connsiteY223" fmla="*/ 927100 h 1753029"/>
              <a:gd name="connsiteX224" fmla="*/ 1604461 w 2369636"/>
              <a:gd name="connsiteY224" fmla="*/ 917575 h 1753029"/>
              <a:gd name="connsiteX225" fmla="*/ 1598111 w 2369636"/>
              <a:gd name="connsiteY225" fmla="*/ 828675 h 1753029"/>
              <a:gd name="connsiteX226" fmla="*/ 1591761 w 2369636"/>
              <a:gd name="connsiteY226" fmla="*/ 803275 h 1753029"/>
              <a:gd name="connsiteX227" fmla="*/ 1579061 w 2369636"/>
              <a:gd name="connsiteY227" fmla="*/ 784225 h 1753029"/>
              <a:gd name="connsiteX228" fmla="*/ 1572711 w 2369636"/>
              <a:gd name="connsiteY228" fmla="*/ 768350 h 1753029"/>
              <a:gd name="connsiteX229" fmla="*/ 1556836 w 2369636"/>
              <a:gd name="connsiteY229" fmla="*/ 739775 h 1753029"/>
              <a:gd name="connsiteX230" fmla="*/ 1537786 w 2369636"/>
              <a:gd name="connsiteY230" fmla="*/ 720725 h 1753029"/>
              <a:gd name="connsiteX231" fmla="*/ 1528261 w 2369636"/>
              <a:gd name="connsiteY231" fmla="*/ 714375 h 1753029"/>
              <a:gd name="connsiteX232" fmla="*/ 1518736 w 2369636"/>
              <a:gd name="connsiteY232" fmla="*/ 704850 h 1753029"/>
              <a:gd name="connsiteX233" fmla="*/ 1534611 w 2369636"/>
              <a:gd name="connsiteY233" fmla="*/ 692150 h 1753029"/>
              <a:gd name="connsiteX234" fmla="*/ 1540961 w 2369636"/>
              <a:gd name="connsiteY234" fmla="*/ 682625 h 1753029"/>
              <a:gd name="connsiteX235" fmla="*/ 1560011 w 2369636"/>
              <a:gd name="connsiteY235" fmla="*/ 676275 h 1753029"/>
              <a:gd name="connsiteX236" fmla="*/ 1585411 w 2369636"/>
              <a:gd name="connsiteY236" fmla="*/ 663575 h 1753029"/>
              <a:gd name="connsiteX237" fmla="*/ 1598111 w 2369636"/>
              <a:gd name="connsiteY237" fmla="*/ 650875 h 1753029"/>
              <a:gd name="connsiteX238" fmla="*/ 1607636 w 2369636"/>
              <a:gd name="connsiteY238" fmla="*/ 647700 h 1753029"/>
              <a:gd name="connsiteX239" fmla="*/ 1626686 w 2369636"/>
              <a:gd name="connsiteY239" fmla="*/ 635000 h 1753029"/>
              <a:gd name="connsiteX240" fmla="*/ 1890211 w 2369636"/>
              <a:gd name="connsiteY240" fmla="*/ 625475 h 1753029"/>
              <a:gd name="connsiteX241" fmla="*/ 1909261 w 2369636"/>
              <a:gd name="connsiteY241" fmla="*/ 619125 h 1753029"/>
              <a:gd name="connsiteX242" fmla="*/ 1918786 w 2369636"/>
              <a:gd name="connsiteY242" fmla="*/ 600075 h 1753029"/>
              <a:gd name="connsiteX243" fmla="*/ 1925136 w 2369636"/>
              <a:gd name="connsiteY243" fmla="*/ 571500 h 1753029"/>
              <a:gd name="connsiteX244" fmla="*/ 1921961 w 2369636"/>
              <a:gd name="connsiteY244" fmla="*/ 558800 h 1753029"/>
              <a:gd name="connsiteX245" fmla="*/ 1918786 w 2369636"/>
              <a:gd name="connsiteY245" fmla="*/ 523875 h 1753029"/>
              <a:gd name="connsiteX246" fmla="*/ 1918786 w 2369636"/>
              <a:gd name="connsiteY246" fmla="*/ 485775 h 1753029"/>
              <a:gd name="connsiteX247" fmla="*/ 1947361 w 2369636"/>
              <a:gd name="connsiteY247" fmla="*/ 466725 h 1753029"/>
              <a:gd name="connsiteX248" fmla="*/ 1950536 w 2369636"/>
              <a:gd name="connsiteY248" fmla="*/ 457200 h 1753029"/>
              <a:gd name="connsiteX249" fmla="*/ 1960061 w 2369636"/>
              <a:gd name="connsiteY249" fmla="*/ 450850 h 1753029"/>
              <a:gd name="connsiteX250" fmla="*/ 1963236 w 2369636"/>
              <a:gd name="connsiteY250" fmla="*/ 441325 h 1753029"/>
              <a:gd name="connsiteX251" fmla="*/ 1972761 w 2369636"/>
              <a:gd name="connsiteY251" fmla="*/ 438150 h 1753029"/>
              <a:gd name="connsiteX252" fmla="*/ 1991811 w 2369636"/>
              <a:gd name="connsiteY252" fmla="*/ 425450 h 1753029"/>
              <a:gd name="connsiteX253" fmla="*/ 2010861 w 2369636"/>
              <a:gd name="connsiteY253" fmla="*/ 415925 h 1753029"/>
              <a:gd name="connsiteX254" fmla="*/ 2077536 w 2369636"/>
              <a:gd name="connsiteY254" fmla="*/ 400050 h 1753029"/>
              <a:gd name="connsiteX255" fmla="*/ 2118811 w 2369636"/>
              <a:gd name="connsiteY255" fmla="*/ 393700 h 1753029"/>
              <a:gd name="connsiteX256" fmla="*/ 2191836 w 2369636"/>
              <a:gd name="connsiteY256" fmla="*/ 387350 h 1753029"/>
              <a:gd name="connsiteX257" fmla="*/ 2229936 w 2369636"/>
              <a:gd name="connsiteY257" fmla="*/ 377825 h 1753029"/>
              <a:gd name="connsiteX258" fmla="*/ 2248986 w 2369636"/>
              <a:gd name="connsiteY258" fmla="*/ 374650 h 1753029"/>
              <a:gd name="connsiteX259" fmla="*/ 2261686 w 2369636"/>
              <a:gd name="connsiteY259" fmla="*/ 368300 h 1753029"/>
              <a:gd name="connsiteX260" fmla="*/ 2280736 w 2369636"/>
              <a:gd name="connsiteY260" fmla="*/ 358775 h 1753029"/>
              <a:gd name="connsiteX261" fmla="*/ 2306136 w 2369636"/>
              <a:gd name="connsiteY261" fmla="*/ 349250 h 1753029"/>
              <a:gd name="connsiteX262" fmla="*/ 2315661 w 2369636"/>
              <a:gd name="connsiteY262" fmla="*/ 342900 h 1753029"/>
              <a:gd name="connsiteX263" fmla="*/ 2328361 w 2369636"/>
              <a:gd name="connsiteY263" fmla="*/ 327025 h 1753029"/>
              <a:gd name="connsiteX264" fmla="*/ 2341061 w 2369636"/>
              <a:gd name="connsiteY264" fmla="*/ 307975 h 1753029"/>
              <a:gd name="connsiteX265" fmla="*/ 2347411 w 2369636"/>
              <a:gd name="connsiteY265" fmla="*/ 298450 h 1753029"/>
              <a:gd name="connsiteX266" fmla="*/ 2350586 w 2369636"/>
              <a:gd name="connsiteY266" fmla="*/ 288925 h 1753029"/>
              <a:gd name="connsiteX267" fmla="*/ 2366461 w 2369636"/>
              <a:gd name="connsiteY267" fmla="*/ 269875 h 1753029"/>
              <a:gd name="connsiteX268" fmla="*/ 2369636 w 2369636"/>
              <a:gd name="connsiteY268"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02730 w 2369636"/>
              <a:gd name="connsiteY128" fmla="*/ 1141412 h 1753029"/>
              <a:gd name="connsiteX129" fmla="*/ 283661 w 2369636"/>
              <a:gd name="connsiteY129" fmla="*/ 1127125 h 1753029"/>
              <a:gd name="connsiteX130" fmla="*/ 282074 w 2369636"/>
              <a:gd name="connsiteY130" fmla="*/ 1173162 h 1753029"/>
              <a:gd name="connsiteX131" fmla="*/ 251911 w 2369636"/>
              <a:gd name="connsiteY131" fmla="*/ 1192212 h 1753029"/>
              <a:gd name="connsiteX132" fmla="*/ 189998 w 2369636"/>
              <a:gd name="connsiteY132" fmla="*/ 1179512 h 1753029"/>
              <a:gd name="connsiteX133" fmla="*/ 234449 w 2369636"/>
              <a:gd name="connsiteY133" fmla="*/ 1082676 h 1753029"/>
              <a:gd name="connsiteX134" fmla="*/ 180473 w 2369636"/>
              <a:gd name="connsiteY134" fmla="*/ 1041399 h 1753029"/>
              <a:gd name="connsiteX135" fmla="*/ 113799 w 2369636"/>
              <a:gd name="connsiteY135" fmla="*/ 1050924 h 1753029"/>
              <a:gd name="connsiteX136" fmla="*/ 61411 w 2369636"/>
              <a:gd name="connsiteY136" fmla="*/ 1071562 h 1753029"/>
              <a:gd name="connsiteX137" fmla="*/ 1086 w 2369636"/>
              <a:gd name="connsiteY137" fmla="*/ 1157287 h 1753029"/>
              <a:gd name="connsiteX138" fmla="*/ 21729 w 2369636"/>
              <a:gd name="connsiteY138" fmla="*/ 1255712 h 1753029"/>
              <a:gd name="connsiteX139" fmla="*/ 10610 w 2369636"/>
              <a:gd name="connsiteY139" fmla="*/ 1333500 h 1753029"/>
              <a:gd name="connsiteX140" fmla="*/ 170949 w 2369636"/>
              <a:gd name="connsiteY140" fmla="*/ 1582738 h 1753029"/>
              <a:gd name="connsiteX141" fmla="*/ 229686 w 2369636"/>
              <a:gd name="connsiteY141" fmla="*/ 1560512 h 1753029"/>
              <a:gd name="connsiteX142" fmla="*/ 299536 w 2369636"/>
              <a:gd name="connsiteY142" fmla="*/ 1665288 h 1753029"/>
              <a:gd name="connsiteX143" fmla="*/ 266198 w 2369636"/>
              <a:gd name="connsiteY143" fmla="*/ 1752600 h 1753029"/>
              <a:gd name="connsiteX144" fmla="*/ 386849 w 2369636"/>
              <a:gd name="connsiteY144" fmla="*/ 1722437 h 1753029"/>
              <a:gd name="connsiteX145" fmla="*/ 409073 w 2369636"/>
              <a:gd name="connsiteY145" fmla="*/ 1716087 h 1753029"/>
              <a:gd name="connsiteX146" fmla="*/ 413836 w 2369636"/>
              <a:gd name="connsiteY146" fmla="*/ 1725612 h 1753029"/>
              <a:gd name="connsiteX147" fmla="*/ 423361 w 2369636"/>
              <a:gd name="connsiteY147" fmla="*/ 1731962 h 1753029"/>
              <a:gd name="connsiteX148" fmla="*/ 466224 w 2369636"/>
              <a:gd name="connsiteY148" fmla="*/ 1736725 h 1753029"/>
              <a:gd name="connsiteX149" fmla="*/ 497974 w 2369636"/>
              <a:gd name="connsiteY149" fmla="*/ 1727200 h 1753029"/>
              <a:gd name="connsiteX150" fmla="*/ 539249 w 2369636"/>
              <a:gd name="connsiteY150" fmla="*/ 1717675 h 1753029"/>
              <a:gd name="connsiteX151" fmla="*/ 551949 w 2369636"/>
              <a:gd name="connsiteY151" fmla="*/ 1722438 h 1753029"/>
              <a:gd name="connsiteX152" fmla="*/ 618624 w 2369636"/>
              <a:gd name="connsiteY152" fmla="*/ 1706562 h 1753029"/>
              <a:gd name="connsiteX153" fmla="*/ 656723 w 2369636"/>
              <a:gd name="connsiteY153" fmla="*/ 1706563 h 1753029"/>
              <a:gd name="connsiteX154" fmla="*/ 764674 w 2369636"/>
              <a:gd name="connsiteY154" fmla="*/ 1709738 h 1753029"/>
              <a:gd name="connsiteX155" fmla="*/ 721811 w 2369636"/>
              <a:gd name="connsiteY155" fmla="*/ 1706562 h 1753029"/>
              <a:gd name="connsiteX156" fmla="*/ 804361 w 2369636"/>
              <a:gd name="connsiteY156" fmla="*/ 1639887 h 1753029"/>
              <a:gd name="connsiteX157" fmla="*/ 845636 w 2369636"/>
              <a:gd name="connsiteY157" fmla="*/ 1620838 h 1753029"/>
              <a:gd name="connsiteX158" fmla="*/ 874211 w 2369636"/>
              <a:gd name="connsiteY158" fmla="*/ 1635125 h 1753029"/>
              <a:gd name="connsiteX159" fmla="*/ 905961 w 2369636"/>
              <a:gd name="connsiteY159" fmla="*/ 1654175 h 1753029"/>
              <a:gd name="connsiteX160" fmla="*/ 939299 w 2369636"/>
              <a:gd name="connsiteY160" fmla="*/ 1619250 h 1753029"/>
              <a:gd name="connsiteX161" fmla="*/ 1078999 w 2369636"/>
              <a:gd name="connsiteY161" fmla="*/ 1616075 h 1753029"/>
              <a:gd name="connsiteX162" fmla="*/ 1105986 w 2369636"/>
              <a:gd name="connsiteY162" fmla="*/ 1539875 h 1753029"/>
              <a:gd name="connsiteX163" fmla="*/ 1071061 w 2369636"/>
              <a:gd name="connsiteY163" fmla="*/ 1573212 h 1753029"/>
              <a:gd name="connsiteX164" fmla="*/ 1137736 w 2369636"/>
              <a:gd name="connsiteY164" fmla="*/ 1581150 h 1753029"/>
              <a:gd name="connsiteX165" fmla="*/ 1136148 w 2369636"/>
              <a:gd name="connsiteY165" fmla="*/ 1606550 h 1753029"/>
              <a:gd name="connsiteX166" fmla="*/ 1145673 w 2369636"/>
              <a:gd name="connsiteY166" fmla="*/ 1606550 h 1753029"/>
              <a:gd name="connsiteX167" fmla="*/ 1185361 w 2369636"/>
              <a:gd name="connsiteY167" fmla="*/ 1616075 h 1753029"/>
              <a:gd name="connsiteX168" fmla="*/ 1204411 w 2369636"/>
              <a:gd name="connsiteY168" fmla="*/ 1631950 h 1753029"/>
              <a:gd name="connsiteX169" fmla="*/ 1213936 w 2369636"/>
              <a:gd name="connsiteY169" fmla="*/ 1641475 h 1753029"/>
              <a:gd name="connsiteX170" fmla="*/ 1223461 w 2369636"/>
              <a:gd name="connsiteY170" fmla="*/ 1644650 h 1753029"/>
              <a:gd name="connsiteX171" fmla="*/ 1242511 w 2369636"/>
              <a:gd name="connsiteY171" fmla="*/ 1654175 h 1753029"/>
              <a:gd name="connsiteX172" fmla="*/ 1245686 w 2369636"/>
              <a:gd name="connsiteY172" fmla="*/ 1663700 h 1753029"/>
              <a:gd name="connsiteX173" fmla="*/ 1264736 w 2369636"/>
              <a:gd name="connsiteY173" fmla="*/ 1679575 h 1753029"/>
              <a:gd name="connsiteX174" fmla="*/ 1293311 w 2369636"/>
              <a:gd name="connsiteY174" fmla="*/ 1685925 h 1753029"/>
              <a:gd name="connsiteX175" fmla="*/ 1309186 w 2369636"/>
              <a:gd name="connsiteY175" fmla="*/ 1682750 h 1753029"/>
              <a:gd name="connsiteX176" fmla="*/ 1315536 w 2369636"/>
              <a:gd name="connsiteY176" fmla="*/ 1673225 h 1753029"/>
              <a:gd name="connsiteX177" fmla="*/ 1325061 w 2369636"/>
              <a:gd name="connsiteY177" fmla="*/ 1666875 h 1753029"/>
              <a:gd name="connsiteX178" fmla="*/ 1328236 w 2369636"/>
              <a:gd name="connsiteY178" fmla="*/ 1657350 h 1753029"/>
              <a:gd name="connsiteX179" fmla="*/ 1347286 w 2369636"/>
              <a:gd name="connsiteY179" fmla="*/ 1644650 h 1753029"/>
              <a:gd name="connsiteX180" fmla="*/ 1363161 w 2369636"/>
              <a:gd name="connsiteY180" fmla="*/ 1625600 h 1753029"/>
              <a:gd name="connsiteX181" fmla="*/ 1372686 w 2369636"/>
              <a:gd name="connsiteY181" fmla="*/ 1622425 h 1753029"/>
              <a:gd name="connsiteX182" fmla="*/ 1382211 w 2369636"/>
              <a:gd name="connsiteY182" fmla="*/ 1616075 h 1753029"/>
              <a:gd name="connsiteX183" fmla="*/ 1398086 w 2369636"/>
              <a:gd name="connsiteY183" fmla="*/ 1603375 h 1753029"/>
              <a:gd name="connsiteX184" fmla="*/ 1407611 w 2369636"/>
              <a:gd name="connsiteY184" fmla="*/ 1593850 h 1753029"/>
              <a:gd name="connsiteX185" fmla="*/ 1417136 w 2369636"/>
              <a:gd name="connsiteY185" fmla="*/ 1587500 h 1753029"/>
              <a:gd name="connsiteX186" fmla="*/ 1429836 w 2369636"/>
              <a:gd name="connsiteY186" fmla="*/ 1568450 h 1753029"/>
              <a:gd name="connsiteX187" fmla="*/ 1436186 w 2369636"/>
              <a:gd name="connsiteY187" fmla="*/ 1558925 h 1753029"/>
              <a:gd name="connsiteX188" fmla="*/ 1458411 w 2369636"/>
              <a:gd name="connsiteY188" fmla="*/ 1543050 h 1753029"/>
              <a:gd name="connsiteX189" fmla="*/ 1477461 w 2369636"/>
              <a:gd name="connsiteY189" fmla="*/ 1530350 h 1753029"/>
              <a:gd name="connsiteX190" fmla="*/ 1486986 w 2369636"/>
              <a:gd name="connsiteY190" fmla="*/ 1527175 h 1753029"/>
              <a:gd name="connsiteX191" fmla="*/ 1496511 w 2369636"/>
              <a:gd name="connsiteY191" fmla="*/ 1508125 h 1753029"/>
              <a:gd name="connsiteX192" fmla="*/ 1506036 w 2369636"/>
              <a:gd name="connsiteY192" fmla="*/ 1501775 h 1753029"/>
              <a:gd name="connsiteX193" fmla="*/ 1512386 w 2369636"/>
              <a:gd name="connsiteY193" fmla="*/ 1473200 h 1753029"/>
              <a:gd name="connsiteX194" fmla="*/ 1506036 w 2369636"/>
              <a:gd name="connsiteY194" fmla="*/ 1454150 h 1753029"/>
              <a:gd name="connsiteX195" fmla="*/ 1502861 w 2369636"/>
              <a:gd name="connsiteY195" fmla="*/ 1444625 h 1753029"/>
              <a:gd name="connsiteX196" fmla="*/ 1506036 w 2369636"/>
              <a:gd name="connsiteY196" fmla="*/ 1435100 h 1753029"/>
              <a:gd name="connsiteX197" fmla="*/ 1534611 w 2369636"/>
              <a:gd name="connsiteY197" fmla="*/ 1425575 h 1753029"/>
              <a:gd name="connsiteX198" fmla="*/ 1553661 w 2369636"/>
              <a:gd name="connsiteY198" fmla="*/ 1419225 h 1753029"/>
              <a:gd name="connsiteX199" fmla="*/ 1563186 w 2369636"/>
              <a:gd name="connsiteY199" fmla="*/ 1416050 h 1753029"/>
              <a:gd name="connsiteX200" fmla="*/ 1575886 w 2369636"/>
              <a:gd name="connsiteY200" fmla="*/ 1412875 h 1753029"/>
              <a:gd name="connsiteX201" fmla="*/ 1594936 w 2369636"/>
              <a:gd name="connsiteY201" fmla="*/ 1406525 h 1753029"/>
              <a:gd name="connsiteX202" fmla="*/ 1617161 w 2369636"/>
              <a:gd name="connsiteY202" fmla="*/ 1397000 h 1753029"/>
              <a:gd name="connsiteX203" fmla="*/ 1623511 w 2369636"/>
              <a:gd name="connsiteY203" fmla="*/ 1374775 h 1753029"/>
              <a:gd name="connsiteX204" fmla="*/ 1626686 w 2369636"/>
              <a:gd name="connsiteY204" fmla="*/ 1336675 h 1753029"/>
              <a:gd name="connsiteX205" fmla="*/ 1629861 w 2369636"/>
              <a:gd name="connsiteY205" fmla="*/ 1327150 h 1753029"/>
              <a:gd name="connsiteX206" fmla="*/ 1636211 w 2369636"/>
              <a:gd name="connsiteY206" fmla="*/ 1301750 h 1753029"/>
              <a:gd name="connsiteX207" fmla="*/ 1642561 w 2369636"/>
              <a:gd name="connsiteY207" fmla="*/ 1263650 h 1753029"/>
              <a:gd name="connsiteX208" fmla="*/ 1626686 w 2369636"/>
              <a:gd name="connsiteY208" fmla="*/ 1155700 h 1753029"/>
              <a:gd name="connsiteX209" fmla="*/ 1610811 w 2369636"/>
              <a:gd name="connsiteY209" fmla="*/ 1152525 h 1753029"/>
              <a:gd name="connsiteX210" fmla="*/ 1598111 w 2369636"/>
              <a:gd name="connsiteY210" fmla="*/ 1139825 h 1753029"/>
              <a:gd name="connsiteX211" fmla="*/ 1582236 w 2369636"/>
              <a:gd name="connsiteY211" fmla="*/ 1130300 h 1753029"/>
              <a:gd name="connsiteX212" fmla="*/ 1585411 w 2369636"/>
              <a:gd name="connsiteY212" fmla="*/ 1120775 h 1753029"/>
              <a:gd name="connsiteX213" fmla="*/ 1591761 w 2369636"/>
              <a:gd name="connsiteY213" fmla="*/ 1111250 h 1753029"/>
              <a:gd name="connsiteX214" fmla="*/ 1617161 w 2369636"/>
              <a:gd name="connsiteY214" fmla="*/ 1101725 h 1753029"/>
              <a:gd name="connsiteX215" fmla="*/ 1626686 w 2369636"/>
              <a:gd name="connsiteY215" fmla="*/ 1095375 h 1753029"/>
              <a:gd name="connsiteX216" fmla="*/ 1629861 w 2369636"/>
              <a:gd name="connsiteY216" fmla="*/ 1085850 h 1753029"/>
              <a:gd name="connsiteX217" fmla="*/ 1626686 w 2369636"/>
              <a:gd name="connsiteY217" fmla="*/ 1019175 h 1753029"/>
              <a:gd name="connsiteX218" fmla="*/ 1601286 w 2369636"/>
              <a:gd name="connsiteY218" fmla="*/ 996950 h 1753029"/>
              <a:gd name="connsiteX219" fmla="*/ 1579061 w 2369636"/>
              <a:gd name="connsiteY219" fmla="*/ 974725 h 1753029"/>
              <a:gd name="connsiteX220" fmla="*/ 1569536 w 2369636"/>
              <a:gd name="connsiteY220" fmla="*/ 965200 h 1753029"/>
              <a:gd name="connsiteX221" fmla="*/ 1563186 w 2369636"/>
              <a:gd name="connsiteY221" fmla="*/ 955675 h 1753029"/>
              <a:gd name="connsiteX222" fmla="*/ 1569536 w 2369636"/>
              <a:gd name="connsiteY222" fmla="*/ 946150 h 1753029"/>
              <a:gd name="connsiteX223" fmla="*/ 1591761 w 2369636"/>
              <a:gd name="connsiteY223" fmla="*/ 933450 h 1753029"/>
              <a:gd name="connsiteX224" fmla="*/ 1601286 w 2369636"/>
              <a:gd name="connsiteY224" fmla="*/ 927100 h 1753029"/>
              <a:gd name="connsiteX225" fmla="*/ 1604461 w 2369636"/>
              <a:gd name="connsiteY225" fmla="*/ 917575 h 1753029"/>
              <a:gd name="connsiteX226" fmla="*/ 1598111 w 2369636"/>
              <a:gd name="connsiteY226" fmla="*/ 828675 h 1753029"/>
              <a:gd name="connsiteX227" fmla="*/ 1591761 w 2369636"/>
              <a:gd name="connsiteY227" fmla="*/ 803275 h 1753029"/>
              <a:gd name="connsiteX228" fmla="*/ 1579061 w 2369636"/>
              <a:gd name="connsiteY228" fmla="*/ 784225 h 1753029"/>
              <a:gd name="connsiteX229" fmla="*/ 1572711 w 2369636"/>
              <a:gd name="connsiteY229" fmla="*/ 768350 h 1753029"/>
              <a:gd name="connsiteX230" fmla="*/ 1556836 w 2369636"/>
              <a:gd name="connsiteY230" fmla="*/ 739775 h 1753029"/>
              <a:gd name="connsiteX231" fmla="*/ 1537786 w 2369636"/>
              <a:gd name="connsiteY231" fmla="*/ 720725 h 1753029"/>
              <a:gd name="connsiteX232" fmla="*/ 1528261 w 2369636"/>
              <a:gd name="connsiteY232" fmla="*/ 714375 h 1753029"/>
              <a:gd name="connsiteX233" fmla="*/ 1518736 w 2369636"/>
              <a:gd name="connsiteY233" fmla="*/ 704850 h 1753029"/>
              <a:gd name="connsiteX234" fmla="*/ 1534611 w 2369636"/>
              <a:gd name="connsiteY234" fmla="*/ 692150 h 1753029"/>
              <a:gd name="connsiteX235" fmla="*/ 1540961 w 2369636"/>
              <a:gd name="connsiteY235" fmla="*/ 682625 h 1753029"/>
              <a:gd name="connsiteX236" fmla="*/ 1560011 w 2369636"/>
              <a:gd name="connsiteY236" fmla="*/ 676275 h 1753029"/>
              <a:gd name="connsiteX237" fmla="*/ 1585411 w 2369636"/>
              <a:gd name="connsiteY237" fmla="*/ 663575 h 1753029"/>
              <a:gd name="connsiteX238" fmla="*/ 1598111 w 2369636"/>
              <a:gd name="connsiteY238" fmla="*/ 650875 h 1753029"/>
              <a:gd name="connsiteX239" fmla="*/ 1607636 w 2369636"/>
              <a:gd name="connsiteY239" fmla="*/ 647700 h 1753029"/>
              <a:gd name="connsiteX240" fmla="*/ 1626686 w 2369636"/>
              <a:gd name="connsiteY240" fmla="*/ 635000 h 1753029"/>
              <a:gd name="connsiteX241" fmla="*/ 1890211 w 2369636"/>
              <a:gd name="connsiteY241" fmla="*/ 625475 h 1753029"/>
              <a:gd name="connsiteX242" fmla="*/ 1909261 w 2369636"/>
              <a:gd name="connsiteY242" fmla="*/ 619125 h 1753029"/>
              <a:gd name="connsiteX243" fmla="*/ 1918786 w 2369636"/>
              <a:gd name="connsiteY243" fmla="*/ 600075 h 1753029"/>
              <a:gd name="connsiteX244" fmla="*/ 1925136 w 2369636"/>
              <a:gd name="connsiteY244" fmla="*/ 571500 h 1753029"/>
              <a:gd name="connsiteX245" fmla="*/ 1921961 w 2369636"/>
              <a:gd name="connsiteY245" fmla="*/ 558800 h 1753029"/>
              <a:gd name="connsiteX246" fmla="*/ 1918786 w 2369636"/>
              <a:gd name="connsiteY246" fmla="*/ 523875 h 1753029"/>
              <a:gd name="connsiteX247" fmla="*/ 1918786 w 2369636"/>
              <a:gd name="connsiteY247" fmla="*/ 485775 h 1753029"/>
              <a:gd name="connsiteX248" fmla="*/ 1947361 w 2369636"/>
              <a:gd name="connsiteY248" fmla="*/ 466725 h 1753029"/>
              <a:gd name="connsiteX249" fmla="*/ 1950536 w 2369636"/>
              <a:gd name="connsiteY249" fmla="*/ 457200 h 1753029"/>
              <a:gd name="connsiteX250" fmla="*/ 1960061 w 2369636"/>
              <a:gd name="connsiteY250" fmla="*/ 450850 h 1753029"/>
              <a:gd name="connsiteX251" fmla="*/ 1963236 w 2369636"/>
              <a:gd name="connsiteY251" fmla="*/ 441325 h 1753029"/>
              <a:gd name="connsiteX252" fmla="*/ 1972761 w 2369636"/>
              <a:gd name="connsiteY252" fmla="*/ 438150 h 1753029"/>
              <a:gd name="connsiteX253" fmla="*/ 1991811 w 2369636"/>
              <a:gd name="connsiteY253" fmla="*/ 425450 h 1753029"/>
              <a:gd name="connsiteX254" fmla="*/ 2010861 w 2369636"/>
              <a:gd name="connsiteY254" fmla="*/ 415925 h 1753029"/>
              <a:gd name="connsiteX255" fmla="*/ 2077536 w 2369636"/>
              <a:gd name="connsiteY255" fmla="*/ 400050 h 1753029"/>
              <a:gd name="connsiteX256" fmla="*/ 2118811 w 2369636"/>
              <a:gd name="connsiteY256" fmla="*/ 393700 h 1753029"/>
              <a:gd name="connsiteX257" fmla="*/ 2191836 w 2369636"/>
              <a:gd name="connsiteY257" fmla="*/ 387350 h 1753029"/>
              <a:gd name="connsiteX258" fmla="*/ 2229936 w 2369636"/>
              <a:gd name="connsiteY258" fmla="*/ 377825 h 1753029"/>
              <a:gd name="connsiteX259" fmla="*/ 2248986 w 2369636"/>
              <a:gd name="connsiteY259" fmla="*/ 374650 h 1753029"/>
              <a:gd name="connsiteX260" fmla="*/ 2261686 w 2369636"/>
              <a:gd name="connsiteY260" fmla="*/ 368300 h 1753029"/>
              <a:gd name="connsiteX261" fmla="*/ 2280736 w 2369636"/>
              <a:gd name="connsiteY261" fmla="*/ 358775 h 1753029"/>
              <a:gd name="connsiteX262" fmla="*/ 2306136 w 2369636"/>
              <a:gd name="connsiteY262" fmla="*/ 349250 h 1753029"/>
              <a:gd name="connsiteX263" fmla="*/ 2315661 w 2369636"/>
              <a:gd name="connsiteY263" fmla="*/ 342900 h 1753029"/>
              <a:gd name="connsiteX264" fmla="*/ 2328361 w 2369636"/>
              <a:gd name="connsiteY264" fmla="*/ 327025 h 1753029"/>
              <a:gd name="connsiteX265" fmla="*/ 2341061 w 2369636"/>
              <a:gd name="connsiteY265" fmla="*/ 307975 h 1753029"/>
              <a:gd name="connsiteX266" fmla="*/ 2347411 w 2369636"/>
              <a:gd name="connsiteY266" fmla="*/ 298450 h 1753029"/>
              <a:gd name="connsiteX267" fmla="*/ 2350586 w 2369636"/>
              <a:gd name="connsiteY267" fmla="*/ 288925 h 1753029"/>
              <a:gd name="connsiteX268" fmla="*/ 2366461 w 2369636"/>
              <a:gd name="connsiteY268" fmla="*/ 269875 h 1753029"/>
              <a:gd name="connsiteX269" fmla="*/ 2369636 w 2369636"/>
              <a:gd name="connsiteY269"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364630 w 2369636"/>
              <a:gd name="connsiteY128" fmla="*/ 1193800 h 1753029"/>
              <a:gd name="connsiteX129" fmla="*/ 283661 w 2369636"/>
              <a:gd name="connsiteY129" fmla="*/ 1127125 h 1753029"/>
              <a:gd name="connsiteX130" fmla="*/ 282074 w 2369636"/>
              <a:gd name="connsiteY130" fmla="*/ 1173162 h 1753029"/>
              <a:gd name="connsiteX131" fmla="*/ 251911 w 2369636"/>
              <a:gd name="connsiteY131" fmla="*/ 1192212 h 1753029"/>
              <a:gd name="connsiteX132" fmla="*/ 189998 w 2369636"/>
              <a:gd name="connsiteY132" fmla="*/ 1179512 h 1753029"/>
              <a:gd name="connsiteX133" fmla="*/ 234449 w 2369636"/>
              <a:gd name="connsiteY133" fmla="*/ 1082676 h 1753029"/>
              <a:gd name="connsiteX134" fmla="*/ 180473 w 2369636"/>
              <a:gd name="connsiteY134" fmla="*/ 1041399 h 1753029"/>
              <a:gd name="connsiteX135" fmla="*/ 113799 w 2369636"/>
              <a:gd name="connsiteY135" fmla="*/ 1050924 h 1753029"/>
              <a:gd name="connsiteX136" fmla="*/ 61411 w 2369636"/>
              <a:gd name="connsiteY136" fmla="*/ 1071562 h 1753029"/>
              <a:gd name="connsiteX137" fmla="*/ 1086 w 2369636"/>
              <a:gd name="connsiteY137" fmla="*/ 1157287 h 1753029"/>
              <a:gd name="connsiteX138" fmla="*/ 21729 w 2369636"/>
              <a:gd name="connsiteY138" fmla="*/ 1255712 h 1753029"/>
              <a:gd name="connsiteX139" fmla="*/ 10610 w 2369636"/>
              <a:gd name="connsiteY139" fmla="*/ 1333500 h 1753029"/>
              <a:gd name="connsiteX140" fmla="*/ 170949 w 2369636"/>
              <a:gd name="connsiteY140" fmla="*/ 1582738 h 1753029"/>
              <a:gd name="connsiteX141" fmla="*/ 229686 w 2369636"/>
              <a:gd name="connsiteY141" fmla="*/ 1560512 h 1753029"/>
              <a:gd name="connsiteX142" fmla="*/ 299536 w 2369636"/>
              <a:gd name="connsiteY142" fmla="*/ 1665288 h 1753029"/>
              <a:gd name="connsiteX143" fmla="*/ 266198 w 2369636"/>
              <a:gd name="connsiteY143" fmla="*/ 1752600 h 1753029"/>
              <a:gd name="connsiteX144" fmla="*/ 386849 w 2369636"/>
              <a:gd name="connsiteY144" fmla="*/ 1722437 h 1753029"/>
              <a:gd name="connsiteX145" fmla="*/ 409073 w 2369636"/>
              <a:gd name="connsiteY145" fmla="*/ 1716087 h 1753029"/>
              <a:gd name="connsiteX146" fmla="*/ 413836 w 2369636"/>
              <a:gd name="connsiteY146" fmla="*/ 1725612 h 1753029"/>
              <a:gd name="connsiteX147" fmla="*/ 423361 w 2369636"/>
              <a:gd name="connsiteY147" fmla="*/ 1731962 h 1753029"/>
              <a:gd name="connsiteX148" fmla="*/ 466224 w 2369636"/>
              <a:gd name="connsiteY148" fmla="*/ 1736725 h 1753029"/>
              <a:gd name="connsiteX149" fmla="*/ 497974 w 2369636"/>
              <a:gd name="connsiteY149" fmla="*/ 1727200 h 1753029"/>
              <a:gd name="connsiteX150" fmla="*/ 539249 w 2369636"/>
              <a:gd name="connsiteY150" fmla="*/ 1717675 h 1753029"/>
              <a:gd name="connsiteX151" fmla="*/ 551949 w 2369636"/>
              <a:gd name="connsiteY151" fmla="*/ 1722438 h 1753029"/>
              <a:gd name="connsiteX152" fmla="*/ 618624 w 2369636"/>
              <a:gd name="connsiteY152" fmla="*/ 1706562 h 1753029"/>
              <a:gd name="connsiteX153" fmla="*/ 656723 w 2369636"/>
              <a:gd name="connsiteY153" fmla="*/ 1706563 h 1753029"/>
              <a:gd name="connsiteX154" fmla="*/ 764674 w 2369636"/>
              <a:gd name="connsiteY154" fmla="*/ 1709738 h 1753029"/>
              <a:gd name="connsiteX155" fmla="*/ 721811 w 2369636"/>
              <a:gd name="connsiteY155" fmla="*/ 1706562 h 1753029"/>
              <a:gd name="connsiteX156" fmla="*/ 804361 w 2369636"/>
              <a:gd name="connsiteY156" fmla="*/ 1639887 h 1753029"/>
              <a:gd name="connsiteX157" fmla="*/ 845636 w 2369636"/>
              <a:gd name="connsiteY157" fmla="*/ 1620838 h 1753029"/>
              <a:gd name="connsiteX158" fmla="*/ 874211 w 2369636"/>
              <a:gd name="connsiteY158" fmla="*/ 1635125 h 1753029"/>
              <a:gd name="connsiteX159" fmla="*/ 905961 w 2369636"/>
              <a:gd name="connsiteY159" fmla="*/ 1654175 h 1753029"/>
              <a:gd name="connsiteX160" fmla="*/ 939299 w 2369636"/>
              <a:gd name="connsiteY160" fmla="*/ 1619250 h 1753029"/>
              <a:gd name="connsiteX161" fmla="*/ 1078999 w 2369636"/>
              <a:gd name="connsiteY161" fmla="*/ 1616075 h 1753029"/>
              <a:gd name="connsiteX162" fmla="*/ 1105986 w 2369636"/>
              <a:gd name="connsiteY162" fmla="*/ 1539875 h 1753029"/>
              <a:gd name="connsiteX163" fmla="*/ 1071061 w 2369636"/>
              <a:gd name="connsiteY163" fmla="*/ 1573212 h 1753029"/>
              <a:gd name="connsiteX164" fmla="*/ 1137736 w 2369636"/>
              <a:gd name="connsiteY164" fmla="*/ 1581150 h 1753029"/>
              <a:gd name="connsiteX165" fmla="*/ 1136148 w 2369636"/>
              <a:gd name="connsiteY165" fmla="*/ 1606550 h 1753029"/>
              <a:gd name="connsiteX166" fmla="*/ 1145673 w 2369636"/>
              <a:gd name="connsiteY166" fmla="*/ 1606550 h 1753029"/>
              <a:gd name="connsiteX167" fmla="*/ 1185361 w 2369636"/>
              <a:gd name="connsiteY167" fmla="*/ 1616075 h 1753029"/>
              <a:gd name="connsiteX168" fmla="*/ 1204411 w 2369636"/>
              <a:gd name="connsiteY168" fmla="*/ 1631950 h 1753029"/>
              <a:gd name="connsiteX169" fmla="*/ 1213936 w 2369636"/>
              <a:gd name="connsiteY169" fmla="*/ 1641475 h 1753029"/>
              <a:gd name="connsiteX170" fmla="*/ 1223461 w 2369636"/>
              <a:gd name="connsiteY170" fmla="*/ 1644650 h 1753029"/>
              <a:gd name="connsiteX171" fmla="*/ 1242511 w 2369636"/>
              <a:gd name="connsiteY171" fmla="*/ 1654175 h 1753029"/>
              <a:gd name="connsiteX172" fmla="*/ 1245686 w 2369636"/>
              <a:gd name="connsiteY172" fmla="*/ 1663700 h 1753029"/>
              <a:gd name="connsiteX173" fmla="*/ 1264736 w 2369636"/>
              <a:gd name="connsiteY173" fmla="*/ 1679575 h 1753029"/>
              <a:gd name="connsiteX174" fmla="*/ 1293311 w 2369636"/>
              <a:gd name="connsiteY174" fmla="*/ 1685925 h 1753029"/>
              <a:gd name="connsiteX175" fmla="*/ 1309186 w 2369636"/>
              <a:gd name="connsiteY175" fmla="*/ 1682750 h 1753029"/>
              <a:gd name="connsiteX176" fmla="*/ 1315536 w 2369636"/>
              <a:gd name="connsiteY176" fmla="*/ 1673225 h 1753029"/>
              <a:gd name="connsiteX177" fmla="*/ 1325061 w 2369636"/>
              <a:gd name="connsiteY177" fmla="*/ 1666875 h 1753029"/>
              <a:gd name="connsiteX178" fmla="*/ 1328236 w 2369636"/>
              <a:gd name="connsiteY178" fmla="*/ 1657350 h 1753029"/>
              <a:gd name="connsiteX179" fmla="*/ 1347286 w 2369636"/>
              <a:gd name="connsiteY179" fmla="*/ 1644650 h 1753029"/>
              <a:gd name="connsiteX180" fmla="*/ 1363161 w 2369636"/>
              <a:gd name="connsiteY180" fmla="*/ 1625600 h 1753029"/>
              <a:gd name="connsiteX181" fmla="*/ 1372686 w 2369636"/>
              <a:gd name="connsiteY181" fmla="*/ 1622425 h 1753029"/>
              <a:gd name="connsiteX182" fmla="*/ 1382211 w 2369636"/>
              <a:gd name="connsiteY182" fmla="*/ 1616075 h 1753029"/>
              <a:gd name="connsiteX183" fmla="*/ 1398086 w 2369636"/>
              <a:gd name="connsiteY183" fmla="*/ 1603375 h 1753029"/>
              <a:gd name="connsiteX184" fmla="*/ 1407611 w 2369636"/>
              <a:gd name="connsiteY184" fmla="*/ 1593850 h 1753029"/>
              <a:gd name="connsiteX185" fmla="*/ 1417136 w 2369636"/>
              <a:gd name="connsiteY185" fmla="*/ 1587500 h 1753029"/>
              <a:gd name="connsiteX186" fmla="*/ 1429836 w 2369636"/>
              <a:gd name="connsiteY186" fmla="*/ 1568450 h 1753029"/>
              <a:gd name="connsiteX187" fmla="*/ 1436186 w 2369636"/>
              <a:gd name="connsiteY187" fmla="*/ 1558925 h 1753029"/>
              <a:gd name="connsiteX188" fmla="*/ 1458411 w 2369636"/>
              <a:gd name="connsiteY188" fmla="*/ 1543050 h 1753029"/>
              <a:gd name="connsiteX189" fmla="*/ 1477461 w 2369636"/>
              <a:gd name="connsiteY189" fmla="*/ 1530350 h 1753029"/>
              <a:gd name="connsiteX190" fmla="*/ 1486986 w 2369636"/>
              <a:gd name="connsiteY190" fmla="*/ 1527175 h 1753029"/>
              <a:gd name="connsiteX191" fmla="*/ 1496511 w 2369636"/>
              <a:gd name="connsiteY191" fmla="*/ 1508125 h 1753029"/>
              <a:gd name="connsiteX192" fmla="*/ 1506036 w 2369636"/>
              <a:gd name="connsiteY192" fmla="*/ 1501775 h 1753029"/>
              <a:gd name="connsiteX193" fmla="*/ 1512386 w 2369636"/>
              <a:gd name="connsiteY193" fmla="*/ 1473200 h 1753029"/>
              <a:gd name="connsiteX194" fmla="*/ 1506036 w 2369636"/>
              <a:gd name="connsiteY194" fmla="*/ 1454150 h 1753029"/>
              <a:gd name="connsiteX195" fmla="*/ 1502861 w 2369636"/>
              <a:gd name="connsiteY195" fmla="*/ 1444625 h 1753029"/>
              <a:gd name="connsiteX196" fmla="*/ 1506036 w 2369636"/>
              <a:gd name="connsiteY196" fmla="*/ 1435100 h 1753029"/>
              <a:gd name="connsiteX197" fmla="*/ 1534611 w 2369636"/>
              <a:gd name="connsiteY197" fmla="*/ 1425575 h 1753029"/>
              <a:gd name="connsiteX198" fmla="*/ 1553661 w 2369636"/>
              <a:gd name="connsiteY198" fmla="*/ 1419225 h 1753029"/>
              <a:gd name="connsiteX199" fmla="*/ 1563186 w 2369636"/>
              <a:gd name="connsiteY199" fmla="*/ 1416050 h 1753029"/>
              <a:gd name="connsiteX200" fmla="*/ 1575886 w 2369636"/>
              <a:gd name="connsiteY200" fmla="*/ 1412875 h 1753029"/>
              <a:gd name="connsiteX201" fmla="*/ 1594936 w 2369636"/>
              <a:gd name="connsiteY201" fmla="*/ 1406525 h 1753029"/>
              <a:gd name="connsiteX202" fmla="*/ 1617161 w 2369636"/>
              <a:gd name="connsiteY202" fmla="*/ 1397000 h 1753029"/>
              <a:gd name="connsiteX203" fmla="*/ 1623511 w 2369636"/>
              <a:gd name="connsiteY203" fmla="*/ 1374775 h 1753029"/>
              <a:gd name="connsiteX204" fmla="*/ 1626686 w 2369636"/>
              <a:gd name="connsiteY204" fmla="*/ 1336675 h 1753029"/>
              <a:gd name="connsiteX205" fmla="*/ 1629861 w 2369636"/>
              <a:gd name="connsiteY205" fmla="*/ 1327150 h 1753029"/>
              <a:gd name="connsiteX206" fmla="*/ 1636211 w 2369636"/>
              <a:gd name="connsiteY206" fmla="*/ 1301750 h 1753029"/>
              <a:gd name="connsiteX207" fmla="*/ 1642561 w 2369636"/>
              <a:gd name="connsiteY207" fmla="*/ 1263650 h 1753029"/>
              <a:gd name="connsiteX208" fmla="*/ 1626686 w 2369636"/>
              <a:gd name="connsiteY208" fmla="*/ 1155700 h 1753029"/>
              <a:gd name="connsiteX209" fmla="*/ 1610811 w 2369636"/>
              <a:gd name="connsiteY209" fmla="*/ 1152525 h 1753029"/>
              <a:gd name="connsiteX210" fmla="*/ 1598111 w 2369636"/>
              <a:gd name="connsiteY210" fmla="*/ 1139825 h 1753029"/>
              <a:gd name="connsiteX211" fmla="*/ 1582236 w 2369636"/>
              <a:gd name="connsiteY211" fmla="*/ 1130300 h 1753029"/>
              <a:gd name="connsiteX212" fmla="*/ 1585411 w 2369636"/>
              <a:gd name="connsiteY212" fmla="*/ 1120775 h 1753029"/>
              <a:gd name="connsiteX213" fmla="*/ 1591761 w 2369636"/>
              <a:gd name="connsiteY213" fmla="*/ 1111250 h 1753029"/>
              <a:gd name="connsiteX214" fmla="*/ 1617161 w 2369636"/>
              <a:gd name="connsiteY214" fmla="*/ 1101725 h 1753029"/>
              <a:gd name="connsiteX215" fmla="*/ 1626686 w 2369636"/>
              <a:gd name="connsiteY215" fmla="*/ 1095375 h 1753029"/>
              <a:gd name="connsiteX216" fmla="*/ 1629861 w 2369636"/>
              <a:gd name="connsiteY216" fmla="*/ 1085850 h 1753029"/>
              <a:gd name="connsiteX217" fmla="*/ 1626686 w 2369636"/>
              <a:gd name="connsiteY217" fmla="*/ 1019175 h 1753029"/>
              <a:gd name="connsiteX218" fmla="*/ 1601286 w 2369636"/>
              <a:gd name="connsiteY218" fmla="*/ 996950 h 1753029"/>
              <a:gd name="connsiteX219" fmla="*/ 1579061 w 2369636"/>
              <a:gd name="connsiteY219" fmla="*/ 974725 h 1753029"/>
              <a:gd name="connsiteX220" fmla="*/ 1569536 w 2369636"/>
              <a:gd name="connsiteY220" fmla="*/ 965200 h 1753029"/>
              <a:gd name="connsiteX221" fmla="*/ 1563186 w 2369636"/>
              <a:gd name="connsiteY221" fmla="*/ 955675 h 1753029"/>
              <a:gd name="connsiteX222" fmla="*/ 1569536 w 2369636"/>
              <a:gd name="connsiteY222" fmla="*/ 946150 h 1753029"/>
              <a:gd name="connsiteX223" fmla="*/ 1591761 w 2369636"/>
              <a:gd name="connsiteY223" fmla="*/ 933450 h 1753029"/>
              <a:gd name="connsiteX224" fmla="*/ 1601286 w 2369636"/>
              <a:gd name="connsiteY224" fmla="*/ 927100 h 1753029"/>
              <a:gd name="connsiteX225" fmla="*/ 1604461 w 2369636"/>
              <a:gd name="connsiteY225" fmla="*/ 917575 h 1753029"/>
              <a:gd name="connsiteX226" fmla="*/ 1598111 w 2369636"/>
              <a:gd name="connsiteY226" fmla="*/ 828675 h 1753029"/>
              <a:gd name="connsiteX227" fmla="*/ 1591761 w 2369636"/>
              <a:gd name="connsiteY227" fmla="*/ 803275 h 1753029"/>
              <a:gd name="connsiteX228" fmla="*/ 1579061 w 2369636"/>
              <a:gd name="connsiteY228" fmla="*/ 784225 h 1753029"/>
              <a:gd name="connsiteX229" fmla="*/ 1572711 w 2369636"/>
              <a:gd name="connsiteY229" fmla="*/ 768350 h 1753029"/>
              <a:gd name="connsiteX230" fmla="*/ 1556836 w 2369636"/>
              <a:gd name="connsiteY230" fmla="*/ 739775 h 1753029"/>
              <a:gd name="connsiteX231" fmla="*/ 1537786 w 2369636"/>
              <a:gd name="connsiteY231" fmla="*/ 720725 h 1753029"/>
              <a:gd name="connsiteX232" fmla="*/ 1528261 w 2369636"/>
              <a:gd name="connsiteY232" fmla="*/ 714375 h 1753029"/>
              <a:gd name="connsiteX233" fmla="*/ 1518736 w 2369636"/>
              <a:gd name="connsiteY233" fmla="*/ 704850 h 1753029"/>
              <a:gd name="connsiteX234" fmla="*/ 1534611 w 2369636"/>
              <a:gd name="connsiteY234" fmla="*/ 692150 h 1753029"/>
              <a:gd name="connsiteX235" fmla="*/ 1540961 w 2369636"/>
              <a:gd name="connsiteY235" fmla="*/ 682625 h 1753029"/>
              <a:gd name="connsiteX236" fmla="*/ 1560011 w 2369636"/>
              <a:gd name="connsiteY236" fmla="*/ 676275 h 1753029"/>
              <a:gd name="connsiteX237" fmla="*/ 1585411 w 2369636"/>
              <a:gd name="connsiteY237" fmla="*/ 663575 h 1753029"/>
              <a:gd name="connsiteX238" fmla="*/ 1598111 w 2369636"/>
              <a:gd name="connsiteY238" fmla="*/ 650875 h 1753029"/>
              <a:gd name="connsiteX239" fmla="*/ 1607636 w 2369636"/>
              <a:gd name="connsiteY239" fmla="*/ 647700 h 1753029"/>
              <a:gd name="connsiteX240" fmla="*/ 1626686 w 2369636"/>
              <a:gd name="connsiteY240" fmla="*/ 635000 h 1753029"/>
              <a:gd name="connsiteX241" fmla="*/ 1890211 w 2369636"/>
              <a:gd name="connsiteY241" fmla="*/ 625475 h 1753029"/>
              <a:gd name="connsiteX242" fmla="*/ 1909261 w 2369636"/>
              <a:gd name="connsiteY242" fmla="*/ 619125 h 1753029"/>
              <a:gd name="connsiteX243" fmla="*/ 1918786 w 2369636"/>
              <a:gd name="connsiteY243" fmla="*/ 600075 h 1753029"/>
              <a:gd name="connsiteX244" fmla="*/ 1925136 w 2369636"/>
              <a:gd name="connsiteY244" fmla="*/ 571500 h 1753029"/>
              <a:gd name="connsiteX245" fmla="*/ 1921961 w 2369636"/>
              <a:gd name="connsiteY245" fmla="*/ 558800 h 1753029"/>
              <a:gd name="connsiteX246" fmla="*/ 1918786 w 2369636"/>
              <a:gd name="connsiteY246" fmla="*/ 523875 h 1753029"/>
              <a:gd name="connsiteX247" fmla="*/ 1918786 w 2369636"/>
              <a:gd name="connsiteY247" fmla="*/ 485775 h 1753029"/>
              <a:gd name="connsiteX248" fmla="*/ 1947361 w 2369636"/>
              <a:gd name="connsiteY248" fmla="*/ 466725 h 1753029"/>
              <a:gd name="connsiteX249" fmla="*/ 1950536 w 2369636"/>
              <a:gd name="connsiteY249" fmla="*/ 457200 h 1753029"/>
              <a:gd name="connsiteX250" fmla="*/ 1960061 w 2369636"/>
              <a:gd name="connsiteY250" fmla="*/ 450850 h 1753029"/>
              <a:gd name="connsiteX251" fmla="*/ 1963236 w 2369636"/>
              <a:gd name="connsiteY251" fmla="*/ 441325 h 1753029"/>
              <a:gd name="connsiteX252" fmla="*/ 1972761 w 2369636"/>
              <a:gd name="connsiteY252" fmla="*/ 438150 h 1753029"/>
              <a:gd name="connsiteX253" fmla="*/ 1991811 w 2369636"/>
              <a:gd name="connsiteY253" fmla="*/ 425450 h 1753029"/>
              <a:gd name="connsiteX254" fmla="*/ 2010861 w 2369636"/>
              <a:gd name="connsiteY254" fmla="*/ 415925 h 1753029"/>
              <a:gd name="connsiteX255" fmla="*/ 2077536 w 2369636"/>
              <a:gd name="connsiteY255" fmla="*/ 400050 h 1753029"/>
              <a:gd name="connsiteX256" fmla="*/ 2118811 w 2369636"/>
              <a:gd name="connsiteY256" fmla="*/ 393700 h 1753029"/>
              <a:gd name="connsiteX257" fmla="*/ 2191836 w 2369636"/>
              <a:gd name="connsiteY257" fmla="*/ 387350 h 1753029"/>
              <a:gd name="connsiteX258" fmla="*/ 2229936 w 2369636"/>
              <a:gd name="connsiteY258" fmla="*/ 377825 h 1753029"/>
              <a:gd name="connsiteX259" fmla="*/ 2248986 w 2369636"/>
              <a:gd name="connsiteY259" fmla="*/ 374650 h 1753029"/>
              <a:gd name="connsiteX260" fmla="*/ 2261686 w 2369636"/>
              <a:gd name="connsiteY260" fmla="*/ 368300 h 1753029"/>
              <a:gd name="connsiteX261" fmla="*/ 2280736 w 2369636"/>
              <a:gd name="connsiteY261" fmla="*/ 358775 h 1753029"/>
              <a:gd name="connsiteX262" fmla="*/ 2306136 w 2369636"/>
              <a:gd name="connsiteY262" fmla="*/ 349250 h 1753029"/>
              <a:gd name="connsiteX263" fmla="*/ 2315661 w 2369636"/>
              <a:gd name="connsiteY263" fmla="*/ 342900 h 1753029"/>
              <a:gd name="connsiteX264" fmla="*/ 2328361 w 2369636"/>
              <a:gd name="connsiteY264" fmla="*/ 327025 h 1753029"/>
              <a:gd name="connsiteX265" fmla="*/ 2341061 w 2369636"/>
              <a:gd name="connsiteY265" fmla="*/ 307975 h 1753029"/>
              <a:gd name="connsiteX266" fmla="*/ 2347411 w 2369636"/>
              <a:gd name="connsiteY266" fmla="*/ 298450 h 1753029"/>
              <a:gd name="connsiteX267" fmla="*/ 2350586 w 2369636"/>
              <a:gd name="connsiteY267" fmla="*/ 288925 h 1753029"/>
              <a:gd name="connsiteX268" fmla="*/ 2366461 w 2369636"/>
              <a:gd name="connsiteY268" fmla="*/ 269875 h 1753029"/>
              <a:gd name="connsiteX269" fmla="*/ 2369636 w 2369636"/>
              <a:gd name="connsiteY269"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17023 w 2369636"/>
              <a:gd name="connsiteY127" fmla="*/ 1154113 h 1753029"/>
              <a:gd name="connsiteX128" fmla="*/ 464642 w 2369636"/>
              <a:gd name="connsiteY128" fmla="*/ 1212849 h 1753029"/>
              <a:gd name="connsiteX129" fmla="*/ 364630 w 2369636"/>
              <a:gd name="connsiteY129" fmla="*/ 1193800 h 1753029"/>
              <a:gd name="connsiteX130" fmla="*/ 283661 w 2369636"/>
              <a:gd name="connsiteY130" fmla="*/ 1127125 h 1753029"/>
              <a:gd name="connsiteX131" fmla="*/ 282074 w 2369636"/>
              <a:gd name="connsiteY131" fmla="*/ 1173162 h 1753029"/>
              <a:gd name="connsiteX132" fmla="*/ 251911 w 2369636"/>
              <a:gd name="connsiteY132" fmla="*/ 1192212 h 1753029"/>
              <a:gd name="connsiteX133" fmla="*/ 189998 w 2369636"/>
              <a:gd name="connsiteY133" fmla="*/ 1179512 h 1753029"/>
              <a:gd name="connsiteX134" fmla="*/ 234449 w 2369636"/>
              <a:gd name="connsiteY134" fmla="*/ 1082676 h 1753029"/>
              <a:gd name="connsiteX135" fmla="*/ 180473 w 2369636"/>
              <a:gd name="connsiteY135" fmla="*/ 1041399 h 1753029"/>
              <a:gd name="connsiteX136" fmla="*/ 113799 w 2369636"/>
              <a:gd name="connsiteY136" fmla="*/ 1050924 h 1753029"/>
              <a:gd name="connsiteX137" fmla="*/ 61411 w 2369636"/>
              <a:gd name="connsiteY137" fmla="*/ 1071562 h 1753029"/>
              <a:gd name="connsiteX138" fmla="*/ 1086 w 2369636"/>
              <a:gd name="connsiteY138" fmla="*/ 1157287 h 1753029"/>
              <a:gd name="connsiteX139" fmla="*/ 21729 w 2369636"/>
              <a:gd name="connsiteY139" fmla="*/ 1255712 h 1753029"/>
              <a:gd name="connsiteX140" fmla="*/ 10610 w 2369636"/>
              <a:gd name="connsiteY140" fmla="*/ 1333500 h 1753029"/>
              <a:gd name="connsiteX141" fmla="*/ 170949 w 2369636"/>
              <a:gd name="connsiteY141" fmla="*/ 1582738 h 1753029"/>
              <a:gd name="connsiteX142" fmla="*/ 229686 w 2369636"/>
              <a:gd name="connsiteY142" fmla="*/ 1560512 h 1753029"/>
              <a:gd name="connsiteX143" fmla="*/ 299536 w 2369636"/>
              <a:gd name="connsiteY143" fmla="*/ 1665288 h 1753029"/>
              <a:gd name="connsiteX144" fmla="*/ 266198 w 2369636"/>
              <a:gd name="connsiteY144" fmla="*/ 1752600 h 1753029"/>
              <a:gd name="connsiteX145" fmla="*/ 386849 w 2369636"/>
              <a:gd name="connsiteY145" fmla="*/ 1722437 h 1753029"/>
              <a:gd name="connsiteX146" fmla="*/ 409073 w 2369636"/>
              <a:gd name="connsiteY146" fmla="*/ 1716087 h 1753029"/>
              <a:gd name="connsiteX147" fmla="*/ 413836 w 2369636"/>
              <a:gd name="connsiteY147" fmla="*/ 1725612 h 1753029"/>
              <a:gd name="connsiteX148" fmla="*/ 423361 w 2369636"/>
              <a:gd name="connsiteY148" fmla="*/ 1731962 h 1753029"/>
              <a:gd name="connsiteX149" fmla="*/ 466224 w 2369636"/>
              <a:gd name="connsiteY149" fmla="*/ 1736725 h 1753029"/>
              <a:gd name="connsiteX150" fmla="*/ 497974 w 2369636"/>
              <a:gd name="connsiteY150" fmla="*/ 1727200 h 1753029"/>
              <a:gd name="connsiteX151" fmla="*/ 539249 w 2369636"/>
              <a:gd name="connsiteY151" fmla="*/ 1717675 h 1753029"/>
              <a:gd name="connsiteX152" fmla="*/ 551949 w 2369636"/>
              <a:gd name="connsiteY152" fmla="*/ 1722438 h 1753029"/>
              <a:gd name="connsiteX153" fmla="*/ 618624 w 2369636"/>
              <a:gd name="connsiteY153" fmla="*/ 1706562 h 1753029"/>
              <a:gd name="connsiteX154" fmla="*/ 656723 w 2369636"/>
              <a:gd name="connsiteY154" fmla="*/ 1706563 h 1753029"/>
              <a:gd name="connsiteX155" fmla="*/ 764674 w 2369636"/>
              <a:gd name="connsiteY155" fmla="*/ 1709738 h 1753029"/>
              <a:gd name="connsiteX156" fmla="*/ 721811 w 2369636"/>
              <a:gd name="connsiteY156" fmla="*/ 1706562 h 1753029"/>
              <a:gd name="connsiteX157" fmla="*/ 804361 w 2369636"/>
              <a:gd name="connsiteY157" fmla="*/ 1639887 h 1753029"/>
              <a:gd name="connsiteX158" fmla="*/ 845636 w 2369636"/>
              <a:gd name="connsiteY158" fmla="*/ 1620838 h 1753029"/>
              <a:gd name="connsiteX159" fmla="*/ 874211 w 2369636"/>
              <a:gd name="connsiteY159" fmla="*/ 1635125 h 1753029"/>
              <a:gd name="connsiteX160" fmla="*/ 905961 w 2369636"/>
              <a:gd name="connsiteY160" fmla="*/ 1654175 h 1753029"/>
              <a:gd name="connsiteX161" fmla="*/ 939299 w 2369636"/>
              <a:gd name="connsiteY161" fmla="*/ 1619250 h 1753029"/>
              <a:gd name="connsiteX162" fmla="*/ 1078999 w 2369636"/>
              <a:gd name="connsiteY162" fmla="*/ 1616075 h 1753029"/>
              <a:gd name="connsiteX163" fmla="*/ 1105986 w 2369636"/>
              <a:gd name="connsiteY163" fmla="*/ 1539875 h 1753029"/>
              <a:gd name="connsiteX164" fmla="*/ 1071061 w 2369636"/>
              <a:gd name="connsiteY164" fmla="*/ 1573212 h 1753029"/>
              <a:gd name="connsiteX165" fmla="*/ 1137736 w 2369636"/>
              <a:gd name="connsiteY165" fmla="*/ 1581150 h 1753029"/>
              <a:gd name="connsiteX166" fmla="*/ 1136148 w 2369636"/>
              <a:gd name="connsiteY166" fmla="*/ 1606550 h 1753029"/>
              <a:gd name="connsiteX167" fmla="*/ 1145673 w 2369636"/>
              <a:gd name="connsiteY167" fmla="*/ 1606550 h 1753029"/>
              <a:gd name="connsiteX168" fmla="*/ 1185361 w 2369636"/>
              <a:gd name="connsiteY168" fmla="*/ 1616075 h 1753029"/>
              <a:gd name="connsiteX169" fmla="*/ 1204411 w 2369636"/>
              <a:gd name="connsiteY169" fmla="*/ 1631950 h 1753029"/>
              <a:gd name="connsiteX170" fmla="*/ 1213936 w 2369636"/>
              <a:gd name="connsiteY170" fmla="*/ 1641475 h 1753029"/>
              <a:gd name="connsiteX171" fmla="*/ 1223461 w 2369636"/>
              <a:gd name="connsiteY171" fmla="*/ 1644650 h 1753029"/>
              <a:gd name="connsiteX172" fmla="*/ 1242511 w 2369636"/>
              <a:gd name="connsiteY172" fmla="*/ 1654175 h 1753029"/>
              <a:gd name="connsiteX173" fmla="*/ 1245686 w 2369636"/>
              <a:gd name="connsiteY173" fmla="*/ 1663700 h 1753029"/>
              <a:gd name="connsiteX174" fmla="*/ 1264736 w 2369636"/>
              <a:gd name="connsiteY174" fmla="*/ 1679575 h 1753029"/>
              <a:gd name="connsiteX175" fmla="*/ 1293311 w 2369636"/>
              <a:gd name="connsiteY175" fmla="*/ 1685925 h 1753029"/>
              <a:gd name="connsiteX176" fmla="*/ 1309186 w 2369636"/>
              <a:gd name="connsiteY176" fmla="*/ 1682750 h 1753029"/>
              <a:gd name="connsiteX177" fmla="*/ 1315536 w 2369636"/>
              <a:gd name="connsiteY177" fmla="*/ 1673225 h 1753029"/>
              <a:gd name="connsiteX178" fmla="*/ 1325061 w 2369636"/>
              <a:gd name="connsiteY178" fmla="*/ 1666875 h 1753029"/>
              <a:gd name="connsiteX179" fmla="*/ 1328236 w 2369636"/>
              <a:gd name="connsiteY179" fmla="*/ 1657350 h 1753029"/>
              <a:gd name="connsiteX180" fmla="*/ 1347286 w 2369636"/>
              <a:gd name="connsiteY180" fmla="*/ 1644650 h 1753029"/>
              <a:gd name="connsiteX181" fmla="*/ 1363161 w 2369636"/>
              <a:gd name="connsiteY181" fmla="*/ 1625600 h 1753029"/>
              <a:gd name="connsiteX182" fmla="*/ 1372686 w 2369636"/>
              <a:gd name="connsiteY182" fmla="*/ 1622425 h 1753029"/>
              <a:gd name="connsiteX183" fmla="*/ 1382211 w 2369636"/>
              <a:gd name="connsiteY183" fmla="*/ 1616075 h 1753029"/>
              <a:gd name="connsiteX184" fmla="*/ 1398086 w 2369636"/>
              <a:gd name="connsiteY184" fmla="*/ 1603375 h 1753029"/>
              <a:gd name="connsiteX185" fmla="*/ 1407611 w 2369636"/>
              <a:gd name="connsiteY185" fmla="*/ 1593850 h 1753029"/>
              <a:gd name="connsiteX186" fmla="*/ 1417136 w 2369636"/>
              <a:gd name="connsiteY186" fmla="*/ 1587500 h 1753029"/>
              <a:gd name="connsiteX187" fmla="*/ 1429836 w 2369636"/>
              <a:gd name="connsiteY187" fmla="*/ 1568450 h 1753029"/>
              <a:gd name="connsiteX188" fmla="*/ 1436186 w 2369636"/>
              <a:gd name="connsiteY188" fmla="*/ 1558925 h 1753029"/>
              <a:gd name="connsiteX189" fmla="*/ 1458411 w 2369636"/>
              <a:gd name="connsiteY189" fmla="*/ 1543050 h 1753029"/>
              <a:gd name="connsiteX190" fmla="*/ 1477461 w 2369636"/>
              <a:gd name="connsiteY190" fmla="*/ 1530350 h 1753029"/>
              <a:gd name="connsiteX191" fmla="*/ 1486986 w 2369636"/>
              <a:gd name="connsiteY191" fmla="*/ 1527175 h 1753029"/>
              <a:gd name="connsiteX192" fmla="*/ 1496511 w 2369636"/>
              <a:gd name="connsiteY192" fmla="*/ 1508125 h 1753029"/>
              <a:gd name="connsiteX193" fmla="*/ 1506036 w 2369636"/>
              <a:gd name="connsiteY193" fmla="*/ 1501775 h 1753029"/>
              <a:gd name="connsiteX194" fmla="*/ 1512386 w 2369636"/>
              <a:gd name="connsiteY194" fmla="*/ 1473200 h 1753029"/>
              <a:gd name="connsiteX195" fmla="*/ 1506036 w 2369636"/>
              <a:gd name="connsiteY195" fmla="*/ 1454150 h 1753029"/>
              <a:gd name="connsiteX196" fmla="*/ 1502861 w 2369636"/>
              <a:gd name="connsiteY196" fmla="*/ 1444625 h 1753029"/>
              <a:gd name="connsiteX197" fmla="*/ 1506036 w 2369636"/>
              <a:gd name="connsiteY197" fmla="*/ 1435100 h 1753029"/>
              <a:gd name="connsiteX198" fmla="*/ 1534611 w 2369636"/>
              <a:gd name="connsiteY198" fmla="*/ 1425575 h 1753029"/>
              <a:gd name="connsiteX199" fmla="*/ 1553661 w 2369636"/>
              <a:gd name="connsiteY199" fmla="*/ 1419225 h 1753029"/>
              <a:gd name="connsiteX200" fmla="*/ 1563186 w 2369636"/>
              <a:gd name="connsiteY200" fmla="*/ 1416050 h 1753029"/>
              <a:gd name="connsiteX201" fmla="*/ 1575886 w 2369636"/>
              <a:gd name="connsiteY201" fmla="*/ 1412875 h 1753029"/>
              <a:gd name="connsiteX202" fmla="*/ 1594936 w 2369636"/>
              <a:gd name="connsiteY202" fmla="*/ 1406525 h 1753029"/>
              <a:gd name="connsiteX203" fmla="*/ 1617161 w 2369636"/>
              <a:gd name="connsiteY203" fmla="*/ 1397000 h 1753029"/>
              <a:gd name="connsiteX204" fmla="*/ 1623511 w 2369636"/>
              <a:gd name="connsiteY204" fmla="*/ 1374775 h 1753029"/>
              <a:gd name="connsiteX205" fmla="*/ 1626686 w 2369636"/>
              <a:gd name="connsiteY205" fmla="*/ 1336675 h 1753029"/>
              <a:gd name="connsiteX206" fmla="*/ 1629861 w 2369636"/>
              <a:gd name="connsiteY206" fmla="*/ 1327150 h 1753029"/>
              <a:gd name="connsiteX207" fmla="*/ 1636211 w 2369636"/>
              <a:gd name="connsiteY207" fmla="*/ 1301750 h 1753029"/>
              <a:gd name="connsiteX208" fmla="*/ 1642561 w 2369636"/>
              <a:gd name="connsiteY208" fmla="*/ 1263650 h 1753029"/>
              <a:gd name="connsiteX209" fmla="*/ 1626686 w 2369636"/>
              <a:gd name="connsiteY209" fmla="*/ 1155700 h 1753029"/>
              <a:gd name="connsiteX210" fmla="*/ 1610811 w 2369636"/>
              <a:gd name="connsiteY210" fmla="*/ 1152525 h 1753029"/>
              <a:gd name="connsiteX211" fmla="*/ 1598111 w 2369636"/>
              <a:gd name="connsiteY211" fmla="*/ 1139825 h 1753029"/>
              <a:gd name="connsiteX212" fmla="*/ 1582236 w 2369636"/>
              <a:gd name="connsiteY212" fmla="*/ 1130300 h 1753029"/>
              <a:gd name="connsiteX213" fmla="*/ 1585411 w 2369636"/>
              <a:gd name="connsiteY213" fmla="*/ 1120775 h 1753029"/>
              <a:gd name="connsiteX214" fmla="*/ 1591761 w 2369636"/>
              <a:gd name="connsiteY214" fmla="*/ 1111250 h 1753029"/>
              <a:gd name="connsiteX215" fmla="*/ 1617161 w 2369636"/>
              <a:gd name="connsiteY215" fmla="*/ 1101725 h 1753029"/>
              <a:gd name="connsiteX216" fmla="*/ 1626686 w 2369636"/>
              <a:gd name="connsiteY216" fmla="*/ 1095375 h 1753029"/>
              <a:gd name="connsiteX217" fmla="*/ 1629861 w 2369636"/>
              <a:gd name="connsiteY217" fmla="*/ 1085850 h 1753029"/>
              <a:gd name="connsiteX218" fmla="*/ 1626686 w 2369636"/>
              <a:gd name="connsiteY218" fmla="*/ 1019175 h 1753029"/>
              <a:gd name="connsiteX219" fmla="*/ 1601286 w 2369636"/>
              <a:gd name="connsiteY219" fmla="*/ 996950 h 1753029"/>
              <a:gd name="connsiteX220" fmla="*/ 1579061 w 2369636"/>
              <a:gd name="connsiteY220" fmla="*/ 974725 h 1753029"/>
              <a:gd name="connsiteX221" fmla="*/ 1569536 w 2369636"/>
              <a:gd name="connsiteY221" fmla="*/ 965200 h 1753029"/>
              <a:gd name="connsiteX222" fmla="*/ 1563186 w 2369636"/>
              <a:gd name="connsiteY222" fmla="*/ 955675 h 1753029"/>
              <a:gd name="connsiteX223" fmla="*/ 1569536 w 2369636"/>
              <a:gd name="connsiteY223" fmla="*/ 946150 h 1753029"/>
              <a:gd name="connsiteX224" fmla="*/ 1591761 w 2369636"/>
              <a:gd name="connsiteY224" fmla="*/ 933450 h 1753029"/>
              <a:gd name="connsiteX225" fmla="*/ 1601286 w 2369636"/>
              <a:gd name="connsiteY225" fmla="*/ 927100 h 1753029"/>
              <a:gd name="connsiteX226" fmla="*/ 1604461 w 2369636"/>
              <a:gd name="connsiteY226" fmla="*/ 917575 h 1753029"/>
              <a:gd name="connsiteX227" fmla="*/ 1598111 w 2369636"/>
              <a:gd name="connsiteY227" fmla="*/ 828675 h 1753029"/>
              <a:gd name="connsiteX228" fmla="*/ 1591761 w 2369636"/>
              <a:gd name="connsiteY228" fmla="*/ 803275 h 1753029"/>
              <a:gd name="connsiteX229" fmla="*/ 1579061 w 2369636"/>
              <a:gd name="connsiteY229" fmla="*/ 784225 h 1753029"/>
              <a:gd name="connsiteX230" fmla="*/ 1572711 w 2369636"/>
              <a:gd name="connsiteY230" fmla="*/ 768350 h 1753029"/>
              <a:gd name="connsiteX231" fmla="*/ 1556836 w 2369636"/>
              <a:gd name="connsiteY231" fmla="*/ 739775 h 1753029"/>
              <a:gd name="connsiteX232" fmla="*/ 1537786 w 2369636"/>
              <a:gd name="connsiteY232" fmla="*/ 720725 h 1753029"/>
              <a:gd name="connsiteX233" fmla="*/ 1528261 w 2369636"/>
              <a:gd name="connsiteY233" fmla="*/ 714375 h 1753029"/>
              <a:gd name="connsiteX234" fmla="*/ 1518736 w 2369636"/>
              <a:gd name="connsiteY234" fmla="*/ 704850 h 1753029"/>
              <a:gd name="connsiteX235" fmla="*/ 1534611 w 2369636"/>
              <a:gd name="connsiteY235" fmla="*/ 692150 h 1753029"/>
              <a:gd name="connsiteX236" fmla="*/ 1540961 w 2369636"/>
              <a:gd name="connsiteY236" fmla="*/ 682625 h 1753029"/>
              <a:gd name="connsiteX237" fmla="*/ 1560011 w 2369636"/>
              <a:gd name="connsiteY237" fmla="*/ 676275 h 1753029"/>
              <a:gd name="connsiteX238" fmla="*/ 1585411 w 2369636"/>
              <a:gd name="connsiteY238" fmla="*/ 663575 h 1753029"/>
              <a:gd name="connsiteX239" fmla="*/ 1598111 w 2369636"/>
              <a:gd name="connsiteY239" fmla="*/ 650875 h 1753029"/>
              <a:gd name="connsiteX240" fmla="*/ 1607636 w 2369636"/>
              <a:gd name="connsiteY240" fmla="*/ 647700 h 1753029"/>
              <a:gd name="connsiteX241" fmla="*/ 1626686 w 2369636"/>
              <a:gd name="connsiteY241" fmla="*/ 635000 h 1753029"/>
              <a:gd name="connsiteX242" fmla="*/ 1890211 w 2369636"/>
              <a:gd name="connsiteY242" fmla="*/ 625475 h 1753029"/>
              <a:gd name="connsiteX243" fmla="*/ 1909261 w 2369636"/>
              <a:gd name="connsiteY243" fmla="*/ 619125 h 1753029"/>
              <a:gd name="connsiteX244" fmla="*/ 1918786 w 2369636"/>
              <a:gd name="connsiteY244" fmla="*/ 600075 h 1753029"/>
              <a:gd name="connsiteX245" fmla="*/ 1925136 w 2369636"/>
              <a:gd name="connsiteY245" fmla="*/ 571500 h 1753029"/>
              <a:gd name="connsiteX246" fmla="*/ 1921961 w 2369636"/>
              <a:gd name="connsiteY246" fmla="*/ 558800 h 1753029"/>
              <a:gd name="connsiteX247" fmla="*/ 1918786 w 2369636"/>
              <a:gd name="connsiteY247" fmla="*/ 523875 h 1753029"/>
              <a:gd name="connsiteX248" fmla="*/ 1918786 w 2369636"/>
              <a:gd name="connsiteY248" fmla="*/ 485775 h 1753029"/>
              <a:gd name="connsiteX249" fmla="*/ 1947361 w 2369636"/>
              <a:gd name="connsiteY249" fmla="*/ 466725 h 1753029"/>
              <a:gd name="connsiteX250" fmla="*/ 1950536 w 2369636"/>
              <a:gd name="connsiteY250" fmla="*/ 457200 h 1753029"/>
              <a:gd name="connsiteX251" fmla="*/ 1960061 w 2369636"/>
              <a:gd name="connsiteY251" fmla="*/ 450850 h 1753029"/>
              <a:gd name="connsiteX252" fmla="*/ 1963236 w 2369636"/>
              <a:gd name="connsiteY252" fmla="*/ 441325 h 1753029"/>
              <a:gd name="connsiteX253" fmla="*/ 1972761 w 2369636"/>
              <a:gd name="connsiteY253" fmla="*/ 438150 h 1753029"/>
              <a:gd name="connsiteX254" fmla="*/ 1991811 w 2369636"/>
              <a:gd name="connsiteY254" fmla="*/ 425450 h 1753029"/>
              <a:gd name="connsiteX255" fmla="*/ 2010861 w 2369636"/>
              <a:gd name="connsiteY255" fmla="*/ 415925 h 1753029"/>
              <a:gd name="connsiteX256" fmla="*/ 2077536 w 2369636"/>
              <a:gd name="connsiteY256" fmla="*/ 400050 h 1753029"/>
              <a:gd name="connsiteX257" fmla="*/ 2118811 w 2369636"/>
              <a:gd name="connsiteY257" fmla="*/ 393700 h 1753029"/>
              <a:gd name="connsiteX258" fmla="*/ 2191836 w 2369636"/>
              <a:gd name="connsiteY258" fmla="*/ 387350 h 1753029"/>
              <a:gd name="connsiteX259" fmla="*/ 2229936 w 2369636"/>
              <a:gd name="connsiteY259" fmla="*/ 377825 h 1753029"/>
              <a:gd name="connsiteX260" fmla="*/ 2248986 w 2369636"/>
              <a:gd name="connsiteY260" fmla="*/ 374650 h 1753029"/>
              <a:gd name="connsiteX261" fmla="*/ 2261686 w 2369636"/>
              <a:gd name="connsiteY261" fmla="*/ 368300 h 1753029"/>
              <a:gd name="connsiteX262" fmla="*/ 2280736 w 2369636"/>
              <a:gd name="connsiteY262" fmla="*/ 358775 h 1753029"/>
              <a:gd name="connsiteX263" fmla="*/ 2306136 w 2369636"/>
              <a:gd name="connsiteY263" fmla="*/ 349250 h 1753029"/>
              <a:gd name="connsiteX264" fmla="*/ 2315661 w 2369636"/>
              <a:gd name="connsiteY264" fmla="*/ 342900 h 1753029"/>
              <a:gd name="connsiteX265" fmla="*/ 2328361 w 2369636"/>
              <a:gd name="connsiteY265" fmla="*/ 327025 h 1753029"/>
              <a:gd name="connsiteX266" fmla="*/ 2341061 w 2369636"/>
              <a:gd name="connsiteY266" fmla="*/ 307975 h 1753029"/>
              <a:gd name="connsiteX267" fmla="*/ 2347411 w 2369636"/>
              <a:gd name="connsiteY267" fmla="*/ 298450 h 1753029"/>
              <a:gd name="connsiteX268" fmla="*/ 2350586 w 2369636"/>
              <a:gd name="connsiteY268" fmla="*/ 288925 h 1753029"/>
              <a:gd name="connsiteX269" fmla="*/ 2366461 w 2369636"/>
              <a:gd name="connsiteY269" fmla="*/ 269875 h 1753029"/>
              <a:gd name="connsiteX270" fmla="*/ 2369636 w 2369636"/>
              <a:gd name="connsiteY270"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31311 w 2369636"/>
              <a:gd name="connsiteY127" fmla="*/ 1168401 h 1753029"/>
              <a:gd name="connsiteX128" fmla="*/ 464642 w 2369636"/>
              <a:gd name="connsiteY128" fmla="*/ 1212849 h 1753029"/>
              <a:gd name="connsiteX129" fmla="*/ 364630 w 2369636"/>
              <a:gd name="connsiteY129" fmla="*/ 1193800 h 1753029"/>
              <a:gd name="connsiteX130" fmla="*/ 283661 w 2369636"/>
              <a:gd name="connsiteY130" fmla="*/ 1127125 h 1753029"/>
              <a:gd name="connsiteX131" fmla="*/ 282074 w 2369636"/>
              <a:gd name="connsiteY131" fmla="*/ 1173162 h 1753029"/>
              <a:gd name="connsiteX132" fmla="*/ 251911 w 2369636"/>
              <a:gd name="connsiteY132" fmla="*/ 1192212 h 1753029"/>
              <a:gd name="connsiteX133" fmla="*/ 189998 w 2369636"/>
              <a:gd name="connsiteY133" fmla="*/ 1179512 h 1753029"/>
              <a:gd name="connsiteX134" fmla="*/ 234449 w 2369636"/>
              <a:gd name="connsiteY134" fmla="*/ 1082676 h 1753029"/>
              <a:gd name="connsiteX135" fmla="*/ 180473 w 2369636"/>
              <a:gd name="connsiteY135" fmla="*/ 1041399 h 1753029"/>
              <a:gd name="connsiteX136" fmla="*/ 113799 w 2369636"/>
              <a:gd name="connsiteY136" fmla="*/ 1050924 h 1753029"/>
              <a:gd name="connsiteX137" fmla="*/ 61411 w 2369636"/>
              <a:gd name="connsiteY137" fmla="*/ 1071562 h 1753029"/>
              <a:gd name="connsiteX138" fmla="*/ 1086 w 2369636"/>
              <a:gd name="connsiteY138" fmla="*/ 1157287 h 1753029"/>
              <a:gd name="connsiteX139" fmla="*/ 21729 w 2369636"/>
              <a:gd name="connsiteY139" fmla="*/ 1255712 h 1753029"/>
              <a:gd name="connsiteX140" fmla="*/ 10610 w 2369636"/>
              <a:gd name="connsiteY140" fmla="*/ 1333500 h 1753029"/>
              <a:gd name="connsiteX141" fmla="*/ 170949 w 2369636"/>
              <a:gd name="connsiteY141" fmla="*/ 1582738 h 1753029"/>
              <a:gd name="connsiteX142" fmla="*/ 229686 w 2369636"/>
              <a:gd name="connsiteY142" fmla="*/ 1560512 h 1753029"/>
              <a:gd name="connsiteX143" fmla="*/ 299536 w 2369636"/>
              <a:gd name="connsiteY143" fmla="*/ 1665288 h 1753029"/>
              <a:gd name="connsiteX144" fmla="*/ 266198 w 2369636"/>
              <a:gd name="connsiteY144" fmla="*/ 1752600 h 1753029"/>
              <a:gd name="connsiteX145" fmla="*/ 386849 w 2369636"/>
              <a:gd name="connsiteY145" fmla="*/ 1722437 h 1753029"/>
              <a:gd name="connsiteX146" fmla="*/ 409073 w 2369636"/>
              <a:gd name="connsiteY146" fmla="*/ 1716087 h 1753029"/>
              <a:gd name="connsiteX147" fmla="*/ 413836 w 2369636"/>
              <a:gd name="connsiteY147" fmla="*/ 1725612 h 1753029"/>
              <a:gd name="connsiteX148" fmla="*/ 423361 w 2369636"/>
              <a:gd name="connsiteY148" fmla="*/ 1731962 h 1753029"/>
              <a:gd name="connsiteX149" fmla="*/ 466224 w 2369636"/>
              <a:gd name="connsiteY149" fmla="*/ 1736725 h 1753029"/>
              <a:gd name="connsiteX150" fmla="*/ 497974 w 2369636"/>
              <a:gd name="connsiteY150" fmla="*/ 1727200 h 1753029"/>
              <a:gd name="connsiteX151" fmla="*/ 539249 w 2369636"/>
              <a:gd name="connsiteY151" fmla="*/ 1717675 h 1753029"/>
              <a:gd name="connsiteX152" fmla="*/ 551949 w 2369636"/>
              <a:gd name="connsiteY152" fmla="*/ 1722438 h 1753029"/>
              <a:gd name="connsiteX153" fmla="*/ 618624 w 2369636"/>
              <a:gd name="connsiteY153" fmla="*/ 1706562 h 1753029"/>
              <a:gd name="connsiteX154" fmla="*/ 656723 w 2369636"/>
              <a:gd name="connsiteY154" fmla="*/ 1706563 h 1753029"/>
              <a:gd name="connsiteX155" fmla="*/ 764674 w 2369636"/>
              <a:gd name="connsiteY155" fmla="*/ 1709738 h 1753029"/>
              <a:gd name="connsiteX156" fmla="*/ 721811 w 2369636"/>
              <a:gd name="connsiteY156" fmla="*/ 1706562 h 1753029"/>
              <a:gd name="connsiteX157" fmla="*/ 804361 w 2369636"/>
              <a:gd name="connsiteY157" fmla="*/ 1639887 h 1753029"/>
              <a:gd name="connsiteX158" fmla="*/ 845636 w 2369636"/>
              <a:gd name="connsiteY158" fmla="*/ 1620838 h 1753029"/>
              <a:gd name="connsiteX159" fmla="*/ 874211 w 2369636"/>
              <a:gd name="connsiteY159" fmla="*/ 1635125 h 1753029"/>
              <a:gd name="connsiteX160" fmla="*/ 905961 w 2369636"/>
              <a:gd name="connsiteY160" fmla="*/ 1654175 h 1753029"/>
              <a:gd name="connsiteX161" fmla="*/ 939299 w 2369636"/>
              <a:gd name="connsiteY161" fmla="*/ 1619250 h 1753029"/>
              <a:gd name="connsiteX162" fmla="*/ 1078999 w 2369636"/>
              <a:gd name="connsiteY162" fmla="*/ 1616075 h 1753029"/>
              <a:gd name="connsiteX163" fmla="*/ 1105986 w 2369636"/>
              <a:gd name="connsiteY163" fmla="*/ 1539875 h 1753029"/>
              <a:gd name="connsiteX164" fmla="*/ 1071061 w 2369636"/>
              <a:gd name="connsiteY164" fmla="*/ 1573212 h 1753029"/>
              <a:gd name="connsiteX165" fmla="*/ 1137736 w 2369636"/>
              <a:gd name="connsiteY165" fmla="*/ 1581150 h 1753029"/>
              <a:gd name="connsiteX166" fmla="*/ 1136148 w 2369636"/>
              <a:gd name="connsiteY166" fmla="*/ 1606550 h 1753029"/>
              <a:gd name="connsiteX167" fmla="*/ 1145673 w 2369636"/>
              <a:gd name="connsiteY167" fmla="*/ 1606550 h 1753029"/>
              <a:gd name="connsiteX168" fmla="*/ 1185361 w 2369636"/>
              <a:gd name="connsiteY168" fmla="*/ 1616075 h 1753029"/>
              <a:gd name="connsiteX169" fmla="*/ 1204411 w 2369636"/>
              <a:gd name="connsiteY169" fmla="*/ 1631950 h 1753029"/>
              <a:gd name="connsiteX170" fmla="*/ 1213936 w 2369636"/>
              <a:gd name="connsiteY170" fmla="*/ 1641475 h 1753029"/>
              <a:gd name="connsiteX171" fmla="*/ 1223461 w 2369636"/>
              <a:gd name="connsiteY171" fmla="*/ 1644650 h 1753029"/>
              <a:gd name="connsiteX172" fmla="*/ 1242511 w 2369636"/>
              <a:gd name="connsiteY172" fmla="*/ 1654175 h 1753029"/>
              <a:gd name="connsiteX173" fmla="*/ 1245686 w 2369636"/>
              <a:gd name="connsiteY173" fmla="*/ 1663700 h 1753029"/>
              <a:gd name="connsiteX174" fmla="*/ 1264736 w 2369636"/>
              <a:gd name="connsiteY174" fmla="*/ 1679575 h 1753029"/>
              <a:gd name="connsiteX175" fmla="*/ 1293311 w 2369636"/>
              <a:gd name="connsiteY175" fmla="*/ 1685925 h 1753029"/>
              <a:gd name="connsiteX176" fmla="*/ 1309186 w 2369636"/>
              <a:gd name="connsiteY176" fmla="*/ 1682750 h 1753029"/>
              <a:gd name="connsiteX177" fmla="*/ 1315536 w 2369636"/>
              <a:gd name="connsiteY177" fmla="*/ 1673225 h 1753029"/>
              <a:gd name="connsiteX178" fmla="*/ 1325061 w 2369636"/>
              <a:gd name="connsiteY178" fmla="*/ 1666875 h 1753029"/>
              <a:gd name="connsiteX179" fmla="*/ 1328236 w 2369636"/>
              <a:gd name="connsiteY179" fmla="*/ 1657350 h 1753029"/>
              <a:gd name="connsiteX180" fmla="*/ 1347286 w 2369636"/>
              <a:gd name="connsiteY180" fmla="*/ 1644650 h 1753029"/>
              <a:gd name="connsiteX181" fmla="*/ 1363161 w 2369636"/>
              <a:gd name="connsiteY181" fmla="*/ 1625600 h 1753029"/>
              <a:gd name="connsiteX182" fmla="*/ 1372686 w 2369636"/>
              <a:gd name="connsiteY182" fmla="*/ 1622425 h 1753029"/>
              <a:gd name="connsiteX183" fmla="*/ 1382211 w 2369636"/>
              <a:gd name="connsiteY183" fmla="*/ 1616075 h 1753029"/>
              <a:gd name="connsiteX184" fmla="*/ 1398086 w 2369636"/>
              <a:gd name="connsiteY184" fmla="*/ 1603375 h 1753029"/>
              <a:gd name="connsiteX185" fmla="*/ 1407611 w 2369636"/>
              <a:gd name="connsiteY185" fmla="*/ 1593850 h 1753029"/>
              <a:gd name="connsiteX186" fmla="*/ 1417136 w 2369636"/>
              <a:gd name="connsiteY186" fmla="*/ 1587500 h 1753029"/>
              <a:gd name="connsiteX187" fmla="*/ 1429836 w 2369636"/>
              <a:gd name="connsiteY187" fmla="*/ 1568450 h 1753029"/>
              <a:gd name="connsiteX188" fmla="*/ 1436186 w 2369636"/>
              <a:gd name="connsiteY188" fmla="*/ 1558925 h 1753029"/>
              <a:gd name="connsiteX189" fmla="*/ 1458411 w 2369636"/>
              <a:gd name="connsiteY189" fmla="*/ 1543050 h 1753029"/>
              <a:gd name="connsiteX190" fmla="*/ 1477461 w 2369636"/>
              <a:gd name="connsiteY190" fmla="*/ 1530350 h 1753029"/>
              <a:gd name="connsiteX191" fmla="*/ 1486986 w 2369636"/>
              <a:gd name="connsiteY191" fmla="*/ 1527175 h 1753029"/>
              <a:gd name="connsiteX192" fmla="*/ 1496511 w 2369636"/>
              <a:gd name="connsiteY192" fmla="*/ 1508125 h 1753029"/>
              <a:gd name="connsiteX193" fmla="*/ 1506036 w 2369636"/>
              <a:gd name="connsiteY193" fmla="*/ 1501775 h 1753029"/>
              <a:gd name="connsiteX194" fmla="*/ 1512386 w 2369636"/>
              <a:gd name="connsiteY194" fmla="*/ 1473200 h 1753029"/>
              <a:gd name="connsiteX195" fmla="*/ 1506036 w 2369636"/>
              <a:gd name="connsiteY195" fmla="*/ 1454150 h 1753029"/>
              <a:gd name="connsiteX196" fmla="*/ 1502861 w 2369636"/>
              <a:gd name="connsiteY196" fmla="*/ 1444625 h 1753029"/>
              <a:gd name="connsiteX197" fmla="*/ 1506036 w 2369636"/>
              <a:gd name="connsiteY197" fmla="*/ 1435100 h 1753029"/>
              <a:gd name="connsiteX198" fmla="*/ 1534611 w 2369636"/>
              <a:gd name="connsiteY198" fmla="*/ 1425575 h 1753029"/>
              <a:gd name="connsiteX199" fmla="*/ 1553661 w 2369636"/>
              <a:gd name="connsiteY199" fmla="*/ 1419225 h 1753029"/>
              <a:gd name="connsiteX200" fmla="*/ 1563186 w 2369636"/>
              <a:gd name="connsiteY200" fmla="*/ 1416050 h 1753029"/>
              <a:gd name="connsiteX201" fmla="*/ 1575886 w 2369636"/>
              <a:gd name="connsiteY201" fmla="*/ 1412875 h 1753029"/>
              <a:gd name="connsiteX202" fmla="*/ 1594936 w 2369636"/>
              <a:gd name="connsiteY202" fmla="*/ 1406525 h 1753029"/>
              <a:gd name="connsiteX203" fmla="*/ 1617161 w 2369636"/>
              <a:gd name="connsiteY203" fmla="*/ 1397000 h 1753029"/>
              <a:gd name="connsiteX204" fmla="*/ 1623511 w 2369636"/>
              <a:gd name="connsiteY204" fmla="*/ 1374775 h 1753029"/>
              <a:gd name="connsiteX205" fmla="*/ 1626686 w 2369636"/>
              <a:gd name="connsiteY205" fmla="*/ 1336675 h 1753029"/>
              <a:gd name="connsiteX206" fmla="*/ 1629861 w 2369636"/>
              <a:gd name="connsiteY206" fmla="*/ 1327150 h 1753029"/>
              <a:gd name="connsiteX207" fmla="*/ 1636211 w 2369636"/>
              <a:gd name="connsiteY207" fmla="*/ 1301750 h 1753029"/>
              <a:gd name="connsiteX208" fmla="*/ 1642561 w 2369636"/>
              <a:gd name="connsiteY208" fmla="*/ 1263650 h 1753029"/>
              <a:gd name="connsiteX209" fmla="*/ 1626686 w 2369636"/>
              <a:gd name="connsiteY209" fmla="*/ 1155700 h 1753029"/>
              <a:gd name="connsiteX210" fmla="*/ 1610811 w 2369636"/>
              <a:gd name="connsiteY210" fmla="*/ 1152525 h 1753029"/>
              <a:gd name="connsiteX211" fmla="*/ 1598111 w 2369636"/>
              <a:gd name="connsiteY211" fmla="*/ 1139825 h 1753029"/>
              <a:gd name="connsiteX212" fmla="*/ 1582236 w 2369636"/>
              <a:gd name="connsiteY212" fmla="*/ 1130300 h 1753029"/>
              <a:gd name="connsiteX213" fmla="*/ 1585411 w 2369636"/>
              <a:gd name="connsiteY213" fmla="*/ 1120775 h 1753029"/>
              <a:gd name="connsiteX214" fmla="*/ 1591761 w 2369636"/>
              <a:gd name="connsiteY214" fmla="*/ 1111250 h 1753029"/>
              <a:gd name="connsiteX215" fmla="*/ 1617161 w 2369636"/>
              <a:gd name="connsiteY215" fmla="*/ 1101725 h 1753029"/>
              <a:gd name="connsiteX216" fmla="*/ 1626686 w 2369636"/>
              <a:gd name="connsiteY216" fmla="*/ 1095375 h 1753029"/>
              <a:gd name="connsiteX217" fmla="*/ 1629861 w 2369636"/>
              <a:gd name="connsiteY217" fmla="*/ 1085850 h 1753029"/>
              <a:gd name="connsiteX218" fmla="*/ 1626686 w 2369636"/>
              <a:gd name="connsiteY218" fmla="*/ 1019175 h 1753029"/>
              <a:gd name="connsiteX219" fmla="*/ 1601286 w 2369636"/>
              <a:gd name="connsiteY219" fmla="*/ 996950 h 1753029"/>
              <a:gd name="connsiteX220" fmla="*/ 1579061 w 2369636"/>
              <a:gd name="connsiteY220" fmla="*/ 974725 h 1753029"/>
              <a:gd name="connsiteX221" fmla="*/ 1569536 w 2369636"/>
              <a:gd name="connsiteY221" fmla="*/ 965200 h 1753029"/>
              <a:gd name="connsiteX222" fmla="*/ 1563186 w 2369636"/>
              <a:gd name="connsiteY222" fmla="*/ 955675 h 1753029"/>
              <a:gd name="connsiteX223" fmla="*/ 1569536 w 2369636"/>
              <a:gd name="connsiteY223" fmla="*/ 946150 h 1753029"/>
              <a:gd name="connsiteX224" fmla="*/ 1591761 w 2369636"/>
              <a:gd name="connsiteY224" fmla="*/ 933450 h 1753029"/>
              <a:gd name="connsiteX225" fmla="*/ 1601286 w 2369636"/>
              <a:gd name="connsiteY225" fmla="*/ 927100 h 1753029"/>
              <a:gd name="connsiteX226" fmla="*/ 1604461 w 2369636"/>
              <a:gd name="connsiteY226" fmla="*/ 917575 h 1753029"/>
              <a:gd name="connsiteX227" fmla="*/ 1598111 w 2369636"/>
              <a:gd name="connsiteY227" fmla="*/ 828675 h 1753029"/>
              <a:gd name="connsiteX228" fmla="*/ 1591761 w 2369636"/>
              <a:gd name="connsiteY228" fmla="*/ 803275 h 1753029"/>
              <a:gd name="connsiteX229" fmla="*/ 1579061 w 2369636"/>
              <a:gd name="connsiteY229" fmla="*/ 784225 h 1753029"/>
              <a:gd name="connsiteX230" fmla="*/ 1572711 w 2369636"/>
              <a:gd name="connsiteY230" fmla="*/ 768350 h 1753029"/>
              <a:gd name="connsiteX231" fmla="*/ 1556836 w 2369636"/>
              <a:gd name="connsiteY231" fmla="*/ 739775 h 1753029"/>
              <a:gd name="connsiteX232" fmla="*/ 1537786 w 2369636"/>
              <a:gd name="connsiteY232" fmla="*/ 720725 h 1753029"/>
              <a:gd name="connsiteX233" fmla="*/ 1528261 w 2369636"/>
              <a:gd name="connsiteY233" fmla="*/ 714375 h 1753029"/>
              <a:gd name="connsiteX234" fmla="*/ 1518736 w 2369636"/>
              <a:gd name="connsiteY234" fmla="*/ 704850 h 1753029"/>
              <a:gd name="connsiteX235" fmla="*/ 1534611 w 2369636"/>
              <a:gd name="connsiteY235" fmla="*/ 692150 h 1753029"/>
              <a:gd name="connsiteX236" fmla="*/ 1540961 w 2369636"/>
              <a:gd name="connsiteY236" fmla="*/ 682625 h 1753029"/>
              <a:gd name="connsiteX237" fmla="*/ 1560011 w 2369636"/>
              <a:gd name="connsiteY237" fmla="*/ 676275 h 1753029"/>
              <a:gd name="connsiteX238" fmla="*/ 1585411 w 2369636"/>
              <a:gd name="connsiteY238" fmla="*/ 663575 h 1753029"/>
              <a:gd name="connsiteX239" fmla="*/ 1598111 w 2369636"/>
              <a:gd name="connsiteY239" fmla="*/ 650875 h 1753029"/>
              <a:gd name="connsiteX240" fmla="*/ 1607636 w 2369636"/>
              <a:gd name="connsiteY240" fmla="*/ 647700 h 1753029"/>
              <a:gd name="connsiteX241" fmla="*/ 1626686 w 2369636"/>
              <a:gd name="connsiteY241" fmla="*/ 635000 h 1753029"/>
              <a:gd name="connsiteX242" fmla="*/ 1890211 w 2369636"/>
              <a:gd name="connsiteY242" fmla="*/ 625475 h 1753029"/>
              <a:gd name="connsiteX243" fmla="*/ 1909261 w 2369636"/>
              <a:gd name="connsiteY243" fmla="*/ 619125 h 1753029"/>
              <a:gd name="connsiteX244" fmla="*/ 1918786 w 2369636"/>
              <a:gd name="connsiteY244" fmla="*/ 600075 h 1753029"/>
              <a:gd name="connsiteX245" fmla="*/ 1925136 w 2369636"/>
              <a:gd name="connsiteY245" fmla="*/ 571500 h 1753029"/>
              <a:gd name="connsiteX246" fmla="*/ 1921961 w 2369636"/>
              <a:gd name="connsiteY246" fmla="*/ 558800 h 1753029"/>
              <a:gd name="connsiteX247" fmla="*/ 1918786 w 2369636"/>
              <a:gd name="connsiteY247" fmla="*/ 523875 h 1753029"/>
              <a:gd name="connsiteX248" fmla="*/ 1918786 w 2369636"/>
              <a:gd name="connsiteY248" fmla="*/ 485775 h 1753029"/>
              <a:gd name="connsiteX249" fmla="*/ 1947361 w 2369636"/>
              <a:gd name="connsiteY249" fmla="*/ 466725 h 1753029"/>
              <a:gd name="connsiteX250" fmla="*/ 1950536 w 2369636"/>
              <a:gd name="connsiteY250" fmla="*/ 457200 h 1753029"/>
              <a:gd name="connsiteX251" fmla="*/ 1960061 w 2369636"/>
              <a:gd name="connsiteY251" fmla="*/ 450850 h 1753029"/>
              <a:gd name="connsiteX252" fmla="*/ 1963236 w 2369636"/>
              <a:gd name="connsiteY252" fmla="*/ 441325 h 1753029"/>
              <a:gd name="connsiteX253" fmla="*/ 1972761 w 2369636"/>
              <a:gd name="connsiteY253" fmla="*/ 438150 h 1753029"/>
              <a:gd name="connsiteX254" fmla="*/ 1991811 w 2369636"/>
              <a:gd name="connsiteY254" fmla="*/ 425450 h 1753029"/>
              <a:gd name="connsiteX255" fmla="*/ 2010861 w 2369636"/>
              <a:gd name="connsiteY255" fmla="*/ 415925 h 1753029"/>
              <a:gd name="connsiteX256" fmla="*/ 2077536 w 2369636"/>
              <a:gd name="connsiteY256" fmla="*/ 400050 h 1753029"/>
              <a:gd name="connsiteX257" fmla="*/ 2118811 w 2369636"/>
              <a:gd name="connsiteY257" fmla="*/ 393700 h 1753029"/>
              <a:gd name="connsiteX258" fmla="*/ 2191836 w 2369636"/>
              <a:gd name="connsiteY258" fmla="*/ 387350 h 1753029"/>
              <a:gd name="connsiteX259" fmla="*/ 2229936 w 2369636"/>
              <a:gd name="connsiteY259" fmla="*/ 377825 h 1753029"/>
              <a:gd name="connsiteX260" fmla="*/ 2248986 w 2369636"/>
              <a:gd name="connsiteY260" fmla="*/ 374650 h 1753029"/>
              <a:gd name="connsiteX261" fmla="*/ 2261686 w 2369636"/>
              <a:gd name="connsiteY261" fmla="*/ 368300 h 1753029"/>
              <a:gd name="connsiteX262" fmla="*/ 2280736 w 2369636"/>
              <a:gd name="connsiteY262" fmla="*/ 358775 h 1753029"/>
              <a:gd name="connsiteX263" fmla="*/ 2306136 w 2369636"/>
              <a:gd name="connsiteY263" fmla="*/ 349250 h 1753029"/>
              <a:gd name="connsiteX264" fmla="*/ 2315661 w 2369636"/>
              <a:gd name="connsiteY264" fmla="*/ 342900 h 1753029"/>
              <a:gd name="connsiteX265" fmla="*/ 2328361 w 2369636"/>
              <a:gd name="connsiteY265" fmla="*/ 327025 h 1753029"/>
              <a:gd name="connsiteX266" fmla="*/ 2341061 w 2369636"/>
              <a:gd name="connsiteY266" fmla="*/ 307975 h 1753029"/>
              <a:gd name="connsiteX267" fmla="*/ 2347411 w 2369636"/>
              <a:gd name="connsiteY267" fmla="*/ 298450 h 1753029"/>
              <a:gd name="connsiteX268" fmla="*/ 2350586 w 2369636"/>
              <a:gd name="connsiteY268" fmla="*/ 288925 h 1753029"/>
              <a:gd name="connsiteX269" fmla="*/ 2366461 w 2369636"/>
              <a:gd name="connsiteY269" fmla="*/ 269875 h 1753029"/>
              <a:gd name="connsiteX270" fmla="*/ 2369636 w 2369636"/>
              <a:gd name="connsiteY270"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31311 w 2369636"/>
              <a:gd name="connsiteY127" fmla="*/ 1168401 h 1753029"/>
              <a:gd name="connsiteX128" fmla="*/ 464642 w 2369636"/>
              <a:gd name="connsiteY128" fmla="*/ 1212849 h 1753029"/>
              <a:gd name="connsiteX129" fmla="*/ 364630 w 2369636"/>
              <a:gd name="connsiteY129" fmla="*/ 1193800 h 1753029"/>
              <a:gd name="connsiteX130" fmla="*/ 283661 w 2369636"/>
              <a:gd name="connsiteY130" fmla="*/ 1127125 h 1753029"/>
              <a:gd name="connsiteX131" fmla="*/ 282074 w 2369636"/>
              <a:gd name="connsiteY131" fmla="*/ 1173162 h 1753029"/>
              <a:gd name="connsiteX132" fmla="*/ 251911 w 2369636"/>
              <a:gd name="connsiteY132" fmla="*/ 1192212 h 1753029"/>
              <a:gd name="connsiteX133" fmla="*/ 189998 w 2369636"/>
              <a:gd name="connsiteY133" fmla="*/ 1179512 h 1753029"/>
              <a:gd name="connsiteX134" fmla="*/ 234449 w 2369636"/>
              <a:gd name="connsiteY134" fmla="*/ 1082676 h 1753029"/>
              <a:gd name="connsiteX135" fmla="*/ 180473 w 2369636"/>
              <a:gd name="connsiteY135" fmla="*/ 1041399 h 1753029"/>
              <a:gd name="connsiteX136" fmla="*/ 113799 w 2369636"/>
              <a:gd name="connsiteY136" fmla="*/ 1050924 h 1753029"/>
              <a:gd name="connsiteX137" fmla="*/ 61411 w 2369636"/>
              <a:gd name="connsiteY137" fmla="*/ 1071562 h 1753029"/>
              <a:gd name="connsiteX138" fmla="*/ 1086 w 2369636"/>
              <a:gd name="connsiteY138" fmla="*/ 1157287 h 1753029"/>
              <a:gd name="connsiteX139" fmla="*/ 21729 w 2369636"/>
              <a:gd name="connsiteY139" fmla="*/ 1255712 h 1753029"/>
              <a:gd name="connsiteX140" fmla="*/ 10610 w 2369636"/>
              <a:gd name="connsiteY140" fmla="*/ 1333500 h 1753029"/>
              <a:gd name="connsiteX141" fmla="*/ 156662 w 2369636"/>
              <a:gd name="connsiteY141" fmla="*/ 1592263 h 1753029"/>
              <a:gd name="connsiteX142" fmla="*/ 229686 w 2369636"/>
              <a:gd name="connsiteY142" fmla="*/ 1560512 h 1753029"/>
              <a:gd name="connsiteX143" fmla="*/ 299536 w 2369636"/>
              <a:gd name="connsiteY143" fmla="*/ 1665288 h 1753029"/>
              <a:gd name="connsiteX144" fmla="*/ 266198 w 2369636"/>
              <a:gd name="connsiteY144" fmla="*/ 1752600 h 1753029"/>
              <a:gd name="connsiteX145" fmla="*/ 386849 w 2369636"/>
              <a:gd name="connsiteY145" fmla="*/ 1722437 h 1753029"/>
              <a:gd name="connsiteX146" fmla="*/ 409073 w 2369636"/>
              <a:gd name="connsiteY146" fmla="*/ 1716087 h 1753029"/>
              <a:gd name="connsiteX147" fmla="*/ 413836 w 2369636"/>
              <a:gd name="connsiteY147" fmla="*/ 1725612 h 1753029"/>
              <a:gd name="connsiteX148" fmla="*/ 423361 w 2369636"/>
              <a:gd name="connsiteY148" fmla="*/ 1731962 h 1753029"/>
              <a:gd name="connsiteX149" fmla="*/ 466224 w 2369636"/>
              <a:gd name="connsiteY149" fmla="*/ 1736725 h 1753029"/>
              <a:gd name="connsiteX150" fmla="*/ 497974 w 2369636"/>
              <a:gd name="connsiteY150" fmla="*/ 1727200 h 1753029"/>
              <a:gd name="connsiteX151" fmla="*/ 539249 w 2369636"/>
              <a:gd name="connsiteY151" fmla="*/ 1717675 h 1753029"/>
              <a:gd name="connsiteX152" fmla="*/ 551949 w 2369636"/>
              <a:gd name="connsiteY152" fmla="*/ 1722438 h 1753029"/>
              <a:gd name="connsiteX153" fmla="*/ 618624 w 2369636"/>
              <a:gd name="connsiteY153" fmla="*/ 1706562 h 1753029"/>
              <a:gd name="connsiteX154" fmla="*/ 656723 w 2369636"/>
              <a:gd name="connsiteY154" fmla="*/ 1706563 h 1753029"/>
              <a:gd name="connsiteX155" fmla="*/ 764674 w 2369636"/>
              <a:gd name="connsiteY155" fmla="*/ 1709738 h 1753029"/>
              <a:gd name="connsiteX156" fmla="*/ 721811 w 2369636"/>
              <a:gd name="connsiteY156" fmla="*/ 1706562 h 1753029"/>
              <a:gd name="connsiteX157" fmla="*/ 804361 w 2369636"/>
              <a:gd name="connsiteY157" fmla="*/ 1639887 h 1753029"/>
              <a:gd name="connsiteX158" fmla="*/ 845636 w 2369636"/>
              <a:gd name="connsiteY158" fmla="*/ 1620838 h 1753029"/>
              <a:gd name="connsiteX159" fmla="*/ 874211 w 2369636"/>
              <a:gd name="connsiteY159" fmla="*/ 1635125 h 1753029"/>
              <a:gd name="connsiteX160" fmla="*/ 905961 w 2369636"/>
              <a:gd name="connsiteY160" fmla="*/ 1654175 h 1753029"/>
              <a:gd name="connsiteX161" fmla="*/ 939299 w 2369636"/>
              <a:gd name="connsiteY161" fmla="*/ 1619250 h 1753029"/>
              <a:gd name="connsiteX162" fmla="*/ 1078999 w 2369636"/>
              <a:gd name="connsiteY162" fmla="*/ 1616075 h 1753029"/>
              <a:gd name="connsiteX163" fmla="*/ 1105986 w 2369636"/>
              <a:gd name="connsiteY163" fmla="*/ 1539875 h 1753029"/>
              <a:gd name="connsiteX164" fmla="*/ 1071061 w 2369636"/>
              <a:gd name="connsiteY164" fmla="*/ 1573212 h 1753029"/>
              <a:gd name="connsiteX165" fmla="*/ 1137736 w 2369636"/>
              <a:gd name="connsiteY165" fmla="*/ 1581150 h 1753029"/>
              <a:gd name="connsiteX166" fmla="*/ 1136148 w 2369636"/>
              <a:gd name="connsiteY166" fmla="*/ 1606550 h 1753029"/>
              <a:gd name="connsiteX167" fmla="*/ 1145673 w 2369636"/>
              <a:gd name="connsiteY167" fmla="*/ 1606550 h 1753029"/>
              <a:gd name="connsiteX168" fmla="*/ 1185361 w 2369636"/>
              <a:gd name="connsiteY168" fmla="*/ 1616075 h 1753029"/>
              <a:gd name="connsiteX169" fmla="*/ 1204411 w 2369636"/>
              <a:gd name="connsiteY169" fmla="*/ 1631950 h 1753029"/>
              <a:gd name="connsiteX170" fmla="*/ 1213936 w 2369636"/>
              <a:gd name="connsiteY170" fmla="*/ 1641475 h 1753029"/>
              <a:gd name="connsiteX171" fmla="*/ 1223461 w 2369636"/>
              <a:gd name="connsiteY171" fmla="*/ 1644650 h 1753029"/>
              <a:gd name="connsiteX172" fmla="*/ 1242511 w 2369636"/>
              <a:gd name="connsiteY172" fmla="*/ 1654175 h 1753029"/>
              <a:gd name="connsiteX173" fmla="*/ 1245686 w 2369636"/>
              <a:gd name="connsiteY173" fmla="*/ 1663700 h 1753029"/>
              <a:gd name="connsiteX174" fmla="*/ 1264736 w 2369636"/>
              <a:gd name="connsiteY174" fmla="*/ 1679575 h 1753029"/>
              <a:gd name="connsiteX175" fmla="*/ 1293311 w 2369636"/>
              <a:gd name="connsiteY175" fmla="*/ 1685925 h 1753029"/>
              <a:gd name="connsiteX176" fmla="*/ 1309186 w 2369636"/>
              <a:gd name="connsiteY176" fmla="*/ 1682750 h 1753029"/>
              <a:gd name="connsiteX177" fmla="*/ 1315536 w 2369636"/>
              <a:gd name="connsiteY177" fmla="*/ 1673225 h 1753029"/>
              <a:gd name="connsiteX178" fmla="*/ 1325061 w 2369636"/>
              <a:gd name="connsiteY178" fmla="*/ 1666875 h 1753029"/>
              <a:gd name="connsiteX179" fmla="*/ 1328236 w 2369636"/>
              <a:gd name="connsiteY179" fmla="*/ 1657350 h 1753029"/>
              <a:gd name="connsiteX180" fmla="*/ 1347286 w 2369636"/>
              <a:gd name="connsiteY180" fmla="*/ 1644650 h 1753029"/>
              <a:gd name="connsiteX181" fmla="*/ 1363161 w 2369636"/>
              <a:gd name="connsiteY181" fmla="*/ 1625600 h 1753029"/>
              <a:gd name="connsiteX182" fmla="*/ 1372686 w 2369636"/>
              <a:gd name="connsiteY182" fmla="*/ 1622425 h 1753029"/>
              <a:gd name="connsiteX183" fmla="*/ 1382211 w 2369636"/>
              <a:gd name="connsiteY183" fmla="*/ 1616075 h 1753029"/>
              <a:gd name="connsiteX184" fmla="*/ 1398086 w 2369636"/>
              <a:gd name="connsiteY184" fmla="*/ 1603375 h 1753029"/>
              <a:gd name="connsiteX185" fmla="*/ 1407611 w 2369636"/>
              <a:gd name="connsiteY185" fmla="*/ 1593850 h 1753029"/>
              <a:gd name="connsiteX186" fmla="*/ 1417136 w 2369636"/>
              <a:gd name="connsiteY186" fmla="*/ 1587500 h 1753029"/>
              <a:gd name="connsiteX187" fmla="*/ 1429836 w 2369636"/>
              <a:gd name="connsiteY187" fmla="*/ 1568450 h 1753029"/>
              <a:gd name="connsiteX188" fmla="*/ 1436186 w 2369636"/>
              <a:gd name="connsiteY188" fmla="*/ 1558925 h 1753029"/>
              <a:gd name="connsiteX189" fmla="*/ 1458411 w 2369636"/>
              <a:gd name="connsiteY189" fmla="*/ 1543050 h 1753029"/>
              <a:gd name="connsiteX190" fmla="*/ 1477461 w 2369636"/>
              <a:gd name="connsiteY190" fmla="*/ 1530350 h 1753029"/>
              <a:gd name="connsiteX191" fmla="*/ 1486986 w 2369636"/>
              <a:gd name="connsiteY191" fmla="*/ 1527175 h 1753029"/>
              <a:gd name="connsiteX192" fmla="*/ 1496511 w 2369636"/>
              <a:gd name="connsiteY192" fmla="*/ 1508125 h 1753029"/>
              <a:gd name="connsiteX193" fmla="*/ 1506036 w 2369636"/>
              <a:gd name="connsiteY193" fmla="*/ 1501775 h 1753029"/>
              <a:gd name="connsiteX194" fmla="*/ 1512386 w 2369636"/>
              <a:gd name="connsiteY194" fmla="*/ 1473200 h 1753029"/>
              <a:gd name="connsiteX195" fmla="*/ 1506036 w 2369636"/>
              <a:gd name="connsiteY195" fmla="*/ 1454150 h 1753029"/>
              <a:gd name="connsiteX196" fmla="*/ 1502861 w 2369636"/>
              <a:gd name="connsiteY196" fmla="*/ 1444625 h 1753029"/>
              <a:gd name="connsiteX197" fmla="*/ 1506036 w 2369636"/>
              <a:gd name="connsiteY197" fmla="*/ 1435100 h 1753029"/>
              <a:gd name="connsiteX198" fmla="*/ 1534611 w 2369636"/>
              <a:gd name="connsiteY198" fmla="*/ 1425575 h 1753029"/>
              <a:gd name="connsiteX199" fmla="*/ 1553661 w 2369636"/>
              <a:gd name="connsiteY199" fmla="*/ 1419225 h 1753029"/>
              <a:gd name="connsiteX200" fmla="*/ 1563186 w 2369636"/>
              <a:gd name="connsiteY200" fmla="*/ 1416050 h 1753029"/>
              <a:gd name="connsiteX201" fmla="*/ 1575886 w 2369636"/>
              <a:gd name="connsiteY201" fmla="*/ 1412875 h 1753029"/>
              <a:gd name="connsiteX202" fmla="*/ 1594936 w 2369636"/>
              <a:gd name="connsiteY202" fmla="*/ 1406525 h 1753029"/>
              <a:gd name="connsiteX203" fmla="*/ 1617161 w 2369636"/>
              <a:gd name="connsiteY203" fmla="*/ 1397000 h 1753029"/>
              <a:gd name="connsiteX204" fmla="*/ 1623511 w 2369636"/>
              <a:gd name="connsiteY204" fmla="*/ 1374775 h 1753029"/>
              <a:gd name="connsiteX205" fmla="*/ 1626686 w 2369636"/>
              <a:gd name="connsiteY205" fmla="*/ 1336675 h 1753029"/>
              <a:gd name="connsiteX206" fmla="*/ 1629861 w 2369636"/>
              <a:gd name="connsiteY206" fmla="*/ 1327150 h 1753029"/>
              <a:gd name="connsiteX207" fmla="*/ 1636211 w 2369636"/>
              <a:gd name="connsiteY207" fmla="*/ 1301750 h 1753029"/>
              <a:gd name="connsiteX208" fmla="*/ 1642561 w 2369636"/>
              <a:gd name="connsiteY208" fmla="*/ 1263650 h 1753029"/>
              <a:gd name="connsiteX209" fmla="*/ 1626686 w 2369636"/>
              <a:gd name="connsiteY209" fmla="*/ 1155700 h 1753029"/>
              <a:gd name="connsiteX210" fmla="*/ 1610811 w 2369636"/>
              <a:gd name="connsiteY210" fmla="*/ 1152525 h 1753029"/>
              <a:gd name="connsiteX211" fmla="*/ 1598111 w 2369636"/>
              <a:gd name="connsiteY211" fmla="*/ 1139825 h 1753029"/>
              <a:gd name="connsiteX212" fmla="*/ 1582236 w 2369636"/>
              <a:gd name="connsiteY212" fmla="*/ 1130300 h 1753029"/>
              <a:gd name="connsiteX213" fmla="*/ 1585411 w 2369636"/>
              <a:gd name="connsiteY213" fmla="*/ 1120775 h 1753029"/>
              <a:gd name="connsiteX214" fmla="*/ 1591761 w 2369636"/>
              <a:gd name="connsiteY214" fmla="*/ 1111250 h 1753029"/>
              <a:gd name="connsiteX215" fmla="*/ 1617161 w 2369636"/>
              <a:gd name="connsiteY215" fmla="*/ 1101725 h 1753029"/>
              <a:gd name="connsiteX216" fmla="*/ 1626686 w 2369636"/>
              <a:gd name="connsiteY216" fmla="*/ 1095375 h 1753029"/>
              <a:gd name="connsiteX217" fmla="*/ 1629861 w 2369636"/>
              <a:gd name="connsiteY217" fmla="*/ 1085850 h 1753029"/>
              <a:gd name="connsiteX218" fmla="*/ 1626686 w 2369636"/>
              <a:gd name="connsiteY218" fmla="*/ 1019175 h 1753029"/>
              <a:gd name="connsiteX219" fmla="*/ 1601286 w 2369636"/>
              <a:gd name="connsiteY219" fmla="*/ 996950 h 1753029"/>
              <a:gd name="connsiteX220" fmla="*/ 1579061 w 2369636"/>
              <a:gd name="connsiteY220" fmla="*/ 974725 h 1753029"/>
              <a:gd name="connsiteX221" fmla="*/ 1569536 w 2369636"/>
              <a:gd name="connsiteY221" fmla="*/ 965200 h 1753029"/>
              <a:gd name="connsiteX222" fmla="*/ 1563186 w 2369636"/>
              <a:gd name="connsiteY222" fmla="*/ 955675 h 1753029"/>
              <a:gd name="connsiteX223" fmla="*/ 1569536 w 2369636"/>
              <a:gd name="connsiteY223" fmla="*/ 946150 h 1753029"/>
              <a:gd name="connsiteX224" fmla="*/ 1591761 w 2369636"/>
              <a:gd name="connsiteY224" fmla="*/ 933450 h 1753029"/>
              <a:gd name="connsiteX225" fmla="*/ 1601286 w 2369636"/>
              <a:gd name="connsiteY225" fmla="*/ 927100 h 1753029"/>
              <a:gd name="connsiteX226" fmla="*/ 1604461 w 2369636"/>
              <a:gd name="connsiteY226" fmla="*/ 917575 h 1753029"/>
              <a:gd name="connsiteX227" fmla="*/ 1598111 w 2369636"/>
              <a:gd name="connsiteY227" fmla="*/ 828675 h 1753029"/>
              <a:gd name="connsiteX228" fmla="*/ 1591761 w 2369636"/>
              <a:gd name="connsiteY228" fmla="*/ 803275 h 1753029"/>
              <a:gd name="connsiteX229" fmla="*/ 1579061 w 2369636"/>
              <a:gd name="connsiteY229" fmla="*/ 784225 h 1753029"/>
              <a:gd name="connsiteX230" fmla="*/ 1572711 w 2369636"/>
              <a:gd name="connsiteY230" fmla="*/ 768350 h 1753029"/>
              <a:gd name="connsiteX231" fmla="*/ 1556836 w 2369636"/>
              <a:gd name="connsiteY231" fmla="*/ 739775 h 1753029"/>
              <a:gd name="connsiteX232" fmla="*/ 1537786 w 2369636"/>
              <a:gd name="connsiteY232" fmla="*/ 720725 h 1753029"/>
              <a:gd name="connsiteX233" fmla="*/ 1528261 w 2369636"/>
              <a:gd name="connsiteY233" fmla="*/ 714375 h 1753029"/>
              <a:gd name="connsiteX234" fmla="*/ 1518736 w 2369636"/>
              <a:gd name="connsiteY234" fmla="*/ 704850 h 1753029"/>
              <a:gd name="connsiteX235" fmla="*/ 1534611 w 2369636"/>
              <a:gd name="connsiteY235" fmla="*/ 692150 h 1753029"/>
              <a:gd name="connsiteX236" fmla="*/ 1540961 w 2369636"/>
              <a:gd name="connsiteY236" fmla="*/ 682625 h 1753029"/>
              <a:gd name="connsiteX237" fmla="*/ 1560011 w 2369636"/>
              <a:gd name="connsiteY237" fmla="*/ 676275 h 1753029"/>
              <a:gd name="connsiteX238" fmla="*/ 1585411 w 2369636"/>
              <a:gd name="connsiteY238" fmla="*/ 663575 h 1753029"/>
              <a:gd name="connsiteX239" fmla="*/ 1598111 w 2369636"/>
              <a:gd name="connsiteY239" fmla="*/ 650875 h 1753029"/>
              <a:gd name="connsiteX240" fmla="*/ 1607636 w 2369636"/>
              <a:gd name="connsiteY240" fmla="*/ 647700 h 1753029"/>
              <a:gd name="connsiteX241" fmla="*/ 1626686 w 2369636"/>
              <a:gd name="connsiteY241" fmla="*/ 635000 h 1753029"/>
              <a:gd name="connsiteX242" fmla="*/ 1890211 w 2369636"/>
              <a:gd name="connsiteY242" fmla="*/ 625475 h 1753029"/>
              <a:gd name="connsiteX243" fmla="*/ 1909261 w 2369636"/>
              <a:gd name="connsiteY243" fmla="*/ 619125 h 1753029"/>
              <a:gd name="connsiteX244" fmla="*/ 1918786 w 2369636"/>
              <a:gd name="connsiteY244" fmla="*/ 600075 h 1753029"/>
              <a:gd name="connsiteX245" fmla="*/ 1925136 w 2369636"/>
              <a:gd name="connsiteY245" fmla="*/ 571500 h 1753029"/>
              <a:gd name="connsiteX246" fmla="*/ 1921961 w 2369636"/>
              <a:gd name="connsiteY246" fmla="*/ 558800 h 1753029"/>
              <a:gd name="connsiteX247" fmla="*/ 1918786 w 2369636"/>
              <a:gd name="connsiteY247" fmla="*/ 523875 h 1753029"/>
              <a:gd name="connsiteX248" fmla="*/ 1918786 w 2369636"/>
              <a:gd name="connsiteY248" fmla="*/ 485775 h 1753029"/>
              <a:gd name="connsiteX249" fmla="*/ 1947361 w 2369636"/>
              <a:gd name="connsiteY249" fmla="*/ 466725 h 1753029"/>
              <a:gd name="connsiteX250" fmla="*/ 1950536 w 2369636"/>
              <a:gd name="connsiteY250" fmla="*/ 457200 h 1753029"/>
              <a:gd name="connsiteX251" fmla="*/ 1960061 w 2369636"/>
              <a:gd name="connsiteY251" fmla="*/ 450850 h 1753029"/>
              <a:gd name="connsiteX252" fmla="*/ 1963236 w 2369636"/>
              <a:gd name="connsiteY252" fmla="*/ 441325 h 1753029"/>
              <a:gd name="connsiteX253" fmla="*/ 1972761 w 2369636"/>
              <a:gd name="connsiteY253" fmla="*/ 438150 h 1753029"/>
              <a:gd name="connsiteX254" fmla="*/ 1991811 w 2369636"/>
              <a:gd name="connsiteY254" fmla="*/ 425450 h 1753029"/>
              <a:gd name="connsiteX255" fmla="*/ 2010861 w 2369636"/>
              <a:gd name="connsiteY255" fmla="*/ 415925 h 1753029"/>
              <a:gd name="connsiteX256" fmla="*/ 2077536 w 2369636"/>
              <a:gd name="connsiteY256" fmla="*/ 400050 h 1753029"/>
              <a:gd name="connsiteX257" fmla="*/ 2118811 w 2369636"/>
              <a:gd name="connsiteY257" fmla="*/ 393700 h 1753029"/>
              <a:gd name="connsiteX258" fmla="*/ 2191836 w 2369636"/>
              <a:gd name="connsiteY258" fmla="*/ 387350 h 1753029"/>
              <a:gd name="connsiteX259" fmla="*/ 2229936 w 2369636"/>
              <a:gd name="connsiteY259" fmla="*/ 377825 h 1753029"/>
              <a:gd name="connsiteX260" fmla="*/ 2248986 w 2369636"/>
              <a:gd name="connsiteY260" fmla="*/ 374650 h 1753029"/>
              <a:gd name="connsiteX261" fmla="*/ 2261686 w 2369636"/>
              <a:gd name="connsiteY261" fmla="*/ 368300 h 1753029"/>
              <a:gd name="connsiteX262" fmla="*/ 2280736 w 2369636"/>
              <a:gd name="connsiteY262" fmla="*/ 358775 h 1753029"/>
              <a:gd name="connsiteX263" fmla="*/ 2306136 w 2369636"/>
              <a:gd name="connsiteY263" fmla="*/ 349250 h 1753029"/>
              <a:gd name="connsiteX264" fmla="*/ 2315661 w 2369636"/>
              <a:gd name="connsiteY264" fmla="*/ 342900 h 1753029"/>
              <a:gd name="connsiteX265" fmla="*/ 2328361 w 2369636"/>
              <a:gd name="connsiteY265" fmla="*/ 327025 h 1753029"/>
              <a:gd name="connsiteX266" fmla="*/ 2341061 w 2369636"/>
              <a:gd name="connsiteY266" fmla="*/ 307975 h 1753029"/>
              <a:gd name="connsiteX267" fmla="*/ 2347411 w 2369636"/>
              <a:gd name="connsiteY267" fmla="*/ 298450 h 1753029"/>
              <a:gd name="connsiteX268" fmla="*/ 2350586 w 2369636"/>
              <a:gd name="connsiteY268" fmla="*/ 288925 h 1753029"/>
              <a:gd name="connsiteX269" fmla="*/ 2366461 w 2369636"/>
              <a:gd name="connsiteY269" fmla="*/ 269875 h 1753029"/>
              <a:gd name="connsiteX270" fmla="*/ 2369636 w 2369636"/>
              <a:gd name="connsiteY270" fmla="*/ 254000 h 1753029"/>
              <a:gd name="connsiteX0" fmla="*/ 2369636 w 2369636"/>
              <a:gd name="connsiteY0" fmla="*/ 254000 h 1753029"/>
              <a:gd name="connsiteX1" fmla="*/ 2369636 w 2369636"/>
              <a:gd name="connsiteY1" fmla="*/ 254000 h 1753029"/>
              <a:gd name="connsiteX2" fmla="*/ 2341061 w 2369636"/>
              <a:gd name="connsiteY2" fmla="*/ 257175 h 1753029"/>
              <a:gd name="connsiteX3" fmla="*/ 2331536 w 2369636"/>
              <a:gd name="connsiteY3" fmla="*/ 254000 h 1753029"/>
              <a:gd name="connsiteX4" fmla="*/ 2315661 w 2369636"/>
              <a:gd name="connsiteY4" fmla="*/ 250825 h 1753029"/>
              <a:gd name="connsiteX5" fmla="*/ 2296611 w 2369636"/>
              <a:gd name="connsiteY5" fmla="*/ 244475 h 1753029"/>
              <a:gd name="connsiteX6" fmla="*/ 2274386 w 2369636"/>
              <a:gd name="connsiteY6" fmla="*/ 241300 h 1753029"/>
              <a:gd name="connsiteX7" fmla="*/ 2264861 w 2369636"/>
              <a:gd name="connsiteY7" fmla="*/ 238125 h 1753029"/>
              <a:gd name="connsiteX8" fmla="*/ 2236286 w 2369636"/>
              <a:gd name="connsiteY8" fmla="*/ 222250 h 1753029"/>
              <a:gd name="connsiteX9" fmla="*/ 2233111 w 2369636"/>
              <a:gd name="connsiteY9" fmla="*/ 212725 h 1753029"/>
              <a:gd name="connsiteX10" fmla="*/ 2226761 w 2369636"/>
              <a:gd name="connsiteY10" fmla="*/ 190500 h 1753029"/>
              <a:gd name="connsiteX11" fmla="*/ 2210886 w 2369636"/>
              <a:gd name="connsiteY11" fmla="*/ 171450 h 1753029"/>
              <a:gd name="connsiteX12" fmla="*/ 2204536 w 2369636"/>
              <a:gd name="connsiteY12" fmla="*/ 161925 h 1753029"/>
              <a:gd name="connsiteX13" fmla="*/ 2185486 w 2369636"/>
              <a:gd name="connsiteY13" fmla="*/ 155575 h 1753029"/>
              <a:gd name="connsiteX14" fmla="*/ 2144211 w 2369636"/>
              <a:gd name="connsiteY14" fmla="*/ 149225 h 1753029"/>
              <a:gd name="connsiteX15" fmla="*/ 2099761 w 2369636"/>
              <a:gd name="connsiteY15" fmla="*/ 136525 h 1753029"/>
              <a:gd name="connsiteX16" fmla="*/ 2080711 w 2369636"/>
              <a:gd name="connsiteY16" fmla="*/ 133350 h 1753029"/>
              <a:gd name="connsiteX17" fmla="*/ 2071186 w 2369636"/>
              <a:gd name="connsiteY17" fmla="*/ 127000 h 1753029"/>
              <a:gd name="connsiteX18" fmla="*/ 2058486 w 2369636"/>
              <a:gd name="connsiteY18" fmla="*/ 107950 h 1753029"/>
              <a:gd name="connsiteX19" fmla="*/ 2048961 w 2369636"/>
              <a:gd name="connsiteY19" fmla="*/ 104775 h 1753029"/>
              <a:gd name="connsiteX20" fmla="*/ 2045786 w 2369636"/>
              <a:gd name="connsiteY20" fmla="*/ 95250 h 1753029"/>
              <a:gd name="connsiteX21" fmla="*/ 2026736 w 2369636"/>
              <a:gd name="connsiteY21" fmla="*/ 88900 h 1753029"/>
              <a:gd name="connsiteX22" fmla="*/ 2001336 w 2369636"/>
              <a:gd name="connsiteY22" fmla="*/ 66675 h 1753029"/>
              <a:gd name="connsiteX23" fmla="*/ 1991811 w 2369636"/>
              <a:gd name="connsiteY23" fmla="*/ 63500 h 1753029"/>
              <a:gd name="connsiteX24" fmla="*/ 1972761 w 2369636"/>
              <a:gd name="connsiteY24" fmla="*/ 50800 h 1753029"/>
              <a:gd name="connsiteX25" fmla="*/ 1960061 w 2369636"/>
              <a:gd name="connsiteY25" fmla="*/ 41275 h 1753029"/>
              <a:gd name="connsiteX26" fmla="*/ 1947361 w 2369636"/>
              <a:gd name="connsiteY26" fmla="*/ 38100 h 1753029"/>
              <a:gd name="connsiteX27" fmla="*/ 1937836 w 2369636"/>
              <a:gd name="connsiteY27" fmla="*/ 31750 h 1753029"/>
              <a:gd name="connsiteX28" fmla="*/ 1912436 w 2369636"/>
              <a:gd name="connsiteY28" fmla="*/ 25400 h 1753029"/>
              <a:gd name="connsiteX29" fmla="*/ 1902911 w 2369636"/>
              <a:gd name="connsiteY29" fmla="*/ 22225 h 1753029"/>
              <a:gd name="connsiteX30" fmla="*/ 1890211 w 2369636"/>
              <a:gd name="connsiteY30" fmla="*/ 19050 h 1753029"/>
              <a:gd name="connsiteX31" fmla="*/ 1874336 w 2369636"/>
              <a:gd name="connsiteY31" fmla="*/ 15875 h 1753029"/>
              <a:gd name="connsiteX32" fmla="*/ 1855286 w 2369636"/>
              <a:gd name="connsiteY32" fmla="*/ 9525 h 1753029"/>
              <a:gd name="connsiteX33" fmla="*/ 1845761 w 2369636"/>
              <a:gd name="connsiteY33" fmla="*/ 6350 h 1753029"/>
              <a:gd name="connsiteX34" fmla="*/ 1804486 w 2369636"/>
              <a:gd name="connsiteY34" fmla="*/ 0 h 1753029"/>
              <a:gd name="connsiteX35" fmla="*/ 1756861 w 2369636"/>
              <a:gd name="connsiteY35" fmla="*/ 3175 h 1753029"/>
              <a:gd name="connsiteX36" fmla="*/ 1747336 w 2369636"/>
              <a:gd name="connsiteY36" fmla="*/ 6350 h 1753029"/>
              <a:gd name="connsiteX37" fmla="*/ 1715586 w 2369636"/>
              <a:gd name="connsiteY37" fmla="*/ 15875 h 1753029"/>
              <a:gd name="connsiteX38" fmla="*/ 1706061 w 2369636"/>
              <a:gd name="connsiteY38" fmla="*/ 19050 h 1753029"/>
              <a:gd name="connsiteX39" fmla="*/ 1687011 w 2369636"/>
              <a:gd name="connsiteY39" fmla="*/ 31750 h 1753029"/>
              <a:gd name="connsiteX40" fmla="*/ 1677486 w 2369636"/>
              <a:gd name="connsiteY40" fmla="*/ 50800 h 1753029"/>
              <a:gd name="connsiteX41" fmla="*/ 1674311 w 2369636"/>
              <a:gd name="connsiteY41" fmla="*/ 60325 h 1753029"/>
              <a:gd name="connsiteX42" fmla="*/ 1664786 w 2369636"/>
              <a:gd name="connsiteY42" fmla="*/ 66675 h 1753029"/>
              <a:gd name="connsiteX43" fmla="*/ 1652086 w 2369636"/>
              <a:gd name="connsiteY43" fmla="*/ 85725 h 1753029"/>
              <a:gd name="connsiteX44" fmla="*/ 1645736 w 2369636"/>
              <a:gd name="connsiteY44" fmla="*/ 95250 h 1753029"/>
              <a:gd name="connsiteX45" fmla="*/ 1636211 w 2369636"/>
              <a:gd name="connsiteY45" fmla="*/ 101600 h 1753029"/>
              <a:gd name="connsiteX46" fmla="*/ 1610811 w 2369636"/>
              <a:gd name="connsiteY46" fmla="*/ 139700 h 1753029"/>
              <a:gd name="connsiteX47" fmla="*/ 1604461 w 2369636"/>
              <a:gd name="connsiteY47" fmla="*/ 149225 h 1753029"/>
              <a:gd name="connsiteX48" fmla="*/ 1594936 w 2369636"/>
              <a:gd name="connsiteY48" fmla="*/ 155575 h 1753029"/>
              <a:gd name="connsiteX49" fmla="*/ 1588586 w 2369636"/>
              <a:gd name="connsiteY49" fmla="*/ 168275 h 1753029"/>
              <a:gd name="connsiteX50" fmla="*/ 1579061 w 2369636"/>
              <a:gd name="connsiteY50" fmla="*/ 187325 h 1753029"/>
              <a:gd name="connsiteX51" fmla="*/ 1569536 w 2369636"/>
              <a:gd name="connsiteY51" fmla="*/ 193675 h 1753029"/>
              <a:gd name="connsiteX52" fmla="*/ 1563186 w 2369636"/>
              <a:gd name="connsiteY52" fmla="*/ 203200 h 1753029"/>
              <a:gd name="connsiteX53" fmla="*/ 1560011 w 2369636"/>
              <a:gd name="connsiteY53" fmla="*/ 212725 h 1753029"/>
              <a:gd name="connsiteX54" fmla="*/ 1547311 w 2369636"/>
              <a:gd name="connsiteY54" fmla="*/ 231775 h 1753029"/>
              <a:gd name="connsiteX55" fmla="*/ 1550486 w 2369636"/>
              <a:gd name="connsiteY55" fmla="*/ 247650 h 1753029"/>
              <a:gd name="connsiteX56" fmla="*/ 1560011 w 2369636"/>
              <a:gd name="connsiteY56" fmla="*/ 257175 h 1753029"/>
              <a:gd name="connsiteX57" fmla="*/ 1566361 w 2369636"/>
              <a:gd name="connsiteY57" fmla="*/ 266700 h 1753029"/>
              <a:gd name="connsiteX58" fmla="*/ 1569536 w 2369636"/>
              <a:gd name="connsiteY58" fmla="*/ 279400 h 1753029"/>
              <a:gd name="connsiteX59" fmla="*/ 1575886 w 2369636"/>
              <a:gd name="connsiteY59" fmla="*/ 288925 h 1753029"/>
              <a:gd name="connsiteX60" fmla="*/ 1569536 w 2369636"/>
              <a:gd name="connsiteY60" fmla="*/ 317500 h 1753029"/>
              <a:gd name="connsiteX61" fmla="*/ 1563186 w 2369636"/>
              <a:gd name="connsiteY61" fmla="*/ 342900 h 1753029"/>
              <a:gd name="connsiteX62" fmla="*/ 1560011 w 2369636"/>
              <a:gd name="connsiteY62" fmla="*/ 355600 h 1753029"/>
              <a:gd name="connsiteX63" fmla="*/ 1556836 w 2369636"/>
              <a:gd name="connsiteY63" fmla="*/ 365125 h 1753029"/>
              <a:gd name="connsiteX64" fmla="*/ 1547311 w 2369636"/>
              <a:gd name="connsiteY64" fmla="*/ 371475 h 1753029"/>
              <a:gd name="connsiteX65" fmla="*/ 1540961 w 2369636"/>
              <a:gd name="connsiteY65" fmla="*/ 381000 h 1753029"/>
              <a:gd name="connsiteX66" fmla="*/ 1509211 w 2369636"/>
              <a:gd name="connsiteY66" fmla="*/ 400050 h 1753029"/>
              <a:gd name="connsiteX67" fmla="*/ 1499686 w 2369636"/>
              <a:gd name="connsiteY67" fmla="*/ 403225 h 1753029"/>
              <a:gd name="connsiteX68" fmla="*/ 1490161 w 2369636"/>
              <a:gd name="connsiteY68" fmla="*/ 409575 h 1753029"/>
              <a:gd name="connsiteX69" fmla="*/ 1483811 w 2369636"/>
              <a:gd name="connsiteY69" fmla="*/ 419100 h 1753029"/>
              <a:gd name="connsiteX70" fmla="*/ 1464761 w 2369636"/>
              <a:gd name="connsiteY70" fmla="*/ 431800 h 1753029"/>
              <a:gd name="connsiteX71" fmla="*/ 1458411 w 2369636"/>
              <a:gd name="connsiteY71" fmla="*/ 450850 h 1753029"/>
              <a:gd name="connsiteX72" fmla="*/ 1464761 w 2369636"/>
              <a:gd name="connsiteY72" fmla="*/ 469900 h 1753029"/>
              <a:gd name="connsiteX73" fmla="*/ 1436186 w 2369636"/>
              <a:gd name="connsiteY73" fmla="*/ 482600 h 1753029"/>
              <a:gd name="connsiteX74" fmla="*/ 1404436 w 2369636"/>
              <a:gd name="connsiteY74" fmla="*/ 514350 h 1753029"/>
              <a:gd name="connsiteX75" fmla="*/ 1394911 w 2369636"/>
              <a:gd name="connsiteY75" fmla="*/ 520700 h 1753029"/>
              <a:gd name="connsiteX76" fmla="*/ 1385386 w 2369636"/>
              <a:gd name="connsiteY76" fmla="*/ 523875 h 1753029"/>
              <a:gd name="connsiteX77" fmla="*/ 1366336 w 2369636"/>
              <a:gd name="connsiteY77" fmla="*/ 536575 h 1753029"/>
              <a:gd name="connsiteX78" fmla="*/ 1344111 w 2369636"/>
              <a:gd name="connsiteY78" fmla="*/ 517525 h 1753029"/>
              <a:gd name="connsiteX79" fmla="*/ 1331411 w 2369636"/>
              <a:gd name="connsiteY79" fmla="*/ 514350 h 1753029"/>
              <a:gd name="connsiteX80" fmla="*/ 1321886 w 2369636"/>
              <a:gd name="connsiteY80" fmla="*/ 511175 h 1753029"/>
              <a:gd name="connsiteX81" fmla="*/ 1267911 w 2369636"/>
              <a:gd name="connsiteY81" fmla="*/ 514350 h 1753029"/>
              <a:gd name="connsiteX82" fmla="*/ 1255211 w 2369636"/>
              <a:gd name="connsiteY82" fmla="*/ 530225 h 1753029"/>
              <a:gd name="connsiteX83" fmla="*/ 1245686 w 2369636"/>
              <a:gd name="connsiteY83" fmla="*/ 539750 h 1753029"/>
              <a:gd name="connsiteX84" fmla="*/ 1242511 w 2369636"/>
              <a:gd name="connsiteY84" fmla="*/ 549275 h 1753029"/>
              <a:gd name="connsiteX85" fmla="*/ 1223461 w 2369636"/>
              <a:gd name="connsiteY85" fmla="*/ 561975 h 1753029"/>
              <a:gd name="connsiteX86" fmla="*/ 1204411 w 2369636"/>
              <a:gd name="connsiteY86" fmla="*/ 571500 h 1753029"/>
              <a:gd name="connsiteX87" fmla="*/ 1191711 w 2369636"/>
              <a:gd name="connsiteY87" fmla="*/ 590550 h 1753029"/>
              <a:gd name="connsiteX88" fmla="*/ 1194886 w 2369636"/>
              <a:gd name="connsiteY88" fmla="*/ 606425 h 1753029"/>
              <a:gd name="connsiteX89" fmla="*/ 1198061 w 2369636"/>
              <a:gd name="connsiteY89" fmla="*/ 615950 h 1753029"/>
              <a:gd name="connsiteX90" fmla="*/ 1201236 w 2369636"/>
              <a:gd name="connsiteY90" fmla="*/ 631825 h 1753029"/>
              <a:gd name="connsiteX91" fmla="*/ 1191711 w 2369636"/>
              <a:gd name="connsiteY91" fmla="*/ 650875 h 1753029"/>
              <a:gd name="connsiteX92" fmla="*/ 1182186 w 2369636"/>
              <a:gd name="connsiteY92" fmla="*/ 654050 h 1753029"/>
              <a:gd name="connsiteX93" fmla="*/ 1172661 w 2369636"/>
              <a:gd name="connsiteY93" fmla="*/ 660400 h 1753029"/>
              <a:gd name="connsiteX94" fmla="*/ 1153611 w 2369636"/>
              <a:gd name="connsiteY94" fmla="*/ 676275 h 1753029"/>
              <a:gd name="connsiteX95" fmla="*/ 1150436 w 2369636"/>
              <a:gd name="connsiteY95" fmla="*/ 685800 h 1753029"/>
              <a:gd name="connsiteX96" fmla="*/ 1137736 w 2369636"/>
              <a:gd name="connsiteY96" fmla="*/ 714375 h 1753029"/>
              <a:gd name="connsiteX97" fmla="*/ 1131386 w 2369636"/>
              <a:gd name="connsiteY97" fmla="*/ 746125 h 1753029"/>
              <a:gd name="connsiteX98" fmla="*/ 1125036 w 2369636"/>
              <a:gd name="connsiteY98" fmla="*/ 765175 h 1753029"/>
              <a:gd name="connsiteX99" fmla="*/ 1118686 w 2369636"/>
              <a:gd name="connsiteY99" fmla="*/ 774700 h 1753029"/>
              <a:gd name="connsiteX100" fmla="*/ 1112336 w 2369636"/>
              <a:gd name="connsiteY100" fmla="*/ 793750 h 1753029"/>
              <a:gd name="connsiteX101" fmla="*/ 1105986 w 2369636"/>
              <a:gd name="connsiteY101" fmla="*/ 803275 h 1753029"/>
              <a:gd name="connsiteX102" fmla="*/ 1093286 w 2369636"/>
              <a:gd name="connsiteY102" fmla="*/ 831850 h 1753029"/>
              <a:gd name="connsiteX103" fmla="*/ 1096461 w 2369636"/>
              <a:gd name="connsiteY103" fmla="*/ 854075 h 1753029"/>
              <a:gd name="connsiteX104" fmla="*/ 1105986 w 2369636"/>
              <a:gd name="connsiteY104" fmla="*/ 860425 h 1753029"/>
              <a:gd name="connsiteX105" fmla="*/ 1128211 w 2369636"/>
              <a:gd name="connsiteY105" fmla="*/ 869950 h 1753029"/>
              <a:gd name="connsiteX106" fmla="*/ 1144086 w 2369636"/>
              <a:gd name="connsiteY106" fmla="*/ 885825 h 1753029"/>
              <a:gd name="connsiteX107" fmla="*/ 1150436 w 2369636"/>
              <a:gd name="connsiteY107" fmla="*/ 895350 h 1753029"/>
              <a:gd name="connsiteX108" fmla="*/ 1163136 w 2369636"/>
              <a:gd name="connsiteY108" fmla="*/ 898525 h 1753029"/>
              <a:gd name="connsiteX109" fmla="*/ 1175836 w 2369636"/>
              <a:gd name="connsiteY109" fmla="*/ 904875 h 1753029"/>
              <a:gd name="connsiteX110" fmla="*/ 1194886 w 2369636"/>
              <a:gd name="connsiteY110" fmla="*/ 914400 h 1753029"/>
              <a:gd name="connsiteX111" fmla="*/ 1198061 w 2369636"/>
              <a:gd name="connsiteY111" fmla="*/ 923925 h 1753029"/>
              <a:gd name="connsiteX112" fmla="*/ 1153611 w 2369636"/>
              <a:gd name="connsiteY112" fmla="*/ 942975 h 1753029"/>
              <a:gd name="connsiteX113" fmla="*/ 956761 w 2369636"/>
              <a:gd name="connsiteY113" fmla="*/ 949325 h 1753029"/>
              <a:gd name="connsiteX114" fmla="*/ 931361 w 2369636"/>
              <a:gd name="connsiteY114" fmla="*/ 952500 h 1753029"/>
              <a:gd name="connsiteX115" fmla="*/ 912311 w 2369636"/>
              <a:gd name="connsiteY115" fmla="*/ 965200 h 1753029"/>
              <a:gd name="connsiteX116" fmla="*/ 893261 w 2369636"/>
              <a:gd name="connsiteY116" fmla="*/ 971550 h 1753029"/>
              <a:gd name="connsiteX117" fmla="*/ 871036 w 2369636"/>
              <a:gd name="connsiteY117" fmla="*/ 984250 h 1753029"/>
              <a:gd name="connsiteX118" fmla="*/ 861511 w 2369636"/>
              <a:gd name="connsiteY118" fmla="*/ 987425 h 1753029"/>
              <a:gd name="connsiteX119" fmla="*/ 842461 w 2369636"/>
              <a:gd name="connsiteY119" fmla="*/ 1000125 h 1753029"/>
              <a:gd name="connsiteX120" fmla="*/ 832936 w 2369636"/>
              <a:gd name="connsiteY120" fmla="*/ 1006475 h 1753029"/>
              <a:gd name="connsiteX121" fmla="*/ 823411 w 2369636"/>
              <a:gd name="connsiteY121" fmla="*/ 1009650 h 1753029"/>
              <a:gd name="connsiteX122" fmla="*/ 794836 w 2369636"/>
              <a:gd name="connsiteY122" fmla="*/ 1022350 h 1753029"/>
              <a:gd name="connsiteX123" fmla="*/ 744036 w 2369636"/>
              <a:gd name="connsiteY123" fmla="*/ 1025525 h 1753029"/>
              <a:gd name="connsiteX124" fmla="*/ 712286 w 2369636"/>
              <a:gd name="connsiteY124" fmla="*/ 1073150 h 1753029"/>
              <a:gd name="connsiteX125" fmla="*/ 699586 w 2369636"/>
              <a:gd name="connsiteY125" fmla="*/ 1092200 h 1753029"/>
              <a:gd name="connsiteX126" fmla="*/ 702761 w 2369636"/>
              <a:gd name="connsiteY126" fmla="*/ 1125538 h 1753029"/>
              <a:gd name="connsiteX127" fmla="*/ 531311 w 2369636"/>
              <a:gd name="connsiteY127" fmla="*/ 1168401 h 1753029"/>
              <a:gd name="connsiteX128" fmla="*/ 464642 w 2369636"/>
              <a:gd name="connsiteY128" fmla="*/ 1212849 h 1753029"/>
              <a:gd name="connsiteX129" fmla="*/ 364630 w 2369636"/>
              <a:gd name="connsiteY129" fmla="*/ 1193800 h 1753029"/>
              <a:gd name="connsiteX130" fmla="*/ 283661 w 2369636"/>
              <a:gd name="connsiteY130" fmla="*/ 1127125 h 1753029"/>
              <a:gd name="connsiteX131" fmla="*/ 282074 w 2369636"/>
              <a:gd name="connsiteY131" fmla="*/ 1173162 h 1753029"/>
              <a:gd name="connsiteX132" fmla="*/ 251911 w 2369636"/>
              <a:gd name="connsiteY132" fmla="*/ 1192212 h 1753029"/>
              <a:gd name="connsiteX133" fmla="*/ 189998 w 2369636"/>
              <a:gd name="connsiteY133" fmla="*/ 1179512 h 1753029"/>
              <a:gd name="connsiteX134" fmla="*/ 234449 w 2369636"/>
              <a:gd name="connsiteY134" fmla="*/ 1082676 h 1753029"/>
              <a:gd name="connsiteX135" fmla="*/ 180473 w 2369636"/>
              <a:gd name="connsiteY135" fmla="*/ 1041399 h 1753029"/>
              <a:gd name="connsiteX136" fmla="*/ 113799 w 2369636"/>
              <a:gd name="connsiteY136" fmla="*/ 1050924 h 1753029"/>
              <a:gd name="connsiteX137" fmla="*/ 61411 w 2369636"/>
              <a:gd name="connsiteY137" fmla="*/ 1071562 h 1753029"/>
              <a:gd name="connsiteX138" fmla="*/ 1086 w 2369636"/>
              <a:gd name="connsiteY138" fmla="*/ 1157287 h 1753029"/>
              <a:gd name="connsiteX139" fmla="*/ 21729 w 2369636"/>
              <a:gd name="connsiteY139" fmla="*/ 1255712 h 1753029"/>
              <a:gd name="connsiteX140" fmla="*/ 10610 w 2369636"/>
              <a:gd name="connsiteY140" fmla="*/ 1333500 h 1753029"/>
              <a:gd name="connsiteX141" fmla="*/ 156662 w 2369636"/>
              <a:gd name="connsiteY141" fmla="*/ 1592263 h 1753029"/>
              <a:gd name="connsiteX142" fmla="*/ 215399 w 2369636"/>
              <a:gd name="connsiteY142" fmla="*/ 1570037 h 1753029"/>
              <a:gd name="connsiteX143" fmla="*/ 299536 w 2369636"/>
              <a:gd name="connsiteY143" fmla="*/ 1665288 h 1753029"/>
              <a:gd name="connsiteX144" fmla="*/ 266198 w 2369636"/>
              <a:gd name="connsiteY144" fmla="*/ 1752600 h 1753029"/>
              <a:gd name="connsiteX145" fmla="*/ 386849 w 2369636"/>
              <a:gd name="connsiteY145" fmla="*/ 1722437 h 1753029"/>
              <a:gd name="connsiteX146" fmla="*/ 409073 w 2369636"/>
              <a:gd name="connsiteY146" fmla="*/ 1716087 h 1753029"/>
              <a:gd name="connsiteX147" fmla="*/ 413836 w 2369636"/>
              <a:gd name="connsiteY147" fmla="*/ 1725612 h 1753029"/>
              <a:gd name="connsiteX148" fmla="*/ 423361 w 2369636"/>
              <a:gd name="connsiteY148" fmla="*/ 1731962 h 1753029"/>
              <a:gd name="connsiteX149" fmla="*/ 466224 w 2369636"/>
              <a:gd name="connsiteY149" fmla="*/ 1736725 h 1753029"/>
              <a:gd name="connsiteX150" fmla="*/ 497974 w 2369636"/>
              <a:gd name="connsiteY150" fmla="*/ 1727200 h 1753029"/>
              <a:gd name="connsiteX151" fmla="*/ 539249 w 2369636"/>
              <a:gd name="connsiteY151" fmla="*/ 1717675 h 1753029"/>
              <a:gd name="connsiteX152" fmla="*/ 551949 w 2369636"/>
              <a:gd name="connsiteY152" fmla="*/ 1722438 h 1753029"/>
              <a:gd name="connsiteX153" fmla="*/ 618624 w 2369636"/>
              <a:gd name="connsiteY153" fmla="*/ 1706562 h 1753029"/>
              <a:gd name="connsiteX154" fmla="*/ 656723 w 2369636"/>
              <a:gd name="connsiteY154" fmla="*/ 1706563 h 1753029"/>
              <a:gd name="connsiteX155" fmla="*/ 764674 w 2369636"/>
              <a:gd name="connsiteY155" fmla="*/ 1709738 h 1753029"/>
              <a:gd name="connsiteX156" fmla="*/ 721811 w 2369636"/>
              <a:gd name="connsiteY156" fmla="*/ 1706562 h 1753029"/>
              <a:gd name="connsiteX157" fmla="*/ 804361 w 2369636"/>
              <a:gd name="connsiteY157" fmla="*/ 1639887 h 1753029"/>
              <a:gd name="connsiteX158" fmla="*/ 845636 w 2369636"/>
              <a:gd name="connsiteY158" fmla="*/ 1620838 h 1753029"/>
              <a:gd name="connsiteX159" fmla="*/ 874211 w 2369636"/>
              <a:gd name="connsiteY159" fmla="*/ 1635125 h 1753029"/>
              <a:gd name="connsiteX160" fmla="*/ 905961 w 2369636"/>
              <a:gd name="connsiteY160" fmla="*/ 1654175 h 1753029"/>
              <a:gd name="connsiteX161" fmla="*/ 939299 w 2369636"/>
              <a:gd name="connsiteY161" fmla="*/ 1619250 h 1753029"/>
              <a:gd name="connsiteX162" fmla="*/ 1078999 w 2369636"/>
              <a:gd name="connsiteY162" fmla="*/ 1616075 h 1753029"/>
              <a:gd name="connsiteX163" fmla="*/ 1105986 w 2369636"/>
              <a:gd name="connsiteY163" fmla="*/ 1539875 h 1753029"/>
              <a:gd name="connsiteX164" fmla="*/ 1071061 w 2369636"/>
              <a:gd name="connsiteY164" fmla="*/ 1573212 h 1753029"/>
              <a:gd name="connsiteX165" fmla="*/ 1137736 w 2369636"/>
              <a:gd name="connsiteY165" fmla="*/ 1581150 h 1753029"/>
              <a:gd name="connsiteX166" fmla="*/ 1136148 w 2369636"/>
              <a:gd name="connsiteY166" fmla="*/ 1606550 h 1753029"/>
              <a:gd name="connsiteX167" fmla="*/ 1145673 w 2369636"/>
              <a:gd name="connsiteY167" fmla="*/ 1606550 h 1753029"/>
              <a:gd name="connsiteX168" fmla="*/ 1185361 w 2369636"/>
              <a:gd name="connsiteY168" fmla="*/ 1616075 h 1753029"/>
              <a:gd name="connsiteX169" fmla="*/ 1204411 w 2369636"/>
              <a:gd name="connsiteY169" fmla="*/ 1631950 h 1753029"/>
              <a:gd name="connsiteX170" fmla="*/ 1213936 w 2369636"/>
              <a:gd name="connsiteY170" fmla="*/ 1641475 h 1753029"/>
              <a:gd name="connsiteX171" fmla="*/ 1223461 w 2369636"/>
              <a:gd name="connsiteY171" fmla="*/ 1644650 h 1753029"/>
              <a:gd name="connsiteX172" fmla="*/ 1242511 w 2369636"/>
              <a:gd name="connsiteY172" fmla="*/ 1654175 h 1753029"/>
              <a:gd name="connsiteX173" fmla="*/ 1245686 w 2369636"/>
              <a:gd name="connsiteY173" fmla="*/ 1663700 h 1753029"/>
              <a:gd name="connsiteX174" fmla="*/ 1264736 w 2369636"/>
              <a:gd name="connsiteY174" fmla="*/ 1679575 h 1753029"/>
              <a:gd name="connsiteX175" fmla="*/ 1293311 w 2369636"/>
              <a:gd name="connsiteY175" fmla="*/ 1685925 h 1753029"/>
              <a:gd name="connsiteX176" fmla="*/ 1309186 w 2369636"/>
              <a:gd name="connsiteY176" fmla="*/ 1682750 h 1753029"/>
              <a:gd name="connsiteX177" fmla="*/ 1315536 w 2369636"/>
              <a:gd name="connsiteY177" fmla="*/ 1673225 h 1753029"/>
              <a:gd name="connsiteX178" fmla="*/ 1325061 w 2369636"/>
              <a:gd name="connsiteY178" fmla="*/ 1666875 h 1753029"/>
              <a:gd name="connsiteX179" fmla="*/ 1328236 w 2369636"/>
              <a:gd name="connsiteY179" fmla="*/ 1657350 h 1753029"/>
              <a:gd name="connsiteX180" fmla="*/ 1347286 w 2369636"/>
              <a:gd name="connsiteY180" fmla="*/ 1644650 h 1753029"/>
              <a:gd name="connsiteX181" fmla="*/ 1363161 w 2369636"/>
              <a:gd name="connsiteY181" fmla="*/ 1625600 h 1753029"/>
              <a:gd name="connsiteX182" fmla="*/ 1372686 w 2369636"/>
              <a:gd name="connsiteY182" fmla="*/ 1622425 h 1753029"/>
              <a:gd name="connsiteX183" fmla="*/ 1382211 w 2369636"/>
              <a:gd name="connsiteY183" fmla="*/ 1616075 h 1753029"/>
              <a:gd name="connsiteX184" fmla="*/ 1398086 w 2369636"/>
              <a:gd name="connsiteY184" fmla="*/ 1603375 h 1753029"/>
              <a:gd name="connsiteX185" fmla="*/ 1407611 w 2369636"/>
              <a:gd name="connsiteY185" fmla="*/ 1593850 h 1753029"/>
              <a:gd name="connsiteX186" fmla="*/ 1417136 w 2369636"/>
              <a:gd name="connsiteY186" fmla="*/ 1587500 h 1753029"/>
              <a:gd name="connsiteX187" fmla="*/ 1429836 w 2369636"/>
              <a:gd name="connsiteY187" fmla="*/ 1568450 h 1753029"/>
              <a:gd name="connsiteX188" fmla="*/ 1436186 w 2369636"/>
              <a:gd name="connsiteY188" fmla="*/ 1558925 h 1753029"/>
              <a:gd name="connsiteX189" fmla="*/ 1458411 w 2369636"/>
              <a:gd name="connsiteY189" fmla="*/ 1543050 h 1753029"/>
              <a:gd name="connsiteX190" fmla="*/ 1477461 w 2369636"/>
              <a:gd name="connsiteY190" fmla="*/ 1530350 h 1753029"/>
              <a:gd name="connsiteX191" fmla="*/ 1486986 w 2369636"/>
              <a:gd name="connsiteY191" fmla="*/ 1527175 h 1753029"/>
              <a:gd name="connsiteX192" fmla="*/ 1496511 w 2369636"/>
              <a:gd name="connsiteY192" fmla="*/ 1508125 h 1753029"/>
              <a:gd name="connsiteX193" fmla="*/ 1506036 w 2369636"/>
              <a:gd name="connsiteY193" fmla="*/ 1501775 h 1753029"/>
              <a:gd name="connsiteX194" fmla="*/ 1512386 w 2369636"/>
              <a:gd name="connsiteY194" fmla="*/ 1473200 h 1753029"/>
              <a:gd name="connsiteX195" fmla="*/ 1506036 w 2369636"/>
              <a:gd name="connsiteY195" fmla="*/ 1454150 h 1753029"/>
              <a:gd name="connsiteX196" fmla="*/ 1502861 w 2369636"/>
              <a:gd name="connsiteY196" fmla="*/ 1444625 h 1753029"/>
              <a:gd name="connsiteX197" fmla="*/ 1506036 w 2369636"/>
              <a:gd name="connsiteY197" fmla="*/ 1435100 h 1753029"/>
              <a:gd name="connsiteX198" fmla="*/ 1534611 w 2369636"/>
              <a:gd name="connsiteY198" fmla="*/ 1425575 h 1753029"/>
              <a:gd name="connsiteX199" fmla="*/ 1553661 w 2369636"/>
              <a:gd name="connsiteY199" fmla="*/ 1419225 h 1753029"/>
              <a:gd name="connsiteX200" fmla="*/ 1563186 w 2369636"/>
              <a:gd name="connsiteY200" fmla="*/ 1416050 h 1753029"/>
              <a:gd name="connsiteX201" fmla="*/ 1575886 w 2369636"/>
              <a:gd name="connsiteY201" fmla="*/ 1412875 h 1753029"/>
              <a:gd name="connsiteX202" fmla="*/ 1594936 w 2369636"/>
              <a:gd name="connsiteY202" fmla="*/ 1406525 h 1753029"/>
              <a:gd name="connsiteX203" fmla="*/ 1617161 w 2369636"/>
              <a:gd name="connsiteY203" fmla="*/ 1397000 h 1753029"/>
              <a:gd name="connsiteX204" fmla="*/ 1623511 w 2369636"/>
              <a:gd name="connsiteY204" fmla="*/ 1374775 h 1753029"/>
              <a:gd name="connsiteX205" fmla="*/ 1626686 w 2369636"/>
              <a:gd name="connsiteY205" fmla="*/ 1336675 h 1753029"/>
              <a:gd name="connsiteX206" fmla="*/ 1629861 w 2369636"/>
              <a:gd name="connsiteY206" fmla="*/ 1327150 h 1753029"/>
              <a:gd name="connsiteX207" fmla="*/ 1636211 w 2369636"/>
              <a:gd name="connsiteY207" fmla="*/ 1301750 h 1753029"/>
              <a:gd name="connsiteX208" fmla="*/ 1642561 w 2369636"/>
              <a:gd name="connsiteY208" fmla="*/ 1263650 h 1753029"/>
              <a:gd name="connsiteX209" fmla="*/ 1626686 w 2369636"/>
              <a:gd name="connsiteY209" fmla="*/ 1155700 h 1753029"/>
              <a:gd name="connsiteX210" fmla="*/ 1610811 w 2369636"/>
              <a:gd name="connsiteY210" fmla="*/ 1152525 h 1753029"/>
              <a:gd name="connsiteX211" fmla="*/ 1598111 w 2369636"/>
              <a:gd name="connsiteY211" fmla="*/ 1139825 h 1753029"/>
              <a:gd name="connsiteX212" fmla="*/ 1582236 w 2369636"/>
              <a:gd name="connsiteY212" fmla="*/ 1130300 h 1753029"/>
              <a:gd name="connsiteX213" fmla="*/ 1585411 w 2369636"/>
              <a:gd name="connsiteY213" fmla="*/ 1120775 h 1753029"/>
              <a:gd name="connsiteX214" fmla="*/ 1591761 w 2369636"/>
              <a:gd name="connsiteY214" fmla="*/ 1111250 h 1753029"/>
              <a:gd name="connsiteX215" fmla="*/ 1617161 w 2369636"/>
              <a:gd name="connsiteY215" fmla="*/ 1101725 h 1753029"/>
              <a:gd name="connsiteX216" fmla="*/ 1626686 w 2369636"/>
              <a:gd name="connsiteY216" fmla="*/ 1095375 h 1753029"/>
              <a:gd name="connsiteX217" fmla="*/ 1629861 w 2369636"/>
              <a:gd name="connsiteY217" fmla="*/ 1085850 h 1753029"/>
              <a:gd name="connsiteX218" fmla="*/ 1626686 w 2369636"/>
              <a:gd name="connsiteY218" fmla="*/ 1019175 h 1753029"/>
              <a:gd name="connsiteX219" fmla="*/ 1601286 w 2369636"/>
              <a:gd name="connsiteY219" fmla="*/ 996950 h 1753029"/>
              <a:gd name="connsiteX220" fmla="*/ 1579061 w 2369636"/>
              <a:gd name="connsiteY220" fmla="*/ 974725 h 1753029"/>
              <a:gd name="connsiteX221" fmla="*/ 1569536 w 2369636"/>
              <a:gd name="connsiteY221" fmla="*/ 965200 h 1753029"/>
              <a:gd name="connsiteX222" fmla="*/ 1563186 w 2369636"/>
              <a:gd name="connsiteY222" fmla="*/ 955675 h 1753029"/>
              <a:gd name="connsiteX223" fmla="*/ 1569536 w 2369636"/>
              <a:gd name="connsiteY223" fmla="*/ 946150 h 1753029"/>
              <a:gd name="connsiteX224" fmla="*/ 1591761 w 2369636"/>
              <a:gd name="connsiteY224" fmla="*/ 933450 h 1753029"/>
              <a:gd name="connsiteX225" fmla="*/ 1601286 w 2369636"/>
              <a:gd name="connsiteY225" fmla="*/ 927100 h 1753029"/>
              <a:gd name="connsiteX226" fmla="*/ 1604461 w 2369636"/>
              <a:gd name="connsiteY226" fmla="*/ 917575 h 1753029"/>
              <a:gd name="connsiteX227" fmla="*/ 1598111 w 2369636"/>
              <a:gd name="connsiteY227" fmla="*/ 828675 h 1753029"/>
              <a:gd name="connsiteX228" fmla="*/ 1591761 w 2369636"/>
              <a:gd name="connsiteY228" fmla="*/ 803275 h 1753029"/>
              <a:gd name="connsiteX229" fmla="*/ 1579061 w 2369636"/>
              <a:gd name="connsiteY229" fmla="*/ 784225 h 1753029"/>
              <a:gd name="connsiteX230" fmla="*/ 1572711 w 2369636"/>
              <a:gd name="connsiteY230" fmla="*/ 768350 h 1753029"/>
              <a:gd name="connsiteX231" fmla="*/ 1556836 w 2369636"/>
              <a:gd name="connsiteY231" fmla="*/ 739775 h 1753029"/>
              <a:gd name="connsiteX232" fmla="*/ 1537786 w 2369636"/>
              <a:gd name="connsiteY232" fmla="*/ 720725 h 1753029"/>
              <a:gd name="connsiteX233" fmla="*/ 1528261 w 2369636"/>
              <a:gd name="connsiteY233" fmla="*/ 714375 h 1753029"/>
              <a:gd name="connsiteX234" fmla="*/ 1518736 w 2369636"/>
              <a:gd name="connsiteY234" fmla="*/ 704850 h 1753029"/>
              <a:gd name="connsiteX235" fmla="*/ 1534611 w 2369636"/>
              <a:gd name="connsiteY235" fmla="*/ 692150 h 1753029"/>
              <a:gd name="connsiteX236" fmla="*/ 1540961 w 2369636"/>
              <a:gd name="connsiteY236" fmla="*/ 682625 h 1753029"/>
              <a:gd name="connsiteX237" fmla="*/ 1560011 w 2369636"/>
              <a:gd name="connsiteY237" fmla="*/ 676275 h 1753029"/>
              <a:gd name="connsiteX238" fmla="*/ 1585411 w 2369636"/>
              <a:gd name="connsiteY238" fmla="*/ 663575 h 1753029"/>
              <a:gd name="connsiteX239" fmla="*/ 1598111 w 2369636"/>
              <a:gd name="connsiteY239" fmla="*/ 650875 h 1753029"/>
              <a:gd name="connsiteX240" fmla="*/ 1607636 w 2369636"/>
              <a:gd name="connsiteY240" fmla="*/ 647700 h 1753029"/>
              <a:gd name="connsiteX241" fmla="*/ 1626686 w 2369636"/>
              <a:gd name="connsiteY241" fmla="*/ 635000 h 1753029"/>
              <a:gd name="connsiteX242" fmla="*/ 1890211 w 2369636"/>
              <a:gd name="connsiteY242" fmla="*/ 625475 h 1753029"/>
              <a:gd name="connsiteX243" fmla="*/ 1909261 w 2369636"/>
              <a:gd name="connsiteY243" fmla="*/ 619125 h 1753029"/>
              <a:gd name="connsiteX244" fmla="*/ 1918786 w 2369636"/>
              <a:gd name="connsiteY244" fmla="*/ 600075 h 1753029"/>
              <a:gd name="connsiteX245" fmla="*/ 1925136 w 2369636"/>
              <a:gd name="connsiteY245" fmla="*/ 571500 h 1753029"/>
              <a:gd name="connsiteX246" fmla="*/ 1921961 w 2369636"/>
              <a:gd name="connsiteY246" fmla="*/ 558800 h 1753029"/>
              <a:gd name="connsiteX247" fmla="*/ 1918786 w 2369636"/>
              <a:gd name="connsiteY247" fmla="*/ 523875 h 1753029"/>
              <a:gd name="connsiteX248" fmla="*/ 1918786 w 2369636"/>
              <a:gd name="connsiteY248" fmla="*/ 485775 h 1753029"/>
              <a:gd name="connsiteX249" fmla="*/ 1947361 w 2369636"/>
              <a:gd name="connsiteY249" fmla="*/ 466725 h 1753029"/>
              <a:gd name="connsiteX250" fmla="*/ 1950536 w 2369636"/>
              <a:gd name="connsiteY250" fmla="*/ 457200 h 1753029"/>
              <a:gd name="connsiteX251" fmla="*/ 1960061 w 2369636"/>
              <a:gd name="connsiteY251" fmla="*/ 450850 h 1753029"/>
              <a:gd name="connsiteX252" fmla="*/ 1963236 w 2369636"/>
              <a:gd name="connsiteY252" fmla="*/ 441325 h 1753029"/>
              <a:gd name="connsiteX253" fmla="*/ 1972761 w 2369636"/>
              <a:gd name="connsiteY253" fmla="*/ 438150 h 1753029"/>
              <a:gd name="connsiteX254" fmla="*/ 1991811 w 2369636"/>
              <a:gd name="connsiteY254" fmla="*/ 425450 h 1753029"/>
              <a:gd name="connsiteX255" fmla="*/ 2010861 w 2369636"/>
              <a:gd name="connsiteY255" fmla="*/ 415925 h 1753029"/>
              <a:gd name="connsiteX256" fmla="*/ 2077536 w 2369636"/>
              <a:gd name="connsiteY256" fmla="*/ 400050 h 1753029"/>
              <a:gd name="connsiteX257" fmla="*/ 2118811 w 2369636"/>
              <a:gd name="connsiteY257" fmla="*/ 393700 h 1753029"/>
              <a:gd name="connsiteX258" fmla="*/ 2191836 w 2369636"/>
              <a:gd name="connsiteY258" fmla="*/ 387350 h 1753029"/>
              <a:gd name="connsiteX259" fmla="*/ 2229936 w 2369636"/>
              <a:gd name="connsiteY259" fmla="*/ 377825 h 1753029"/>
              <a:gd name="connsiteX260" fmla="*/ 2248986 w 2369636"/>
              <a:gd name="connsiteY260" fmla="*/ 374650 h 1753029"/>
              <a:gd name="connsiteX261" fmla="*/ 2261686 w 2369636"/>
              <a:gd name="connsiteY261" fmla="*/ 368300 h 1753029"/>
              <a:gd name="connsiteX262" fmla="*/ 2280736 w 2369636"/>
              <a:gd name="connsiteY262" fmla="*/ 358775 h 1753029"/>
              <a:gd name="connsiteX263" fmla="*/ 2306136 w 2369636"/>
              <a:gd name="connsiteY263" fmla="*/ 349250 h 1753029"/>
              <a:gd name="connsiteX264" fmla="*/ 2315661 w 2369636"/>
              <a:gd name="connsiteY264" fmla="*/ 342900 h 1753029"/>
              <a:gd name="connsiteX265" fmla="*/ 2328361 w 2369636"/>
              <a:gd name="connsiteY265" fmla="*/ 327025 h 1753029"/>
              <a:gd name="connsiteX266" fmla="*/ 2341061 w 2369636"/>
              <a:gd name="connsiteY266" fmla="*/ 307975 h 1753029"/>
              <a:gd name="connsiteX267" fmla="*/ 2347411 w 2369636"/>
              <a:gd name="connsiteY267" fmla="*/ 298450 h 1753029"/>
              <a:gd name="connsiteX268" fmla="*/ 2350586 w 2369636"/>
              <a:gd name="connsiteY268" fmla="*/ 288925 h 1753029"/>
              <a:gd name="connsiteX269" fmla="*/ 2366461 w 2369636"/>
              <a:gd name="connsiteY269" fmla="*/ 269875 h 1753029"/>
              <a:gd name="connsiteX270" fmla="*/ 2369636 w 2369636"/>
              <a:gd name="connsiteY270" fmla="*/ 254000 h 1753029"/>
              <a:gd name="connsiteX0" fmla="*/ 2369636 w 2369636"/>
              <a:gd name="connsiteY0" fmla="*/ 254000 h 1737364"/>
              <a:gd name="connsiteX1" fmla="*/ 2369636 w 2369636"/>
              <a:gd name="connsiteY1" fmla="*/ 254000 h 1737364"/>
              <a:gd name="connsiteX2" fmla="*/ 2341061 w 2369636"/>
              <a:gd name="connsiteY2" fmla="*/ 257175 h 1737364"/>
              <a:gd name="connsiteX3" fmla="*/ 2331536 w 2369636"/>
              <a:gd name="connsiteY3" fmla="*/ 254000 h 1737364"/>
              <a:gd name="connsiteX4" fmla="*/ 2315661 w 2369636"/>
              <a:gd name="connsiteY4" fmla="*/ 250825 h 1737364"/>
              <a:gd name="connsiteX5" fmla="*/ 2296611 w 2369636"/>
              <a:gd name="connsiteY5" fmla="*/ 244475 h 1737364"/>
              <a:gd name="connsiteX6" fmla="*/ 2274386 w 2369636"/>
              <a:gd name="connsiteY6" fmla="*/ 241300 h 1737364"/>
              <a:gd name="connsiteX7" fmla="*/ 2264861 w 2369636"/>
              <a:gd name="connsiteY7" fmla="*/ 238125 h 1737364"/>
              <a:gd name="connsiteX8" fmla="*/ 2236286 w 2369636"/>
              <a:gd name="connsiteY8" fmla="*/ 222250 h 1737364"/>
              <a:gd name="connsiteX9" fmla="*/ 2233111 w 2369636"/>
              <a:gd name="connsiteY9" fmla="*/ 212725 h 1737364"/>
              <a:gd name="connsiteX10" fmla="*/ 2226761 w 2369636"/>
              <a:gd name="connsiteY10" fmla="*/ 190500 h 1737364"/>
              <a:gd name="connsiteX11" fmla="*/ 2210886 w 2369636"/>
              <a:gd name="connsiteY11" fmla="*/ 171450 h 1737364"/>
              <a:gd name="connsiteX12" fmla="*/ 2204536 w 2369636"/>
              <a:gd name="connsiteY12" fmla="*/ 161925 h 1737364"/>
              <a:gd name="connsiteX13" fmla="*/ 2185486 w 2369636"/>
              <a:gd name="connsiteY13" fmla="*/ 155575 h 1737364"/>
              <a:gd name="connsiteX14" fmla="*/ 2144211 w 2369636"/>
              <a:gd name="connsiteY14" fmla="*/ 149225 h 1737364"/>
              <a:gd name="connsiteX15" fmla="*/ 2099761 w 2369636"/>
              <a:gd name="connsiteY15" fmla="*/ 136525 h 1737364"/>
              <a:gd name="connsiteX16" fmla="*/ 2080711 w 2369636"/>
              <a:gd name="connsiteY16" fmla="*/ 133350 h 1737364"/>
              <a:gd name="connsiteX17" fmla="*/ 2071186 w 2369636"/>
              <a:gd name="connsiteY17" fmla="*/ 127000 h 1737364"/>
              <a:gd name="connsiteX18" fmla="*/ 2058486 w 2369636"/>
              <a:gd name="connsiteY18" fmla="*/ 107950 h 1737364"/>
              <a:gd name="connsiteX19" fmla="*/ 2048961 w 2369636"/>
              <a:gd name="connsiteY19" fmla="*/ 104775 h 1737364"/>
              <a:gd name="connsiteX20" fmla="*/ 2045786 w 2369636"/>
              <a:gd name="connsiteY20" fmla="*/ 95250 h 1737364"/>
              <a:gd name="connsiteX21" fmla="*/ 2026736 w 2369636"/>
              <a:gd name="connsiteY21" fmla="*/ 88900 h 1737364"/>
              <a:gd name="connsiteX22" fmla="*/ 2001336 w 2369636"/>
              <a:gd name="connsiteY22" fmla="*/ 66675 h 1737364"/>
              <a:gd name="connsiteX23" fmla="*/ 1991811 w 2369636"/>
              <a:gd name="connsiteY23" fmla="*/ 63500 h 1737364"/>
              <a:gd name="connsiteX24" fmla="*/ 1972761 w 2369636"/>
              <a:gd name="connsiteY24" fmla="*/ 50800 h 1737364"/>
              <a:gd name="connsiteX25" fmla="*/ 1960061 w 2369636"/>
              <a:gd name="connsiteY25" fmla="*/ 41275 h 1737364"/>
              <a:gd name="connsiteX26" fmla="*/ 1947361 w 2369636"/>
              <a:gd name="connsiteY26" fmla="*/ 38100 h 1737364"/>
              <a:gd name="connsiteX27" fmla="*/ 1937836 w 2369636"/>
              <a:gd name="connsiteY27" fmla="*/ 31750 h 1737364"/>
              <a:gd name="connsiteX28" fmla="*/ 1912436 w 2369636"/>
              <a:gd name="connsiteY28" fmla="*/ 25400 h 1737364"/>
              <a:gd name="connsiteX29" fmla="*/ 1902911 w 2369636"/>
              <a:gd name="connsiteY29" fmla="*/ 22225 h 1737364"/>
              <a:gd name="connsiteX30" fmla="*/ 1890211 w 2369636"/>
              <a:gd name="connsiteY30" fmla="*/ 19050 h 1737364"/>
              <a:gd name="connsiteX31" fmla="*/ 1874336 w 2369636"/>
              <a:gd name="connsiteY31" fmla="*/ 15875 h 1737364"/>
              <a:gd name="connsiteX32" fmla="*/ 1855286 w 2369636"/>
              <a:gd name="connsiteY32" fmla="*/ 9525 h 1737364"/>
              <a:gd name="connsiteX33" fmla="*/ 1845761 w 2369636"/>
              <a:gd name="connsiteY33" fmla="*/ 6350 h 1737364"/>
              <a:gd name="connsiteX34" fmla="*/ 1804486 w 2369636"/>
              <a:gd name="connsiteY34" fmla="*/ 0 h 1737364"/>
              <a:gd name="connsiteX35" fmla="*/ 1756861 w 2369636"/>
              <a:gd name="connsiteY35" fmla="*/ 3175 h 1737364"/>
              <a:gd name="connsiteX36" fmla="*/ 1747336 w 2369636"/>
              <a:gd name="connsiteY36" fmla="*/ 6350 h 1737364"/>
              <a:gd name="connsiteX37" fmla="*/ 1715586 w 2369636"/>
              <a:gd name="connsiteY37" fmla="*/ 15875 h 1737364"/>
              <a:gd name="connsiteX38" fmla="*/ 1706061 w 2369636"/>
              <a:gd name="connsiteY38" fmla="*/ 19050 h 1737364"/>
              <a:gd name="connsiteX39" fmla="*/ 1687011 w 2369636"/>
              <a:gd name="connsiteY39" fmla="*/ 31750 h 1737364"/>
              <a:gd name="connsiteX40" fmla="*/ 1677486 w 2369636"/>
              <a:gd name="connsiteY40" fmla="*/ 50800 h 1737364"/>
              <a:gd name="connsiteX41" fmla="*/ 1674311 w 2369636"/>
              <a:gd name="connsiteY41" fmla="*/ 60325 h 1737364"/>
              <a:gd name="connsiteX42" fmla="*/ 1664786 w 2369636"/>
              <a:gd name="connsiteY42" fmla="*/ 66675 h 1737364"/>
              <a:gd name="connsiteX43" fmla="*/ 1652086 w 2369636"/>
              <a:gd name="connsiteY43" fmla="*/ 85725 h 1737364"/>
              <a:gd name="connsiteX44" fmla="*/ 1645736 w 2369636"/>
              <a:gd name="connsiteY44" fmla="*/ 95250 h 1737364"/>
              <a:gd name="connsiteX45" fmla="*/ 1636211 w 2369636"/>
              <a:gd name="connsiteY45" fmla="*/ 101600 h 1737364"/>
              <a:gd name="connsiteX46" fmla="*/ 1610811 w 2369636"/>
              <a:gd name="connsiteY46" fmla="*/ 139700 h 1737364"/>
              <a:gd name="connsiteX47" fmla="*/ 1604461 w 2369636"/>
              <a:gd name="connsiteY47" fmla="*/ 149225 h 1737364"/>
              <a:gd name="connsiteX48" fmla="*/ 1594936 w 2369636"/>
              <a:gd name="connsiteY48" fmla="*/ 155575 h 1737364"/>
              <a:gd name="connsiteX49" fmla="*/ 1588586 w 2369636"/>
              <a:gd name="connsiteY49" fmla="*/ 168275 h 1737364"/>
              <a:gd name="connsiteX50" fmla="*/ 1579061 w 2369636"/>
              <a:gd name="connsiteY50" fmla="*/ 187325 h 1737364"/>
              <a:gd name="connsiteX51" fmla="*/ 1569536 w 2369636"/>
              <a:gd name="connsiteY51" fmla="*/ 193675 h 1737364"/>
              <a:gd name="connsiteX52" fmla="*/ 1563186 w 2369636"/>
              <a:gd name="connsiteY52" fmla="*/ 203200 h 1737364"/>
              <a:gd name="connsiteX53" fmla="*/ 1560011 w 2369636"/>
              <a:gd name="connsiteY53" fmla="*/ 212725 h 1737364"/>
              <a:gd name="connsiteX54" fmla="*/ 1547311 w 2369636"/>
              <a:gd name="connsiteY54" fmla="*/ 231775 h 1737364"/>
              <a:gd name="connsiteX55" fmla="*/ 1550486 w 2369636"/>
              <a:gd name="connsiteY55" fmla="*/ 247650 h 1737364"/>
              <a:gd name="connsiteX56" fmla="*/ 1560011 w 2369636"/>
              <a:gd name="connsiteY56" fmla="*/ 257175 h 1737364"/>
              <a:gd name="connsiteX57" fmla="*/ 1566361 w 2369636"/>
              <a:gd name="connsiteY57" fmla="*/ 266700 h 1737364"/>
              <a:gd name="connsiteX58" fmla="*/ 1569536 w 2369636"/>
              <a:gd name="connsiteY58" fmla="*/ 279400 h 1737364"/>
              <a:gd name="connsiteX59" fmla="*/ 1575886 w 2369636"/>
              <a:gd name="connsiteY59" fmla="*/ 288925 h 1737364"/>
              <a:gd name="connsiteX60" fmla="*/ 1569536 w 2369636"/>
              <a:gd name="connsiteY60" fmla="*/ 317500 h 1737364"/>
              <a:gd name="connsiteX61" fmla="*/ 1563186 w 2369636"/>
              <a:gd name="connsiteY61" fmla="*/ 342900 h 1737364"/>
              <a:gd name="connsiteX62" fmla="*/ 1560011 w 2369636"/>
              <a:gd name="connsiteY62" fmla="*/ 355600 h 1737364"/>
              <a:gd name="connsiteX63" fmla="*/ 1556836 w 2369636"/>
              <a:gd name="connsiteY63" fmla="*/ 365125 h 1737364"/>
              <a:gd name="connsiteX64" fmla="*/ 1547311 w 2369636"/>
              <a:gd name="connsiteY64" fmla="*/ 371475 h 1737364"/>
              <a:gd name="connsiteX65" fmla="*/ 1540961 w 2369636"/>
              <a:gd name="connsiteY65" fmla="*/ 381000 h 1737364"/>
              <a:gd name="connsiteX66" fmla="*/ 1509211 w 2369636"/>
              <a:gd name="connsiteY66" fmla="*/ 400050 h 1737364"/>
              <a:gd name="connsiteX67" fmla="*/ 1499686 w 2369636"/>
              <a:gd name="connsiteY67" fmla="*/ 403225 h 1737364"/>
              <a:gd name="connsiteX68" fmla="*/ 1490161 w 2369636"/>
              <a:gd name="connsiteY68" fmla="*/ 409575 h 1737364"/>
              <a:gd name="connsiteX69" fmla="*/ 1483811 w 2369636"/>
              <a:gd name="connsiteY69" fmla="*/ 419100 h 1737364"/>
              <a:gd name="connsiteX70" fmla="*/ 1464761 w 2369636"/>
              <a:gd name="connsiteY70" fmla="*/ 431800 h 1737364"/>
              <a:gd name="connsiteX71" fmla="*/ 1458411 w 2369636"/>
              <a:gd name="connsiteY71" fmla="*/ 450850 h 1737364"/>
              <a:gd name="connsiteX72" fmla="*/ 1464761 w 2369636"/>
              <a:gd name="connsiteY72" fmla="*/ 469900 h 1737364"/>
              <a:gd name="connsiteX73" fmla="*/ 1436186 w 2369636"/>
              <a:gd name="connsiteY73" fmla="*/ 482600 h 1737364"/>
              <a:gd name="connsiteX74" fmla="*/ 1404436 w 2369636"/>
              <a:gd name="connsiteY74" fmla="*/ 514350 h 1737364"/>
              <a:gd name="connsiteX75" fmla="*/ 1394911 w 2369636"/>
              <a:gd name="connsiteY75" fmla="*/ 520700 h 1737364"/>
              <a:gd name="connsiteX76" fmla="*/ 1385386 w 2369636"/>
              <a:gd name="connsiteY76" fmla="*/ 523875 h 1737364"/>
              <a:gd name="connsiteX77" fmla="*/ 1366336 w 2369636"/>
              <a:gd name="connsiteY77" fmla="*/ 536575 h 1737364"/>
              <a:gd name="connsiteX78" fmla="*/ 1344111 w 2369636"/>
              <a:gd name="connsiteY78" fmla="*/ 517525 h 1737364"/>
              <a:gd name="connsiteX79" fmla="*/ 1331411 w 2369636"/>
              <a:gd name="connsiteY79" fmla="*/ 514350 h 1737364"/>
              <a:gd name="connsiteX80" fmla="*/ 1321886 w 2369636"/>
              <a:gd name="connsiteY80" fmla="*/ 511175 h 1737364"/>
              <a:gd name="connsiteX81" fmla="*/ 1267911 w 2369636"/>
              <a:gd name="connsiteY81" fmla="*/ 514350 h 1737364"/>
              <a:gd name="connsiteX82" fmla="*/ 1255211 w 2369636"/>
              <a:gd name="connsiteY82" fmla="*/ 530225 h 1737364"/>
              <a:gd name="connsiteX83" fmla="*/ 1245686 w 2369636"/>
              <a:gd name="connsiteY83" fmla="*/ 539750 h 1737364"/>
              <a:gd name="connsiteX84" fmla="*/ 1242511 w 2369636"/>
              <a:gd name="connsiteY84" fmla="*/ 549275 h 1737364"/>
              <a:gd name="connsiteX85" fmla="*/ 1223461 w 2369636"/>
              <a:gd name="connsiteY85" fmla="*/ 561975 h 1737364"/>
              <a:gd name="connsiteX86" fmla="*/ 1204411 w 2369636"/>
              <a:gd name="connsiteY86" fmla="*/ 571500 h 1737364"/>
              <a:gd name="connsiteX87" fmla="*/ 1191711 w 2369636"/>
              <a:gd name="connsiteY87" fmla="*/ 590550 h 1737364"/>
              <a:gd name="connsiteX88" fmla="*/ 1194886 w 2369636"/>
              <a:gd name="connsiteY88" fmla="*/ 606425 h 1737364"/>
              <a:gd name="connsiteX89" fmla="*/ 1198061 w 2369636"/>
              <a:gd name="connsiteY89" fmla="*/ 615950 h 1737364"/>
              <a:gd name="connsiteX90" fmla="*/ 1201236 w 2369636"/>
              <a:gd name="connsiteY90" fmla="*/ 631825 h 1737364"/>
              <a:gd name="connsiteX91" fmla="*/ 1191711 w 2369636"/>
              <a:gd name="connsiteY91" fmla="*/ 650875 h 1737364"/>
              <a:gd name="connsiteX92" fmla="*/ 1182186 w 2369636"/>
              <a:gd name="connsiteY92" fmla="*/ 654050 h 1737364"/>
              <a:gd name="connsiteX93" fmla="*/ 1172661 w 2369636"/>
              <a:gd name="connsiteY93" fmla="*/ 660400 h 1737364"/>
              <a:gd name="connsiteX94" fmla="*/ 1153611 w 2369636"/>
              <a:gd name="connsiteY94" fmla="*/ 676275 h 1737364"/>
              <a:gd name="connsiteX95" fmla="*/ 1150436 w 2369636"/>
              <a:gd name="connsiteY95" fmla="*/ 685800 h 1737364"/>
              <a:gd name="connsiteX96" fmla="*/ 1137736 w 2369636"/>
              <a:gd name="connsiteY96" fmla="*/ 714375 h 1737364"/>
              <a:gd name="connsiteX97" fmla="*/ 1131386 w 2369636"/>
              <a:gd name="connsiteY97" fmla="*/ 746125 h 1737364"/>
              <a:gd name="connsiteX98" fmla="*/ 1125036 w 2369636"/>
              <a:gd name="connsiteY98" fmla="*/ 765175 h 1737364"/>
              <a:gd name="connsiteX99" fmla="*/ 1118686 w 2369636"/>
              <a:gd name="connsiteY99" fmla="*/ 774700 h 1737364"/>
              <a:gd name="connsiteX100" fmla="*/ 1112336 w 2369636"/>
              <a:gd name="connsiteY100" fmla="*/ 793750 h 1737364"/>
              <a:gd name="connsiteX101" fmla="*/ 1105986 w 2369636"/>
              <a:gd name="connsiteY101" fmla="*/ 803275 h 1737364"/>
              <a:gd name="connsiteX102" fmla="*/ 1093286 w 2369636"/>
              <a:gd name="connsiteY102" fmla="*/ 831850 h 1737364"/>
              <a:gd name="connsiteX103" fmla="*/ 1096461 w 2369636"/>
              <a:gd name="connsiteY103" fmla="*/ 854075 h 1737364"/>
              <a:gd name="connsiteX104" fmla="*/ 1105986 w 2369636"/>
              <a:gd name="connsiteY104" fmla="*/ 860425 h 1737364"/>
              <a:gd name="connsiteX105" fmla="*/ 1128211 w 2369636"/>
              <a:gd name="connsiteY105" fmla="*/ 869950 h 1737364"/>
              <a:gd name="connsiteX106" fmla="*/ 1144086 w 2369636"/>
              <a:gd name="connsiteY106" fmla="*/ 885825 h 1737364"/>
              <a:gd name="connsiteX107" fmla="*/ 1150436 w 2369636"/>
              <a:gd name="connsiteY107" fmla="*/ 895350 h 1737364"/>
              <a:gd name="connsiteX108" fmla="*/ 1163136 w 2369636"/>
              <a:gd name="connsiteY108" fmla="*/ 898525 h 1737364"/>
              <a:gd name="connsiteX109" fmla="*/ 1175836 w 2369636"/>
              <a:gd name="connsiteY109" fmla="*/ 904875 h 1737364"/>
              <a:gd name="connsiteX110" fmla="*/ 1194886 w 2369636"/>
              <a:gd name="connsiteY110" fmla="*/ 914400 h 1737364"/>
              <a:gd name="connsiteX111" fmla="*/ 1198061 w 2369636"/>
              <a:gd name="connsiteY111" fmla="*/ 923925 h 1737364"/>
              <a:gd name="connsiteX112" fmla="*/ 1153611 w 2369636"/>
              <a:gd name="connsiteY112" fmla="*/ 942975 h 1737364"/>
              <a:gd name="connsiteX113" fmla="*/ 956761 w 2369636"/>
              <a:gd name="connsiteY113" fmla="*/ 949325 h 1737364"/>
              <a:gd name="connsiteX114" fmla="*/ 931361 w 2369636"/>
              <a:gd name="connsiteY114" fmla="*/ 952500 h 1737364"/>
              <a:gd name="connsiteX115" fmla="*/ 912311 w 2369636"/>
              <a:gd name="connsiteY115" fmla="*/ 965200 h 1737364"/>
              <a:gd name="connsiteX116" fmla="*/ 893261 w 2369636"/>
              <a:gd name="connsiteY116" fmla="*/ 971550 h 1737364"/>
              <a:gd name="connsiteX117" fmla="*/ 871036 w 2369636"/>
              <a:gd name="connsiteY117" fmla="*/ 984250 h 1737364"/>
              <a:gd name="connsiteX118" fmla="*/ 861511 w 2369636"/>
              <a:gd name="connsiteY118" fmla="*/ 987425 h 1737364"/>
              <a:gd name="connsiteX119" fmla="*/ 842461 w 2369636"/>
              <a:gd name="connsiteY119" fmla="*/ 1000125 h 1737364"/>
              <a:gd name="connsiteX120" fmla="*/ 832936 w 2369636"/>
              <a:gd name="connsiteY120" fmla="*/ 1006475 h 1737364"/>
              <a:gd name="connsiteX121" fmla="*/ 823411 w 2369636"/>
              <a:gd name="connsiteY121" fmla="*/ 1009650 h 1737364"/>
              <a:gd name="connsiteX122" fmla="*/ 794836 w 2369636"/>
              <a:gd name="connsiteY122" fmla="*/ 1022350 h 1737364"/>
              <a:gd name="connsiteX123" fmla="*/ 744036 w 2369636"/>
              <a:gd name="connsiteY123" fmla="*/ 1025525 h 1737364"/>
              <a:gd name="connsiteX124" fmla="*/ 712286 w 2369636"/>
              <a:gd name="connsiteY124" fmla="*/ 1073150 h 1737364"/>
              <a:gd name="connsiteX125" fmla="*/ 699586 w 2369636"/>
              <a:gd name="connsiteY125" fmla="*/ 1092200 h 1737364"/>
              <a:gd name="connsiteX126" fmla="*/ 702761 w 2369636"/>
              <a:gd name="connsiteY126" fmla="*/ 1125538 h 1737364"/>
              <a:gd name="connsiteX127" fmla="*/ 531311 w 2369636"/>
              <a:gd name="connsiteY127" fmla="*/ 1168401 h 1737364"/>
              <a:gd name="connsiteX128" fmla="*/ 464642 w 2369636"/>
              <a:gd name="connsiteY128" fmla="*/ 1212849 h 1737364"/>
              <a:gd name="connsiteX129" fmla="*/ 364630 w 2369636"/>
              <a:gd name="connsiteY129" fmla="*/ 1193800 h 1737364"/>
              <a:gd name="connsiteX130" fmla="*/ 283661 w 2369636"/>
              <a:gd name="connsiteY130" fmla="*/ 1127125 h 1737364"/>
              <a:gd name="connsiteX131" fmla="*/ 282074 w 2369636"/>
              <a:gd name="connsiteY131" fmla="*/ 1173162 h 1737364"/>
              <a:gd name="connsiteX132" fmla="*/ 251911 w 2369636"/>
              <a:gd name="connsiteY132" fmla="*/ 1192212 h 1737364"/>
              <a:gd name="connsiteX133" fmla="*/ 189998 w 2369636"/>
              <a:gd name="connsiteY133" fmla="*/ 1179512 h 1737364"/>
              <a:gd name="connsiteX134" fmla="*/ 234449 w 2369636"/>
              <a:gd name="connsiteY134" fmla="*/ 1082676 h 1737364"/>
              <a:gd name="connsiteX135" fmla="*/ 180473 w 2369636"/>
              <a:gd name="connsiteY135" fmla="*/ 1041399 h 1737364"/>
              <a:gd name="connsiteX136" fmla="*/ 113799 w 2369636"/>
              <a:gd name="connsiteY136" fmla="*/ 1050924 h 1737364"/>
              <a:gd name="connsiteX137" fmla="*/ 61411 w 2369636"/>
              <a:gd name="connsiteY137" fmla="*/ 1071562 h 1737364"/>
              <a:gd name="connsiteX138" fmla="*/ 1086 w 2369636"/>
              <a:gd name="connsiteY138" fmla="*/ 1157287 h 1737364"/>
              <a:gd name="connsiteX139" fmla="*/ 21729 w 2369636"/>
              <a:gd name="connsiteY139" fmla="*/ 1255712 h 1737364"/>
              <a:gd name="connsiteX140" fmla="*/ 10610 w 2369636"/>
              <a:gd name="connsiteY140" fmla="*/ 1333500 h 1737364"/>
              <a:gd name="connsiteX141" fmla="*/ 156662 w 2369636"/>
              <a:gd name="connsiteY141" fmla="*/ 1592263 h 1737364"/>
              <a:gd name="connsiteX142" fmla="*/ 215399 w 2369636"/>
              <a:gd name="connsiteY142" fmla="*/ 1570037 h 1737364"/>
              <a:gd name="connsiteX143" fmla="*/ 299536 w 2369636"/>
              <a:gd name="connsiteY143" fmla="*/ 1665288 h 1737364"/>
              <a:gd name="connsiteX144" fmla="*/ 261436 w 2369636"/>
              <a:gd name="connsiteY144" fmla="*/ 1719263 h 1737364"/>
              <a:gd name="connsiteX145" fmla="*/ 386849 w 2369636"/>
              <a:gd name="connsiteY145" fmla="*/ 1722437 h 1737364"/>
              <a:gd name="connsiteX146" fmla="*/ 409073 w 2369636"/>
              <a:gd name="connsiteY146" fmla="*/ 1716087 h 1737364"/>
              <a:gd name="connsiteX147" fmla="*/ 413836 w 2369636"/>
              <a:gd name="connsiteY147" fmla="*/ 1725612 h 1737364"/>
              <a:gd name="connsiteX148" fmla="*/ 423361 w 2369636"/>
              <a:gd name="connsiteY148" fmla="*/ 1731962 h 1737364"/>
              <a:gd name="connsiteX149" fmla="*/ 466224 w 2369636"/>
              <a:gd name="connsiteY149" fmla="*/ 1736725 h 1737364"/>
              <a:gd name="connsiteX150" fmla="*/ 497974 w 2369636"/>
              <a:gd name="connsiteY150" fmla="*/ 1727200 h 1737364"/>
              <a:gd name="connsiteX151" fmla="*/ 539249 w 2369636"/>
              <a:gd name="connsiteY151" fmla="*/ 1717675 h 1737364"/>
              <a:gd name="connsiteX152" fmla="*/ 551949 w 2369636"/>
              <a:gd name="connsiteY152" fmla="*/ 1722438 h 1737364"/>
              <a:gd name="connsiteX153" fmla="*/ 618624 w 2369636"/>
              <a:gd name="connsiteY153" fmla="*/ 1706562 h 1737364"/>
              <a:gd name="connsiteX154" fmla="*/ 656723 w 2369636"/>
              <a:gd name="connsiteY154" fmla="*/ 1706563 h 1737364"/>
              <a:gd name="connsiteX155" fmla="*/ 764674 w 2369636"/>
              <a:gd name="connsiteY155" fmla="*/ 1709738 h 1737364"/>
              <a:gd name="connsiteX156" fmla="*/ 721811 w 2369636"/>
              <a:gd name="connsiteY156" fmla="*/ 1706562 h 1737364"/>
              <a:gd name="connsiteX157" fmla="*/ 804361 w 2369636"/>
              <a:gd name="connsiteY157" fmla="*/ 1639887 h 1737364"/>
              <a:gd name="connsiteX158" fmla="*/ 845636 w 2369636"/>
              <a:gd name="connsiteY158" fmla="*/ 1620838 h 1737364"/>
              <a:gd name="connsiteX159" fmla="*/ 874211 w 2369636"/>
              <a:gd name="connsiteY159" fmla="*/ 1635125 h 1737364"/>
              <a:gd name="connsiteX160" fmla="*/ 905961 w 2369636"/>
              <a:gd name="connsiteY160" fmla="*/ 1654175 h 1737364"/>
              <a:gd name="connsiteX161" fmla="*/ 939299 w 2369636"/>
              <a:gd name="connsiteY161" fmla="*/ 1619250 h 1737364"/>
              <a:gd name="connsiteX162" fmla="*/ 1078999 w 2369636"/>
              <a:gd name="connsiteY162" fmla="*/ 1616075 h 1737364"/>
              <a:gd name="connsiteX163" fmla="*/ 1105986 w 2369636"/>
              <a:gd name="connsiteY163" fmla="*/ 1539875 h 1737364"/>
              <a:gd name="connsiteX164" fmla="*/ 1071061 w 2369636"/>
              <a:gd name="connsiteY164" fmla="*/ 1573212 h 1737364"/>
              <a:gd name="connsiteX165" fmla="*/ 1137736 w 2369636"/>
              <a:gd name="connsiteY165" fmla="*/ 1581150 h 1737364"/>
              <a:gd name="connsiteX166" fmla="*/ 1136148 w 2369636"/>
              <a:gd name="connsiteY166" fmla="*/ 1606550 h 1737364"/>
              <a:gd name="connsiteX167" fmla="*/ 1145673 w 2369636"/>
              <a:gd name="connsiteY167" fmla="*/ 1606550 h 1737364"/>
              <a:gd name="connsiteX168" fmla="*/ 1185361 w 2369636"/>
              <a:gd name="connsiteY168" fmla="*/ 1616075 h 1737364"/>
              <a:gd name="connsiteX169" fmla="*/ 1204411 w 2369636"/>
              <a:gd name="connsiteY169" fmla="*/ 1631950 h 1737364"/>
              <a:gd name="connsiteX170" fmla="*/ 1213936 w 2369636"/>
              <a:gd name="connsiteY170" fmla="*/ 1641475 h 1737364"/>
              <a:gd name="connsiteX171" fmla="*/ 1223461 w 2369636"/>
              <a:gd name="connsiteY171" fmla="*/ 1644650 h 1737364"/>
              <a:gd name="connsiteX172" fmla="*/ 1242511 w 2369636"/>
              <a:gd name="connsiteY172" fmla="*/ 1654175 h 1737364"/>
              <a:gd name="connsiteX173" fmla="*/ 1245686 w 2369636"/>
              <a:gd name="connsiteY173" fmla="*/ 1663700 h 1737364"/>
              <a:gd name="connsiteX174" fmla="*/ 1264736 w 2369636"/>
              <a:gd name="connsiteY174" fmla="*/ 1679575 h 1737364"/>
              <a:gd name="connsiteX175" fmla="*/ 1293311 w 2369636"/>
              <a:gd name="connsiteY175" fmla="*/ 1685925 h 1737364"/>
              <a:gd name="connsiteX176" fmla="*/ 1309186 w 2369636"/>
              <a:gd name="connsiteY176" fmla="*/ 1682750 h 1737364"/>
              <a:gd name="connsiteX177" fmla="*/ 1315536 w 2369636"/>
              <a:gd name="connsiteY177" fmla="*/ 1673225 h 1737364"/>
              <a:gd name="connsiteX178" fmla="*/ 1325061 w 2369636"/>
              <a:gd name="connsiteY178" fmla="*/ 1666875 h 1737364"/>
              <a:gd name="connsiteX179" fmla="*/ 1328236 w 2369636"/>
              <a:gd name="connsiteY179" fmla="*/ 1657350 h 1737364"/>
              <a:gd name="connsiteX180" fmla="*/ 1347286 w 2369636"/>
              <a:gd name="connsiteY180" fmla="*/ 1644650 h 1737364"/>
              <a:gd name="connsiteX181" fmla="*/ 1363161 w 2369636"/>
              <a:gd name="connsiteY181" fmla="*/ 1625600 h 1737364"/>
              <a:gd name="connsiteX182" fmla="*/ 1372686 w 2369636"/>
              <a:gd name="connsiteY182" fmla="*/ 1622425 h 1737364"/>
              <a:gd name="connsiteX183" fmla="*/ 1382211 w 2369636"/>
              <a:gd name="connsiteY183" fmla="*/ 1616075 h 1737364"/>
              <a:gd name="connsiteX184" fmla="*/ 1398086 w 2369636"/>
              <a:gd name="connsiteY184" fmla="*/ 1603375 h 1737364"/>
              <a:gd name="connsiteX185" fmla="*/ 1407611 w 2369636"/>
              <a:gd name="connsiteY185" fmla="*/ 1593850 h 1737364"/>
              <a:gd name="connsiteX186" fmla="*/ 1417136 w 2369636"/>
              <a:gd name="connsiteY186" fmla="*/ 1587500 h 1737364"/>
              <a:gd name="connsiteX187" fmla="*/ 1429836 w 2369636"/>
              <a:gd name="connsiteY187" fmla="*/ 1568450 h 1737364"/>
              <a:gd name="connsiteX188" fmla="*/ 1436186 w 2369636"/>
              <a:gd name="connsiteY188" fmla="*/ 1558925 h 1737364"/>
              <a:gd name="connsiteX189" fmla="*/ 1458411 w 2369636"/>
              <a:gd name="connsiteY189" fmla="*/ 1543050 h 1737364"/>
              <a:gd name="connsiteX190" fmla="*/ 1477461 w 2369636"/>
              <a:gd name="connsiteY190" fmla="*/ 1530350 h 1737364"/>
              <a:gd name="connsiteX191" fmla="*/ 1486986 w 2369636"/>
              <a:gd name="connsiteY191" fmla="*/ 1527175 h 1737364"/>
              <a:gd name="connsiteX192" fmla="*/ 1496511 w 2369636"/>
              <a:gd name="connsiteY192" fmla="*/ 1508125 h 1737364"/>
              <a:gd name="connsiteX193" fmla="*/ 1506036 w 2369636"/>
              <a:gd name="connsiteY193" fmla="*/ 1501775 h 1737364"/>
              <a:gd name="connsiteX194" fmla="*/ 1512386 w 2369636"/>
              <a:gd name="connsiteY194" fmla="*/ 1473200 h 1737364"/>
              <a:gd name="connsiteX195" fmla="*/ 1506036 w 2369636"/>
              <a:gd name="connsiteY195" fmla="*/ 1454150 h 1737364"/>
              <a:gd name="connsiteX196" fmla="*/ 1502861 w 2369636"/>
              <a:gd name="connsiteY196" fmla="*/ 1444625 h 1737364"/>
              <a:gd name="connsiteX197" fmla="*/ 1506036 w 2369636"/>
              <a:gd name="connsiteY197" fmla="*/ 1435100 h 1737364"/>
              <a:gd name="connsiteX198" fmla="*/ 1534611 w 2369636"/>
              <a:gd name="connsiteY198" fmla="*/ 1425575 h 1737364"/>
              <a:gd name="connsiteX199" fmla="*/ 1553661 w 2369636"/>
              <a:gd name="connsiteY199" fmla="*/ 1419225 h 1737364"/>
              <a:gd name="connsiteX200" fmla="*/ 1563186 w 2369636"/>
              <a:gd name="connsiteY200" fmla="*/ 1416050 h 1737364"/>
              <a:gd name="connsiteX201" fmla="*/ 1575886 w 2369636"/>
              <a:gd name="connsiteY201" fmla="*/ 1412875 h 1737364"/>
              <a:gd name="connsiteX202" fmla="*/ 1594936 w 2369636"/>
              <a:gd name="connsiteY202" fmla="*/ 1406525 h 1737364"/>
              <a:gd name="connsiteX203" fmla="*/ 1617161 w 2369636"/>
              <a:gd name="connsiteY203" fmla="*/ 1397000 h 1737364"/>
              <a:gd name="connsiteX204" fmla="*/ 1623511 w 2369636"/>
              <a:gd name="connsiteY204" fmla="*/ 1374775 h 1737364"/>
              <a:gd name="connsiteX205" fmla="*/ 1626686 w 2369636"/>
              <a:gd name="connsiteY205" fmla="*/ 1336675 h 1737364"/>
              <a:gd name="connsiteX206" fmla="*/ 1629861 w 2369636"/>
              <a:gd name="connsiteY206" fmla="*/ 1327150 h 1737364"/>
              <a:gd name="connsiteX207" fmla="*/ 1636211 w 2369636"/>
              <a:gd name="connsiteY207" fmla="*/ 1301750 h 1737364"/>
              <a:gd name="connsiteX208" fmla="*/ 1642561 w 2369636"/>
              <a:gd name="connsiteY208" fmla="*/ 1263650 h 1737364"/>
              <a:gd name="connsiteX209" fmla="*/ 1626686 w 2369636"/>
              <a:gd name="connsiteY209" fmla="*/ 1155700 h 1737364"/>
              <a:gd name="connsiteX210" fmla="*/ 1610811 w 2369636"/>
              <a:gd name="connsiteY210" fmla="*/ 1152525 h 1737364"/>
              <a:gd name="connsiteX211" fmla="*/ 1598111 w 2369636"/>
              <a:gd name="connsiteY211" fmla="*/ 1139825 h 1737364"/>
              <a:gd name="connsiteX212" fmla="*/ 1582236 w 2369636"/>
              <a:gd name="connsiteY212" fmla="*/ 1130300 h 1737364"/>
              <a:gd name="connsiteX213" fmla="*/ 1585411 w 2369636"/>
              <a:gd name="connsiteY213" fmla="*/ 1120775 h 1737364"/>
              <a:gd name="connsiteX214" fmla="*/ 1591761 w 2369636"/>
              <a:gd name="connsiteY214" fmla="*/ 1111250 h 1737364"/>
              <a:gd name="connsiteX215" fmla="*/ 1617161 w 2369636"/>
              <a:gd name="connsiteY215" fmla="*/ 1101725 h 1737364"/>
              <a:gd name="connsiteX216" fmla="*/ 1626686 w 2369636"/>
              <a:gd name="connsiteY216" fmla="*/ 1095375 h 1737364"/>
              <a:gd name="connsiteX217" fmla="*/ 1629861 w 2369636"/>
              <a:gd name="connsiteY217" fmla="*/ 1085850 h 1737364"/>
              <a:gd name="connsiteX218" fmla="*/ 1626686 w 2369636"/>
              <a:gd name="connsiteY218" fmla="*/ 1019175 h 1737364"/>
              <a:gd name="connsiteX219" fmla="*/ 1601286 w 2369636"/>
              <a:gd name="connsiteY219" fmla="*/ 996950 h 1737364"/>
              <a:gd name="connsiteX220" fmla="*/ 1579061 w 2369636"/>
              <a:gd name="connsiteY220" fmla="*/ 974725 h 1737364"/>
              <a:gd name="connsiteX221" fmla="*/ 1569536 w 2369636"/>
              <a:gd name="connsiteY221" fmla="*/ 965200 h 1737364"/>
              <a:gd name="connsiteX222" fmla="*/ 1563186 w 2369636"/>
              <a:gd name="connsiteY222" fmla="*/ 955675 h 1737364"/>
              <a:gd name="connsiteX223" fmla="*/ 1569536 w 2369636"/>
              <a:gd name="connsiteY223" fmla="*/ 946150 h 1737364"/>
              <a:gd name="connsiteX224" fmla="*/ 1591761 w 2369636"/>
              <a:gd name="connsiteY224" fmla="*/ 933450 h 1737364"/>
              <a:gd name="connsiteX225" fmla="*/ 1601286 w 2369636"/>
              <a:gd name="connsiteY225" fmla="*/ 927100 h 1737364"/>
              <a:gd name="connsiteX226" fmla="*/ 1604461 w 2369636"/>
              <a:gd name="connsiteY226" fmla="*/ 917575 h 1737364"/>
              <a:gd name="connsiteX227" fmla="*/ 1598111 w 2369636"/>
              <a:gd name="connsiteY227" fmla="*/ 828675 h 1737364"/>
              <a:gd name="connsiteX228" fmla="*/ 1591761 w 2369636"/>
              <a:gd name="connsiteY228" fmla="*/ 803275 h 1737364"/>
              <a:gd name="connsiteX229" fmla="*/ 1579061 w 2369636"/>
              <a:gd name="connsiteY229" fmla="*/ 784225 h 1737364"/>
              <a:gd name="connsiteX230" fmla="*/ 1572711 w 2369636"/>
              <a:gd name="connsiteY230" fmla="*/ 768350 h 1737364"/>
              <a:gd name="connsiteX231" fmla="*/ 1556836 w 2369636"/>
              <a:gd name="connsiteY231" fmla="*/ 739775 h 1737364"/>
              <a:gd name="connsiteX232" fmla="*/ 1537786 w 2369636"/>
              <a:gd name="connsiteY232" fmla="*/ 720725 h 1737364"/>
              <a:gd name="connsiteX233" fmla="*/ 1528261 w 2369636"/>
              <a:gd name="connsiteY233" fmla="*/ 714375 h 1737364"/>
              <a:gd name="connsiteX234" fmla="*/ 1518736 w 2369636"/>
              <a:gd name="connsiteY234" fmla="*/ 704850 h 1737364"/>
              <a:gd name="connsiteX235" fmla="*/ 1534611 w 2369636"/>
              <a:gd name="connsiteY235" fmla="*/ 692150 h 1737364"/>
              <a:gd name="connsiteX236" fmla="*/ 1540961 w 2369636"/>
              <a:gd name="connsiteY236" fmla="*/ 682625 h 1737364"/>
              <a:gd name="connsiteX237" fmla="*/ 1560011 w 2369636"/>
              <a:gd name="connsiteY237" fmla="*/ 676275 h 1737364"/>
              <a:gd name="connsiteX238" fmla="*/ 1585411 w 2369636"/>
              <a:gd name="connsiteY238" fmla="*/ 663575 h 1737364"/>
              <a:gd name="connsiteX239" fmla="*/ 1598111 w 2369636"/>
              <a:gd name="connsiteY239" fmla="*/ 650875 h 1737364"/>
              <a:gd name="connsiteX240" fmla="*/ 1607636 w 2369636"/>
              <a:gd name="connsiteY240" fmla="*/ 647700 h 1737364"/>
              <a:gd name="connsiteX241" fmla="*/ 1626686 w 2369636"/>
              <a:gd name="connsiteY241" fmla="*/ 635000 h 1737364"/>
              <a:gd name="connsiteX242" fmla="*/ 1890211 w 2369636"/>
              <a:gd name="connsiteY242" fmla="*/ 625475 h 1737364"/>
              <a:gd name="connsiteX243" fmla="*/ 1909261 w 2369636"/>
              <a:gd name="connsiteY243" fmla="*/ 619125 h 1737364"/>
              <a:gd name="connsiteX244" fmla="*/ 1918786 w 2369636"/>
              <a:gd name="connsiteY244" fmla="*/ 600075 h 1737364"/>
              <a:gd name="connsiteX245" fmla="*/ 1925136 w 2369636"/>
              <a:gd name="connsiteY245" fmla="*/ 571500 h 1737364"/>
              <a:gd name="connsiteX246" fmla="*/ 1921961 w 2369636"/>
              <a:gd name="connsiteY246" fmla="*/ 558800 h 1737364"/>
              <a:gd name="connsiteX247" fmla="*/ 1918786 w 2369636"/>
              <a:gd name="connsiteY247" fmla="*/ 523875 h 1737364"/>
              <a:gd name="connsiteX248" fmla="*/ 1918786 w 2369636"/>
              <a:gd name="connsiteY248" fmla="*/ 485775 h 1737364"/>
              <a:gd name="connsiteX249" fmla="*/ 1947361 w 2369636"/>
              <a:gd name="connsiteY249" fmla="*/ 466725 h 1737364"/>
              <a:gd name="connsiteX250" fmla="*/ 1950536 w 2369636"/>
              <a:gd name="connsiteY250" fmla="*/ 457200 h 1737364"/>
              <a:gd name="connsiteX251" fmla="*/ 1960061 w 2369636"/>
              <a:gd name="connsiteY251" fmla="*/ 450850 h 1737364"/>
              <a:gd name="connsiteX252" fmla="*/ 1963236 w 2369636"/>
              <a:gd name="connsiteY252" fmla="*/ 441325 h 1737364"/>
              <a:gd name="connsiteX253" fmla="*/ 1972761 w 2369636"/>
              <a:gd name="connsiteY253" fmla="*/ 438150 h 1737364"/>
              <a:gd name="connsiteX254" fmla="*/ 1991811 w 2369636"/>
              <a:gd name="connsiteY254" fmla="*/ 425450 h 1737364"/>
              <a:gd name="connsiteX255" fmla="*/ 2010861 w 2369636"/>
              <a:gd name="connsiteY255" fmla="*/ 415925 h 1737364"/>
              <a:gd name="connsiteX256" fmla="*/ 2077536 w 2369636"/>
              <a:gd name="connsiteY256" fmla="*/ 400050 h 1737364"/>
              <a:gd name="connsiteX257" fmla="*/ 2118811 w 2369636"/>
              <a:gd name="connsiteY257" fmla="*/ 393700 h 1737364"/>
              <a:gd name="connsiteX258" fmla="*/ 2191836 w 2369636"/>
              <a:gd name="connsiteY258" fmla="*/ 387350 h 1737364"/>
              <a:gd name="connsiteX259" fmla="*/ 2229936 w 2369636"/>
              <a:gd name="connsiteY259" fmla="*/ 377825 h 1737364"/>
              <a:gd name="connsiteX260" fmla="*/ 2248986 w 2369636"/>
              <a:gd name="connsiteY260" fmla="*/ 374650 h 1737364"/>
              <a:gd name="connsiteX261" fmla="*/ 2261686 w 2369636"/>
              <a:gd name="connsiteY261" fmla="*/ 368300 h 1737364"/>
              <a:gd name="connsiteX262" fmla="*/ 2280736 w 2369636"/>
              <a:gd name="connsiteY262" fmla="*/ 358775 h 1737364"/>
              <a:gd name="connsiteX263" fmla="*/ 2306136 w 2369636"/>
              <a:gd name="connsiteY263" fmla="*/ 349250 h 1737364"/>
              <a:gd name="connsiteX264" fmla="*/ 2315661 w 2369636"/>
              <a:gd name="connsiteY264" fmla="*/ 342900 h 1737364"/>
              <a:gd name="connsiteX265" fmla="*/ 2328361 w 2369636"/>
              <a:gd name="connsiteY265" fmla="*/ 327025 h 1737364"/>
              <a:gd name="connsiteX266" fmla="*/ 2341061 w 2369636"/>
              <a:gd name="connsiteY266" fmla="*/ 307975 h 1737364"/>
              <a:gd name="connsiteX267" fmla="*/ 2347411 w 2369636"/>
              <a:gd name="connsiteY267" fmla="*/ 298450 h 1737364"/>
              <a:gd name="connsiteX268" fmla="*/ 2350586 w 2369636"/>
              <a:gd name="connsiteY268" fmla="*/ 288925 h 1737364"/>
              <a:gd name="connsiteX269" fmla="*/ 2366461 w 2369636"/>
              <a:gd name="connsiteY269" fmla="*/ 269875 h 1737364"/>
              <a:gd name="connsiteX270" fmla="*/ 2369636 w 2369636"/>
              <a:gd name="connsiteY270" fmla="*/ 254000 h 1737364"/>
              <a:gd name="connsiteX0" fmla="*/ 2369636 w 2369636"/>
              <a:gd name="connsiteY0" fmla="*/ 254000 h 1746259"/>
              <a:gd name="connsiteX1" fmla="*/ 2369636 w 2369636"/>
              <a:gd name="connsiteY1" fmla="*/ 254000 h 1746259"/>
              <a:gd name="connsiteX2" fmla="*/ 2341061 w 2369636"/>
              <a:gd name="connsiteY2" fmla="*/ 257175 h 1746259"/>
              <a:gd name="connsiteX3" fmla="*/ 2331536 w 2369636"/>
              <a:gd name="connsiteY3" fmla="*/ 254000 h 1746259"/>
              <a:gd name="connsiteX4" fmla="*/ 2315661 w 2369636"/>
              <a:gd name="connsiteY4" fmla="*/ 250825 h 1746259"/>
              <a:gd name="connsiteX5" fmla="*/ 2296611 w 2369636"/>
              <a:gd name="connsiteY5" fmla="*/ 244475 h 1746259"/>
              <a:gd name="connsiteX6" fmla="*/ 2274386 w 2369636"/>
              <a:gd name="connsiteY6" fmla="*/ 241300 h 1746259"/>
              <a:gd name="connsiteX7" fmla="*/ 2264861 w 2369636"/>
              <a:gd name="connsiteY7" fmla="*/ 238125 h 1746259"/>
              <a:gd name="connsiteX8" fmla="*/ 2236286 w 2369636"/>
              <a:gd name="connsiteY8" fmla="*/ 222250 h 1746259"/>
              <a:gd name="connsiteX9" fmla="*/ 2233111 w 2369636"/>
              <a:gd name="connsiteY9" fmla="*/ 212725 h 1746259"/>
              <a:gd name="connsiteX10" fmla="*/ 2226761 w 2369636"/>
              <a:gd name="connsiteY10" fmla="*/ 190500 h 1746259"/>
              <a:gd name="connsiteX11" fmla="*/ 2210886 w 2369636"/>
              <a:gd name="connsiteY11" fmla="*/ 171450 h 1746259"/>
              <a:gd name="connsiteX12" fmla="*/ 2204536 w 2369636"/>
              <a:gd name="connsiteY12" fmla="*/ 161925 h 1746259"/>
              <a:gd name="connsiteX13" fmla="*/ 2185486 w 2369636"/>
              <a:gd name="connsiteY13" fmla="*/ 155575 h 1746259"/>
              <a:gd name="connsiteX14" fmla="*/ 2144211 w 2369636"/>
              <a:gd name="connsiteY14" fmla="*/ 149225 h 1746259"/>
              <a:gd name="connsiteX15" fmla="*/ 2099761 w 2369636"/>
              <a:gd name="connsiteY15" fmla="*/ 136525 h 1746259"/>
              <a:gd name="connsiteX16" fmla="*/ 2080711 w 2369636"/>
              <a:gd name="connsiteY16" fmla="*/ 133350 h 1746259"/>
              <a:gd name="connsiteX17" fmla="*/ 2071186 w 2369636"/>
              <a:gd name="connsiteY17" fmla="*/ 127000 h 1746259"/>
              <a:gd name="connsiteX18" fmla="*/ 2058486 w 2369636"/>
              <a:gd name="connsiteY18" fmla="*/ 107950 h 1746259"/>
              <a:gd name="connsiteX19" fmla="*/ 2048961 w 2369636"/>
              <a:gd name="connsiteY19" fmla="*/ 104775 h 1746259"/>
              <a:gd name="connsiteX20" fmla="*/ 2045786 w 2369636"/>
              <a:gd name="connsiteY20" fmla="*/ 95250 h 1746259"/>
              <a:gd name="connsiteX21" fmla="*/ 2026736 w 2369636"/>
              <a:gd name="connsiteY21" fmla="*/ 88900 h 1746259"/>
              <a:gd name="connsiteX22" fmla="*/ 2001336 w 2369636"/>
              <a:gd name="connsiteY22" fmla="*/ 66675 h 1746259"/>
              <a:gd name="connsiteX23" fmla="*/ 1991811 w 2369636"/>
              <a:gd name="connsiteY23" fmla="*/ 63500 h 1746259"/>
              <a:gd name="connsiteX24" fmla="*/ 1972761 w 2369636"/>
              <a:gd name="connsiteY24" fmla="*/ 50800 h 1746259"/>
              <a:gd name="connsiteX25" fmla="*/ 1960061 w 2369636"/>
              <a:gd name="connsiteY25" fmla="*/ 41275 h 1746259"/>
              <a:gd name="connsiteX26" fmla="*/ 1947361 w 2369636"/>
              <a:gd name="connsiteY26" fmla="*/ 38100 h 1746259"/>
              <a:gd name="connsiteX27" fmla="*/ 1937836 w 2369636"/>
              <a:gd name="connsiteY27" fmla="*/ 31750 h 1746259"/>
              <a:gd name="connsiteX28" fmla="*/ 1912436 w 2369636"/>
              <a:gd name="connsiteY28" fmla="*/ 25400 h 1746259"/>
              <a:gd name="connsiteX29" fmla="*/ 1902911 w 2369636"/>
              <a:gd name="connsiteY29" fmla="*/ 22225 h 1746259"/>
              <a:gd name="connsiteX30" fmla="*/ 1890211 w 2369636"/>
              <a:gd name="connsiteY30" fmla="*/ 19050 h 1746259"/>
              <a:gd name="connsiteX31" fmla="*/ 1874336 w 2369636"/>
              <a:gd name="connsiteY31" fmla="*/ 15875 h 1746259"/>
              <a:gd name="connsiteX32" fmla="*/ 1855286 w 2369636"/>
              <a:gd name="connsiteY32" fmla="*/ 9525 h 1746259"/>
              <a:gd name="connsiteX33" fmla="*/ 1845761 w 2369636"/>
              <a:gd name="connsiteY33" fmla="*/ 6350 h 1746259"/>
              <a:gd name="connsiteX34" fmla="*/ 1804486 w 2369636"/>
              <a:gd name="connsiteY34" fmla="*/ 0 h 1746259"/>
              <a:gd name="connsiteX35" fmla="*/ 1756861 w 2369636"/>
              <a:gd name="connsiteY35" fmla="*/ 3175 h 1746259"/>
              <a:gd name="connsiteX36" fmla="*/ 1747336 w 2369636"/>
              <a:gd name="connsiteY36" fmla="*/ 6350 h 1746259"/>
              <a:gd name="connsiteX37" fmla="*/ 1715586 w 2369636"/>
              <a:gd name="connsiteY37" fmla="*/ 15875 h 1746259"/>
              <a:gd name="connsiteX38" fmla="*/ 1706061 w 2369636"/>
              <a:gd name="connsiteY38" fmla="*/ 19050 h 1746259"/>
              <a:gd name="connsiteX39" fmla="*/ 1687011 w 2369636"/>
              <a:gd name="connsiteY39" fmla="*/ 31750 h 1746259"/>
              <a:gd name="connsiteX40" fmla="*/ 1677486 w 2369636"/>
              <a:gd name="connsiteY40" fmla="*/ 50800 h 1746259"/>
              <a:gd name="connsiteX41" fmla="*/ 1674311 w 2369636"/>
              <a:gd name="connsiteY41" fmla="*/ 60325 h 1746259"/>
              <a:gd name="connsiteX42" fmla="*/ 1664786 w 2369636"/>
              <a:gd name="connsiteY42" fmla="*/ 66675 h 1746259"/>
              <a:gd name="connsiteX43" fmla="*/ 1652086 w 2369636"/>
              <a:gd name="connsiteY43" fmla="*/ 85725 h 1746259"/>
              <a:gd name="connsiteX44" fmla="*/ 1645736 w 2369636"/>
              <a:gd name="connsiteY44" fmla="*/ 95250 h 1746259"/>
              <a:gd name="connsiteX45" fmla="*/ 1636211 w 2369636"/>
              <a:gd name="connsiteY45" fmla="*/ 101600 h 1746259"/>
              <a:gd name="connsiteX46" fmla="*/ 1610811 w 2369636"/>
              <a:gd name="connsiteY46" fmla="*/ 139700 h 1746259"/>
              <a:gd name="connsiteX47" fmla="*/ 1604461 w 2369636"/>
              <a:gd name="connsiteY47" fmla="*/ 149225 h 1746259"/>
              <a:gd name="connsiteX48" fmla="*/ 1594936 w 2369636"/>
              <a:gd name="connsiteY48" fmla="*/ 155575 h 1746259"/>
              <a:gd name="connsiteX49" fmla="*/ 1588586 w 2369636"/>
              <a:gd name="connsiteY49" fmla="*/ 168275 h 1746259"/>
              <a:gd name="connsiteX50" fmla="*/ 1579061 w 2369636"/>
              <a:gd name="connsiteY50" fmla="*/ 187325 h 1746259"/>
              <a:gd name="connsiteX51" fmla="*/ 1569536 w 2369636"/>
              <a:gd name="connsiteY51" fmla="*/ 193675 h 1746259"/>
              <a:gd name="connsiteX52" fmla="*/ 1563186 w 2369636"/>
              <a:gd name="connsiteY52" fmla="*/ 203200 h 1746259"/>
              <a:gd name="connsiteX53" fmla="*/ 1560011 w 2369636"/>
              <a:gd name="connsiteY53" fmla="*/ 212725 h 1746259"/>
              <a:gd name="connsiteX54" fmla="*/ 1547311 w 2369636"/>
              <a:gd name="connsiteY54" fmla="*/ 231775 h 1746259"/>
              <a:gd name="connsiteX55" fmla="*/ 1550486 w 2369636"/>
              <a:gd name="connsiteY55" fmla="*/ 247650 h 1746259"/>
              <a:gd name="connsiteX56" fmla="*/ 1560011 w 2369636"/>
              <a:gd name="connsiteY56" fmla="*/ 257175 h 1746259"/>
              <a:gd name="connsiteX57" fmla="*/ 1566361 w 2369636"/>
              <a:gd name="connsiteY57" fmla="*/ 266700 h 1746259"/>
              <a:gd name="connsiteX58" fmla="*/ 1569536 w 2369636"/>
              <a:gd name="connsiteY58" fmla="*/ 279400 h 1746259"/>
              <a:gd name="connsiteX59" fmla="*/ 1575886 w 2369636"/>
              <a:gd name="connsiteY59" fmla="*/ 288925 h 1746259"/>
              <a:gd name="connsiteX60" fmla="*/ 1569536 w 2369636"/>
              <a:gd name="connsiteY60" fmla="*/ 317500 h 1746259"/>
              <a:gd name="connsiteX61" fmla="*/ 1563186 w 2369636"/>
              <a:gd name="connsiteY61" fmla="*/ 342900 h 1746259"/>
              <a:gd name="connsiteX62" fmla="*/ 1560011 w 2369636"/>
              <a:gd name="connsiteY62" fmla="*/ 355600 h 1746259"/>
              <a:gd name="connsiteX63" fmla="*/ 1556836 w 2369636"/>
              <a:gd name="connsiteY63" fmla="*/ 365125 h 1746259"/>
              <a:gd name="connsiteX64" fmla="*/ 1547311 w 2369636"/>
              <a:gd name="connsiteY64" fmla="*/ 371475 h 1746259"/>
              <a:gd name="connsiteX65" fmla="*/ 1540961 w 2369636"/>
              <a:gd name="connsiteY65" fmla="*/ 381000 h 1746259"/>
              <a:gd name="connsiteX66" fmla="*/ 1509211 w 2369636"/>
              <a:gd name="connsiteY66" fmla="*/ 400050 h 1746259"/>
              <a:gd name="connsiteX67" fmla="*/ 1499686 w 2369636"/>
              <a:gd name="connsiteY67" fmla="*/ 403225 h 1746259"/>
              <a:gd name="connsiteX68" fmla="*/ 1490161 w 2369636"/>
              <a:gd name="connsiteY68" fmla="*/ 409575 h 1746259"/>
              <a:gd name="connsiteX69" fmla="*/ 1483811 w 2369636"/>
              <a:gd name="connsiteY69" fmla="*/ 419100 h 1746259"/>
              <a:gd name="connsiteX70" fmla="*/ 1464761 w 2369636"/>
              <a:gd name="connsiteY70" fmla="*/ 431800 h 1746259"/>
              <a:gd name="connsiteX71" fmla="*/ 1458411 w 2369636"/>
              <a:gd name="connsiteY71" fmla="*/ 450850 h 1746259"/>
              <a:gd name="connsiteX72" fmla="*/ 1464761 w 2369636"/>
              <a:gd name="connsiteY72" fmla="*/ 469900 h 1746259"/>
              <a:gd name="connsiteX73" fmla="*/ 1436186 w 2369636"/>
              <a:gd name="connsiteY73" fmla="*/ 482600 h 1746259"/>
              <a:gd name="connsiteX74" fmla="*/ 1404436 w 2369636"/>
              <a:gd name="connsiteY74" fmla="*/ 514350 h 1746259"/>
              <a:gd name="connsiteX75" fmla="*/ 1394911 w 2369636"/>
              <a:gd name="connsiteY75" fmla="*/ 520700 h 1746259"/>
              <a:gd name="connsiteX76" fmla="*/ 1385386 w 2369636"/>
              <a:gd name="connsiteY76" fmla="*/ 523875 h 1746259"/>
              <a:gd name="connsiteX77" fmla="*/ 1366336 w 2369636"/>
              <a:gd name="connsiteY77" fmla="*/ 536575 h 1746259"/>
              <a:gd name="connsiteX78" fmla="*/ 1344111 w 2369636"/>
              <a:gd name="connsiteY78" fmla="*/ 517525 h 1746259"/>
              <a:gd name="connsiteX79" fmla="*/ 1331411 w 2369636"/>
              <a:gd name="connsiteY79" fmla="*/ 514350 h 1746259"/>
              <a:gd name="connsiteX80" fmla="*/ 1321886 w 2369636"/>
              <a:gd name="connsiteY80" fmla="*/ 511175 h 1746259"/>
              <a:gd name="connsiteX81" fmla="*/ 1267911 w 2369636"/>
              <a:gd name="connsiteY81" fmla="*/ 514350 h 1746259"/>
              <a:gd name="connsiteX82" fmla="*/ 1255211 w 2369636"/>
              <a:gd name="connsiteY82" fmla="*/ 530225 h 1746259"/>
              <a:gd name="connsiteX83" fmla="*/ 1245686 w 2369636"/>
              <a:gd name="connsiteY83" fmla="*/ 539750 h 1746259"/>
              <a:gd name="connsiteX84" fmla="*/ 1242511 w 2369636"/>
              <a:gd name="connsiteY84" fmla="*/ 549275 h 1746259"/>
              <a:gd name="connsiteX85" fmla="*/ 1223461 w 2369636"/>
              <a:gd name="connsiteY85" fmla="*/ 561975 h 1746259"/>
              <a:gd name="connsiteX86" fmla="*/ 1204411 w 2369636"/>
              <a:gd name="connsiteY86" fmla="*/ 571500 h 1746259"/>
              <a:gd name="connsiteX87" fmla="*/ 1191711 w 2369636"/>
              <a:gd name="connsiteY87" fmla="*/ 590550 h 1746259"/>
              <a:gd name="connsiteX88" fmla="*/ 1194886 w 2369636"/>
              <a:gd name="connsiteY88" fmla="*/ 606425 h 1746259"/>
              <a:gd name="connsiteX89" fmla="*/ 1198061 w 2369636"/>
              <a:gd name="connsiteY89" fmla="*/ 615950 h 1746259"/>
              <a:gd name="connsiteX90" fmla="*/ 1201236 w 2369636"/>
              <a:gd name="connsiteY90" fmla="*/ 631825 h 1746259"/>
              <a:gd name="connsiteX91" fmla="*/ 1191711 w 2369636"/>
              <a:gd name="connsiteY91" fmla="*/ 650875 h 1746259"/>
              <a:gd name="connsiteX92" fmla="*/ 1182186 w 2369636"/>
              <a:gd name="connsiteY92" fmla="*/ 654050 h 1746259"/>
              <a:gd name="connsiteX93" fmla="*/ 1172661 w 2369636"/>
              <a:gd name="connsiteY93" fmla="*/ 660400 h 1746259"/>
              <a:gd name="connsiteX94" fmla="*/ 1153611 w 2369636"/>
              <a:gd name="connsiteY94" fmla="*/ 676275 h 1746259"/>
              <a:gd name="connsiteX95" fmla="*/ 1150436 w 2369636"/>
              <a:gd name="connsiteY95" fmla="*/ 685800 h 1746259"/>
              <a:gd name="connsiteX96" fmla="*/ 1137736 w 2369636"/>
              <a:gd name="connsiteY96" fmla="*/ 714375 h 1746259"/>
              <a:gd name="connsiteX97" fmla="*/ 1131386 w 2369636"/>
              <a:gd name="connsiteY97" fmla="*/ 746125 h 1746259"/>
              <a:gd name="connsiteX98" fmla="*/ 1125036 w 2369636"/>
              <a:gd name="connsiteY98" fmla="*/ 765175 h 1746259"/>
              <a:gd name="connsiteX99" fmla="*/ 1118686 w 2369636"/>
              <a:gd name="connsiteY99" fmla="*/ 774700 h 1746259"/>
              <a:gd name="connsiteX100" fmla="*/ 1112336 w 2369636"/>
              <a:gd name="connsiteY100" fmla="*/ 793750 h 1746259"/>
              <a:gd name="connsiteX101" fmla="*/ 1105986 w 2369636"/>
              <a:gd name="connsiteY101" fmla="*/ 803275 h 1746259"/>
              <a:gd name="connsiteX102" fmla="*/ 1093286 w 2369636"/>
              <a:gd name="connsiteY102" fmla="*/ 831850 h 1746259"/>
              <a:gd name="connsiteX103" fmla="*/ 1096461 w 2369636"/>
              <a:gd name="connsiteY103" fmla="*/ 854075 h 1746259"/>
              <a:gd name="connsiteX104" fmla="*/ 1105986 w 2369636"/>
              <a:gd name="connsiteY104" fmla="*/ 860425 h 1746259"/>
              <a:gd name="connsiteX105" fmla="*/ 1128211 w 2369636"/>
              <a:gd name="connsiteY105" fmla="*/ 869950 h 1746259"/>
              <a:gd name="connsiteX106" fmla="*/ 1144086 w 2369636"/>
              <a:gd name="connsiteY106" fmla="*/ 885825 h 1746259"/>
              <a:gd name="connsiteX107" fmla="*/ 1150436 w 2369636"/>
              <a:gd name="connsiteY107" fmla="*/ 895350 h 1746259"/>
              <a:gd name="connsiteX108" fmla="*/ 1163136 w 2369636"/>
              <a:gd name="connsiteY108" fmla="*/ 898525 h 1746259"/>
              <a:gd name="connsiteX109" fmla="*/ 1175836 w 2369636"/>
              <a:gd name="connsiteY109" fmla="*/ 904875 h 1746259"/>
              <a:gd name="connsiteX110" fmla="*/ 1194886 w 2369636"/>
              <a:gd name="connsiteY110" fmla="*/ 914400 h 1746259"/>
              <a:gd name="connsiteX111" fmla="*/ 1198061 w 2369636"/>
              <a:gd name="connsiteY111" fmla="*/ 923925 h 1746259"/>
              <a:gd name="connsiteX112" fmla="*/ 1153611 w 2369636"/>
              <a:gd name="connsiteY112" fmla="*/ 942975 h 1746259"/>
              <a:gd name="connsiteX113" fmla="*/ 956761 w 2369636"/>
              <a:gd name="connsiteY113" fmla="*/ 949325 h 1746259"/>
              <a:gd name="connsiteX114" fmla="*/ 931361 w 2369636"/>
              <a:gd name="connsiteY114" fmla="*/ 952500 h 1746259"/>
              <a:gd name="connsiteX115" fmla="*/ 912311 w 2369636"/>
              <a:gd name="connsiteY115" fmla="*/ 965200 h 1746259"/>
              <a:gd name="connsiteX116" fmla="*/ 893261 w 2369636"/>
              <a:gd name="connsiteY116" fmla="*/ 971550 h 1746259"/>
              <a:gd name="connsiteX117" fmla="*/ 871036 w 2369636"/>
              <a:gd name="connsiteY117" fmla="*/ 984250 h 1746259"/>
              <a:gd name="connsiteX118" fmla="*/ 861511 w 2369636"/>
              <a:gd name="connsiteY118" fmla="*/ 987425 h 1746259"/>
              <a:gd name="connsiteX119" fmla="*/ 842461 w 2369636"/>
              <a:gd name="connsiteY119" fmla="*/ 1000125 h 1746259"/>
              <a:gd name="connsiteX120" fmla="*/ 832936 w 2369636"/>
              <a:gd name="connsiteY120" fmla="*/ 1006475 h 1746259"/>
              <a:gd name="connsiteX121" fmla="*/ 823411 w 2369636"/>
              <a:gd name="connsiteY121" fmla="*/ 1009650 h 1746259"/>
              <a:gd name="connsiteX122" fmla="*/ 794836 w 2369636"/>
              <a:gd name="connsiteY122" fmla="*/ 1022350 h 1746259"/>
              <a:gd name="connsiteX123" fmla="*/ 744036 w 2369636"/>
              <a:gd name="connsiteY123" fmla="*/ 1025525 h 1746259"/>
              <a:gd name="connsiteX124" fmla="*/ 712286 w 2369636"/>
              <a:gd name="connsiteY124" fmla="*/ 1073150 h 1746259"/>
              <a:gd name="connsiteX125" fmla="*/ 699586 w 2369636"/>
              <a:gd name="connsiteY125" fmla="*/ 1092200 h 1746259"/>
              <a:gd name="connsiteX126" fmla="*/ 702761 w 2369636"/>
              <a:gd name="connsiteY126" fmla="*/ 1125538 h 1746259"/>
              <a:gd name="connsiteX127" fmla="*/ 531311 w 2369636"/>
              <a:gd name="connsiteY127" fmla="*/ 1168401 h 1746259"/>
              <a:gd name="connsiteX128" fmla="*/ 464642 w 2369636"/>
              <a:gd name="connsiteY128" fmla="*/ 1212849 h 1746259"/>
              <a:gd name="connsiteX129" fmla="*/ 364630 w 2369636"/>
              <a:gd name="connsiteY129" fmla="*/ 1193800 h 1746259"/>
              <a:gd name="connsiteX130" fmla="*/ 283661 w 2369636"/>
              <a:gd name="connsiteY130" fmla="*/ 1127125 h 1746259"/>
              <a:gd name="connsiteX131" fmla="*/ 282074 w 2369636"/>
              <a:gd name="connsiteY131" fmla="*/ 1173162 h 1746259"/>
              <a:gd name="connsiteX132" fmla="*/ 251911 w 2369636"/>
              <a:gd name="connsiteY132" fmla="*/ 1192212 h 1746259"/>
              <a:gd name="connsiteX133" fmla="*/ 189998 w 2369636"/>
              <a:gd name="connsiteY133" fmla="*/ 1179512 h 1746259"/>
              <a:gd name="connsiteX134" fmla="*/ 234449 w 2369636"/>
              <a:gd name="connsiteY134" fmla="*/ 1082676 h 1746259"/>
              <a:gd name="connsiteX135" fmla="*/ 180473 w 2369636"/>
              <a:gd name="connsiteY135" fmla="*/ 1041399 h 1746259"/>
              <a:gd name="connsiteX136" fmla="*/ 113799 w 2369636"/>
              <a:gd name="connsiteY136" fmla="*/ 1050924 h 1746259"/>
              <a:gd name="connsiteX137" fmla="*/ 61411 w 2369636"/>
              <a:gd name="connsiteY137" fmla="*/ 1071562 h 1746259"/>
              <a:gd name="connsiteX138" fmla="*/ 1086 w 2369636"/>
              <a:gd name="connsiteY138" fmla="*/ 1157287 h 1746259"/>
              <a:gd name="connsiteX139" fmla="*/ 21729 w 2369636"/>
              <a:gd name="connsiteY139" fmla="*/ 1255712 h 1746259"/>
              <a:gd name="connsiteX140" fmla="*/ 10610 w 2369636"/>
              <a:gd name="connsiteY140" fmla="*/ 1333500 h 1746259"/>
              <a:gd name="connsiteX141" fmla="*/ 156662 w 2369636"/>
              <a:gd name="connsiteY141" fmla="*/ 1592263 h 1746259"/>
              <a:gd name="connsiteX142" fmla="*/ 215399 w 2369636"/>
              <a:gd name="connsiteY142" fmla="*/ 1570037 h 1746259"/>
              <a:gd name="connsiteX143" fmla="*/ 299536 w 2369636"/>
              <a:gd name="connsiteY143" fmla="*/ 1665288 h 1746259"/>
              <a:gd name="connsiteX144" fmla="*/ 261436 w 2369636"/>
              <a:gd name="connsiteY144" fmla="*/ 1719263 h 1746259"/>
              <a:gd name="connsiteX145" fmla="*/ 283667 w 2369636"/>
              <a:gd name="connsiteY145" fmla="*/ 1746249 h 1746259"/>
              <a:gd name="connsiteX146" fmla="*/ 386849 w 2369636"/>
              <a:gd name="connsiteY146" fmla="*/ 1722437 h 1746259"/>
              <a:gd name="connsiteX147" fmla="*/ 409073 w 2369636"/>
              <a:gd name="connsiteY147" fmla="*/ 1716087 h 1746259"/>
              <a:gd name="connsiteX148" fmla="*/ 413836 w 2369636"/>
              <a:gd name="connsiteY148" fmla="*/ 1725612 h 1746259"/>
              <a:gd name="connsiteX149" fmla="*/ 423361 w 2369636"/>
              <a:gd name="connsiteY149" fmla="*/ 1731962 h 1746259"/>
              <a:gd name="connsiteX150" fmla="*/ 466224 w 2369636"/>
              <a:gd name="connsiteY150" fmla="*/ 1736725 h 1746259"/>
              <a:gd name="connsiteX151" fmla="*/ 497974 w 2369636"/>
              <a:gd name="connsiteY151" fmla="*/ 1727200 h 1746259"/>
              <a:gd name="connsiteX152" fmla="*/ 539249 w 2369636"/>
              <a:gd name="connsiteY152" fmla="*/ 1717675 h 1746259"/>
              <a:gd name="connsiteX153" fmla="*/ 551949 w 2369636"/>
              <a:gd name="connsiteY153" fmla="*/ 1722438 h 1746259"/>
              <a:gd name="connsiteX154" fmla="*/ 618624 w 2369636"/>
              <a:gd name="connsiteY154" fmla="*/ 1706562 h 1746259"/>
              <a:gd name="connsiteX155" fmla="*/ 656723 w 2369636"/>
              <a:gd name="connsiteY155" fmla="*/ 1706563 h 1746259"/>
              <a:gd name="connsiteX156" fmla="*/ 764674 w 2369636"/>
              <a:gd name="connsiteY156" fmla="*/ 1709738 h 1746259"/>
              <a:gd name="connsiteX157" fmla="*/ 721811 w 2369636"/>
              <a:gd name="connsiteY157" fmla="*/ 1706562 h 1746259"/>
              <a:gd name="connsiteX158" fmla="*/ 804361 w 2369636"/>
              <a:gd name="connsiteY158" fmla="*/ 1639887 h 1746259"/>
              <a:gd name="connsiteX159" fmla="*/ 845636 w 2369636"/>
              <a:gd name="connsiteY159" fmla="*/ 1620838 h 1746259"/>
              <a:gd name="connsiteX160" fmla="*/ 874211 w 2369636"/>
              <a:gd name="connsiteY160" fmla="*/ 1635125 h 1746259"/>
              <a:gd name="connsiteX161" fmla="*/ 905961 w 2369636"/>
              <a:gd name="connsiteY161" fmla="*/ 1654175 h 1746259"/>
              <a:gd name="connsiteX162" fmla="*/ 939299 w 2369636"/>
              <a:gd name="connsiteY162" fmla="*/ 1619250 h 1746259"/>
              <a:gd name="connsiteX163" fmla="*/ 1078999 w 2369636"/>
              <a:gd name="connsiteY163" fmla="*/ 1616075 h 1746259"/>
              <a:gd name="connsiteX164" fmla="*/ 1105986 w 2369636"/>
              <a:gd name="connsiteY164" fmla="*/ 1539875 h 1746259"/>
              <a:gd name="connsiteX165" fmla="*/ 1071061 w 2369636"/>
              <a:gd name="connsiteY165" fmla="*/ 1573212 h 1746259"/>
              <a:gd name="connsiteX166" fmla="*/ 1137736 w 2369636"/>
              <a:gd name="connsiteY166" fmla="*/ 1581150 h 1746259"/>
              <a:gd name="connsiteX167" fmla="*/ 1136148 w 2369636"/>
              <a:gd name="connsiteY167" fmla="*/ 1606550 h 1746259"/>
              <a:gd name="connsiteX168" fmla="*/ 1145673 w 2369636"/>
              <a:gd name="connsiteY168" fmla="*/ 1606550 h 1746259"/>
              <a:gd name="connsiteX169" fmla="*/ 1185361 w 2369636"/>
              <a:gd name="connsiteY169" fmla="*/ 1616075 h 1746259"/>
              <a:gd name="connsiteX170" fmla="*/ 1204411 w 2369636"/>
              <a:gd name="connsiteY170" fmla="*/ 1631950 h 1746259"/>
              <a:gd name="connsiteX171" fmla="*/ 1213936 w 2369636"/>
              <a:gd name="connsiteY171" fmla="*/ 1641475 h 1746259"/>
              <a:gd name="connsiteX172" fmla="*/ 1223461 w 2369636"/>
              <a:gd name="connsiteY172" fmla="*/ 1644650 h 1746259"/>
              <a:gd name="connsiteX173" fmla="*/ 1242511 w 2369636"/>
              <a:gd name="connsiteY173" fmla="*/ 1654175 h 1746259"/>
              <a:gd name="connsiteX174" fmla="*/ 1245686 w 2369636"/>
              <a:gd name="connsiteY174" fmla="*/ 1663700 h 1746259"/>
              <a:gd name="connsiteX175" fmla="*/ 1264736 w 2369636"/>
              <a:gd name="connsiteY175" fmla="*/ 1679575 h 1746259"/>
              <a:gd name="connsiteX176" fmla="*/ 1293311 w 2369636"/>
              <a:gd name="connsiteY176" fmla="*/ 1685925 h 1746259"/>
              <a:gd name="connsiteX177" fmla="*/ 1309186 w 2369636"/>
              <a:gd name="connsiteY177" fmla="*/ 1682750 h 1746259"/>
              <a:gd name="connsiteX178" fmla="*/ 1315536 w 2369636"/>
              <a:gd name="connsiteY178" fmla="*/ 1673225 h 1746259"/>
              <a:gd name="connsiteX179" fmla="*/ 1325061 w 2369636"/>
              <a:gd name="connsiteY179" fmla="*/ 1666875 h 1746259"/>
              <a:gd name="connsiteX180" fmla="*/ 1328236 w 2369636"/>
              <a:gd name="connsiteY180" fmla="*/ 1657350 h 1746259"/>
              <a:gd name="connsiteX181" fmla="*/ 1347286 w 2369636"/>
              <a:gd name="connsiteY181" fmla="*/ 1644650 h 1746259"/>
              <a:gd name="connsiteX182" fmla="*/ 1363161 w 2369636"/>
              <a:gd name="connsiteY182" fmla="*/ 1625600 h 1746259"/>
              <a:gd name="connsiteX183" fmla="*/ 1372686 w 2369636"/>
              <a:gd name="connsiteY183" fmla="*/ 1622425 h 1746259"/>
              <a:gd name="connsiteX184" fmla="*/ 1382211 w 2369636"/>
              <a:gd name="connsiteY184" fmla="*/ 1616075 h 1746259"/>
              <a:gd name="connsiteX185" fmla="*/ 1398086 w 2369636"/>
              <a:gd name="connsiteY185" fmla="*/ 1603375 h 1746259"/>
              <a:gd name="connsiteX186" fmla="*/ 1407611 w 2369636"/>
              <a:gd name="connsiteY186" fmla="*/ 1593850 h 1746259"/>
              <a:gd name="connsiteX187" fmla="*/ 1417136 w 2369636"/>
              <a:gd name="connsiteY187" fmla="*/ 1587500 h 1746259"/>
              <a:gd name="connsiteX188" fmla="*/ 1429836 w 2369636"/>
              <a:gd name="connsiteY188" fmla="*/ 1568450 h 1746259"/>
              <a:gd name="connsiteX189" fmla="*/ 1436186 w 2369636"/>
              <a:gd name="connsiteY189" fmla="*/ 1558925 h 1746259"/>
              <a:gd name="connsiteX190" fmla="*/ 1458411 w 2369636"/>
              <a:gd name="connsiteY190" fmla="*/ 1543050 h 1746259"/>
              <a:gd name="connsiteX191" fmla="*/ 1477461 w 2369636"/>
              <a:gd name="connsiteY191" fmla="*/ 1530350 h 1746259"/>
              <a:gd name="connsiteX192" fmla="*/ 1486986 w 2369636"/>
              <a:gd name="connsiteY192" fmla="*/ 1527175 h 1746259"/>
              <a:gd name="connsiteX193" fmla="*/ 1496511 w 2369636"/>
              <a:gd name="connsiteY193" fmla="*/ 1508125 h 1746259"/>
              <a:gd name="connsiteX194" fmla="*/ 1506036 w 2369636"/>
              <a:gd name="connsiteY194" fmla="*/ 1501775 h 1746259"/>
              <a:gd name="connsiteX195" fmla="*/ 1512386 w 2369636"/>
              <a:gd name="connsiteY195" fmla="*/ 1473200 h 1746259"/>
              <a:gd name="connsiteX196" fmla="*/ 1506036 w 2369636"/>
              <a:gd name="connsiteY196" fmla="*/ 1454150 h 1746259"/>
              <a:gd name="connsiteX197" fmla="*/ 1502861 w 2369636"/>
              <a:gd name="connsiteY197" fmla="*/ 1444625 h 1746259"/>
              <a:gd name="connsiteX198" fmla="*/ 1506036 w 2369636"/>
              <a:gd name="connsiteY198" fmla="*/ 1435100 h 1746259"/>
              <a:gd name="connsiteX199" fmla="*/ 1534611 w 2369636"/>
              <a:gd name="connsiteY199" fmla="*/ 1425575 h 1746259"/>
              <a:gd name="connsiteX200" fmla="*/ 1553661 w 2369636"/>
              <a:gd name="connsiteY200" fmla="*/ 1419225 h 1746259"/>
              <a:gd name="connsiteX201" fmla="*/ 1563186 w 2369636"/>
              <a:gd name="connsiteY201" fmla="*/ 1416050 h 1746259"/>
              <a:gd name="connsiteX202" fmla="*/ 1575886 w 2369636"/>
              <a:gd name="connsiteY202" fmla="*/ 1412875 h 1746259"/>
              <a:gd name="connsiteX203" fmla="*/ 1594936 w 2369636"/>
              <a:gd name="connsiteY203" fmla="*/ 1406525 h 1746259"/>
              <a:gd name="connsiteX204" fmla="*/ 1617161 w 2369636"/>
              <a:gd name="connsiteY204" fmla="*/ 1397000 h 1746259"/>
              <a:gd name="connsiteX205" fmla="*/ 1623511 w 2369636"/>
              <a:gd name="connsiteY205" fmla="*/ 1374775 h 1746259"/>
              <a:gd name="connsiteX206" fmla="*/ 1626686 w 2369636"/>
              <a:gd name="connsiteY206" fmla="*/ 1336675 h 1746259"/>
              <a:gd name="connsiteX207" fmla="*/ 1629861 w 2369636"/>
              <a:gd name="connsiteY207" fmla="*/ 1327150 h 1746259"/>
              <a:gd name="connsiteX208" fmla="*/ 1636211 w 2369636"/>
              <a:gd name="connsiteY208" fmla="*/ 1301750 h 1746259"/>
              <a:gd name="connsiteX209" fmla="*/ 1642561 w 2369636"/>
              <a:gd name="connsiteY209" fmla="*/ 1263650 h 1746259"/>
              <a:gd name="connsiteX210" fmla="*/ 1626686 w 2369636"/>
              <a:gd name="connsiteY210" fmla="*/ 1155700 h 1746259"/>
              <a:gd name="connsiteX211" fmla="*/ 1610811 w 2369636"/>
              <a:gd name="connsiteY211" fmla="*/ 1152525 h 1746259"/>
              <a:gd name="connsiteX212" fmla="*/ 1598111 w 2369636"/>
              <a:gd name="connsiteY212" fmla="*/ 1139825 h 1746259"/>
              <a:gd name="connsiteX213" fmla="*/ 1582236 w 2369636"/>
              <a:gd name="connsiteY213" fmla="*/ 1130300 h 1746259"/>
              <a:gd name="connsiteX214" fmla="*/ 1585411 w 2369636"/>
              <a:gd name="connsiteY214" fmla="*/ 1120775 h 1746259"/>
              <a:gd name="connsiteX215" fmla="*/ 1591761 w 2369636"/>
              <a:gd name="connsiteY215" fmla="*/ 1111250 h 1746259"/>
              <a:gd name="connsiteX216" fmla="*/ 1617161 w 2369636"/>
              <a:gd name="connsiteY216" fmla="*/ 1101725 h 1746259"/>
              <a:gd name="connsiteX217" fmla="*/ 1626686 w 2369636"/>
              <a:gd name="connsiteY217" fmla="*/ 1095375 h 1746259"/>
              <a:gd name="connsiteX218" fmla="*/ 1629861 w 2369636"/>
              <a:gd name="connsiteY218" fmla="*/ 1085850 h 1746259"/>
              <a:gd name="connsiteX219" fmla="*/ 1626686 w 2369636"/>
              <a:gd name="connsiteY219" fmla="*/ 1019175 h 1746259"/>
              <a:gd name="connsiteX220" fmla="*/ 1601286 w 2369636"/>
              <a:gd name="connsiteY220" fmla="*/ 996950 h 1746259"/>
              <a:gd name="connsiteX221" fmla="*/ 1579061 w 2369636"/>
              <a:gd name="connsiteY221" fmla="*/ 974725 h 1746259"/>
              <a:gd name="connsiteX222" fmla="*/ 1569536 w 2369636"/>
              <a:gd name="connsiteY222" fmla="*/ 965200 h 1746259"/>
              <a:gd name="connsiteX223" fmla="*/ 1563186 w 2369636"/>
              <a:gd name="connsiteY223" fmla="*/ 955675 h 1746259"/>
              <a:gd name="connsiteX224" fmla="*/ 1569536 w 2369636"/>
              <a:gd name="connsiteY224" fmla="*/ 946150 h 1746259"/>
              <a:gd name="connsiteX225" fmla="*/ 1591761 w 2369636"/>
              <a:gd name="connsiteY225" fmla="*/ 933450 h 1746259"/>
              <a:gd name="connsiteX226" fmla="*/ 1601286 w 2369636"/>
              <a:gd name="connsiteY226" fmla="*/ 927100 h 1746259"/>
              <a:gd name="connsiteX227" fmla="*/ 1604461 w 2369636"/>
              <a:gd name="connsiteY227" fmla="*/ 917575 h 1746259"/>
              <a:gd name="connsiteX228" fmla="*/ 1598111 w 2369636"/>
              <a:gd name="connsiteY228" fmla="*/ 828675 h 1746259"/>
              <a:gd name="connsiteX229" fmla="*/ 1591761 w 2369636"/>
              <a:gd name="connsiteY229" fmla="*/ 803275 h 1746259"/>
              <a:gd name="connsiteX230" fmla="*/ 1579061 w 2369636"/>
              <a:gd name="connsiteY230" fmla="*/ 784225 h 1746259"/>
              <a:gd name="connsiteX231" fmla="*/ 1572711 w 2369636"/>
              <a:gd name="connsiteY231" fmla="*/ 768350 h 1746259"/>
              <a:gd name="connsiteX232" fmla="*/ 1556836 w 2369636"/>
              <a:gd name="connsiteY232" fmla="*/ 739775 h 1746259"/>
              <a:gd name="connsiteX233" fmla="*/ 1537786 w 2369636"/>
              <a:gd name="connsiteY233" fmla="*/ 720725 h 1746259"/>
              <a:gd name="connsiteX234" fmla="*/ 1528261 w 2369636"/>
              <a:gd name="connsiteY234" fmla="*/ 714375 h 1746259"/>
              <a:gd name="connsiteX235" fmla="*/ 1518736 w 2369636"/>
              <a:gd name="connsiteY235" fmla="*/ 704850 h 1746259"/>
              <a:gd name="connsiteX236" fmla="*/ 1534611 w 2369636"/>
              <a:gd name="connsiteY236" fmla="*/ 692150 h 1746259"/>
              <a:gd name="connsiteX237" fmla="*/ 1540961 w 2369636"/>
              <a:gd name="connsiteY237" fmla="*/ 682625 h 1746259"/>
              <a:gd name="connsiteX238" fmla="*/ 1560011 w 2369636"/>
              <a:gd name="connsiteY238" fmla="*/ 676275 h 1746259"/>
              <a:gd name="connsiteX239" fmla="*/ 1585411 w 2369636"/>
              <a:gd name="connsiteY239" fmla="*/ 663575 h 1746259"/>
              <a:gd name="connsiteX240" fmla="*/ 1598111 w 2369636"/>
              <a:gd name="connsiteY240" fmla="*/ 650875 h 1746259"/>
              <a:gd name="connsiteX241" fmla="*/ 1607636 w 2369636"/>
              <a:gd name="connsiteY241" fmla="*/ 647700 h 1746259"/>
              <a:gd name="connsiteX242" fmla="*/ 1626686 w 2369636"/>
              <a:gd name="connsiteY242" fmla="*/ 635000 h 1746259"/>
              <a:gd name="connsiteX243" fmla="*/ 1890211 w 2369636"/>
              <a:gd name="connsiteY243" fmla="*/ 625475 h 1746259"/>
              <a:gd name="connsiteX244" fmla="*/ 1909261 w 2369636"/>
              <a:gd name="connsiteY244" fmla="*/ 619125 h 1746259"/>
              <a:gd name="connsiteX245" fmla="*/ 1918786 w 2369636"/>
              <a:gd name="connsiteY245" fmla="*/ 600075 h 1746259"/>
              <a:gd name="connsiteX246" fmla="*/ 1925136 w 2369636"/>
              <a:gd name="connsiteY246" fmla="*/ 571500 h 1746259"/>
              <a:gd name="connsiteX247" fmla="*/ 1921961 w 2369636"/>
              <a:gd name="connsiteY247" fmla="*/ 558800 h 1746259"/>
              <a:gd name="connsiteX248" fmla="*/ 1918786 w 2369636"/>
              <a:gd name="connsiteY248" fmla="*/ 523875 h 1746259"/>
              <a:gd name="connsiteX249" fmla="*/ 1918786 w 2369636"/>
              <a:gd name="connsiteY249" fmla="*/ 485775 h 1746259"/>
              <a:gd name="connsiteX250" fmla="*/ 1947361 w 2369636"/>
              <a:gd name="connsiteY250" fmla="*/ 466725 h 1746259"/>
              <a:gd name="connsiteX251" fmla="*/ 1950536 w 2369636"/>
              <a:gd name="connsiteY251" fmla="*/ 457200 h 1746259"/>
              <a:gd name="connsiteX252" fmla="*/ 1960061 w 2369636"/>
              <a:gd name="connsiteY252" fmla="*/ 450850 h 1746259"/>
              <a:gd name="connsiteX253" fmla="*/ 1963236 w 2369636"/>
              <a:gd name="connsiteY253" fmla="*/ 441325 h 1746259"/>
              <a:gd name="connsiteX254" fmla="*/ 1972761 w 2369636"/>
              <a:gd name="connsiteY254" fmla="*/ 438150 h 1746259"/>
              <a:gd name="connsiteX255" fmla="*/ 1991811 w 2369636"/>
              <a:gd name="connsiteY255" fmla="*/ 425450 h 1746259"/>
              <a:gd name="connsiteX256" fmla="*/ 2010861 w 2369636"/>
              <a:gd name="connsiteY256" fmla="*/ 415925 h 1746259"/>
              <a:gd name="connsiteX257" fmla="*/ 2077536 w 2369636"/>
              <a:gd name="connsiteY257" fmla="*/ 400050 h 1746259"/>
              <a:gd name="connsiteX258" fmla="*/ 2118811 w 2369636"/>
              <a:gd name="connsiteY258" fmla="*/ 393700 h 1746259"/>
              <a:gd name="connsiteX259" fmla="*/ 2191836 w 2369636"/>
              <a:gd name="connsiteY259" fmla="*/ 387350 h 1746259"/>
              <a:gd name="connsiteX260" fmla="*/ 2229936 w 2369636"/>
              <a:gd name="connsiteY260" fmla="*/ 377825 h 1746259"/>
              <a:gd name="connsiteX261" fmla="*/ 2248986 w 2369636"/>
              <a:gd name="connsiteY261" fmla="*/ 374650 h 1746259"/>
              <a:gd name="connsiteX262" fmla="*/ 2261686 w 2369636"/>
              <a:gd name="connsiteY262" fmla="*/ 368300 h 1746259"/>
              <a:gd name="connsiteX263" fmla="*/ 2280736 w 2369636"/>
              <a:gd name="connsiteY263" fmla="*/ 358775 h 1746259"/>
              <a:gd name="connsiteX264" fmla="*/ 2306136 w 2369636"/>
              <a:gd name="connsiteY264" fmla="*/ 349250 h 1746259"/>
              <a:gd name="connsiteX265" fmla="*/ 2315661 w 2369636"/>
              <a:gd name="connsiteY265" fmla="*/ 342900 h 1746259"/>
              <a:gd name="connsiteX266" fmla="*/ 2328361 w 2369636"/>
              <a:gd name="connsiteY266" fmla="*/ 327025 h 1746259"/>
              <a:gd name="connsiteX267" fmla="*/ 2341061 w 2369636"/>
              <a:gd name="connsiteY267" fmla="*/ 307975 h 1746259"/>
              <a:gd name="connsiteX268" fmla="*/ 2347411 w 2369636"/>
              <a:gd name="connsiteY268" fmla="*/ 298450 h 1746259"/>
              <a:gd name="connsiteX269" fmla="*/ 2350586 w 2369636"/>
              <a:gd name="connsiteY269" fmla="*/ 288925 h 1746259"/>
              <a:gd name="connsiteX270" fmla="*/ 2366461 w 2369636"/>
              <a:gd name="connsiteY270" fmla="*/ 269875 h 1746259"/>
              <a:gd name="connsiteX271" fmla="*/ 2369636 w 2369636"/>
              <a:gd name="connsiteY271" fmla="*/ 254000 h 1746259"/>
              <a:gd name="connsiteX0" fmla="*/ 2369636 w 2369636"/>
              <a:gd name="connsiteY0" fmla="*/ 254000 h 1746259"/>
              <a:gd name="connsiteX1" fmla="*/ 2369636 w 2369636"/>
              <a:gd name="connsiteY1" fmla="*/ 254000 h 1746259"/>
              <a:gd name="connsiteX2" fmla="*/ 2341061 w 2369636"/>
              <a:gd name="connsiteY2" fmla="*/ 257175 h 1746259"/>
              <a:gd name="connsiteX3" fmla="*/ 2331536 w 2369636"/>
              <a:gd name="connsiteY3" fmla="*/ 254000 h 1746259"/>
              <a:gd name="connsiteX4" fmla="*/ 2315661 w 2369636"/>
              <a:gd name="connsiteY4" fmla="*/ 250825 h 1746259"/>
              <a:gd name="connsiteX5" fmla="*/ 2296611 w 2369636"/>
              <a:gd name="connsiteY5" fmla="*/ 244475 h 1746259"/>
              <a:gd name="connsiteX6" fmla="*/ 2274386 w 2369636"/>
              <a:gd name="connsiteY6" fmla="*/ 241300 h 1746259"/>
              <a:gd name="connsiteX7" fmla="*/ 2264861 w 2369636"/>
              <a:gd name="connsiteY7" fmla="*/ 238125 h 1746259"/>
              <a:gd name="connsiteX8" fmla="*/ 2236286 w 2369636"/>
              <a:gd name="connsiteY8" fmla="*/ 222250 h 1746259"/>
              <a:gd name="connsiteX9" fmla="*/ 2233111 w 2369636"/>
              <a:gd name="connsiteY9" fmla="*/ 212725 h 1746259"/>
              <a:gd name="connsiteX10" fmla="*/ 2226761 w 2369636"/>
              <a:gd name="connsiteY10" fmla="*/ 190500 h 1746259"/>
              <a:gd name="connsiteX11" fmla="*/ 2210886 w 2369636"/>
              <a:gd name="connsiteY11" fmla="*/ 171450 h 1746259"/>
              <a:gd name="connsiteX12" fmla="*/ 2204536 w 2369636"/>
              <a:gd name="connsiteY12" fmla="*/ 161925 h 1746259"/>
              <a:gd name="connsiteX13" fmla="*/ 2185486 w 2369636"/>
              <a:gd name="connsiteY13" fmla="*/ 155575 h 1746259"/>
              <a:gd name="connsiteX14" fmla="*/ 2144211 w 2369636"/>
              <a:gd name="connsiteY14" fmla="*/ 149225 h 1746259"/>
              <a:gd name="connsiteX15" fmla="*/ 2099761 w 2369636"/>
              <a:gd name="connsiteY15" fmla="*/ 136525 h 1746259"/>
              <a:gd name="connsiteX16" fmla="*/ 2080711 w 2369636"/>
              <a:gd name="connsiteY16" fmla="*/ 133350 h 1746259"/>
              <a:gd name="connsiteX17" fmla="*/ 2071186 w 2369636"/>
              <a:gd name="connsiteY17" fmla="*/ 127000 h 1746259"/>
              <a:gd name="connsiteX18" fmla="*/ 2058486 w 2369636"/>
              <a:gd name="connsiteY18" fmla="*/ 107950 h 1746259"/>
              <a:gd name="connsiteX19" fmla="*/ 2048961 w 2369636"/>
              <a:gd name="connsiteY19" fmla="*/ 104775 h 1746259"/>
              <a:gd name="connsiteX20" fmla="*/ 2045786 w 2369636"/>
              <a:gd name="connsiteY20" fmla="*/ 95250 h 1746259"/>
              <a:gd name="connsiteX21" fmla="*/ 2026736 w 2369636"/>
              <a:gd name="connsiteY21" fmla="*/ 88900 h 1746259"/>
              <a:gd name="connsiteX22" fmla="*/ 2001336 w 2369636"/>
              <a:gd name="connsiteY22" fmla="*/ 66675 h 1746259"/>
              <a:gd name="connsiteX23" fmla="*/ 1991811 w 2369636"/>
              <a:gd name="connsiteY23" fmla="*/ 63500 h 1746259"/>
              <a:gd name="connsiteX24" fmla="*/ 1972761 w 2369636"/>
              <a:gd name="connsiteY24" fmla="*/ 50800 h 1746259"/>
              <a:gd name="connsiteX25" fmla="*/ 1960061 w 2369636"/>
              <a:gd name="connsiteY25" fmla="*/ 41275 h 1746259"/>
              <a:gd name="connsiteX26" fmla="*/ 1947361 w 2369636"/>
              <a:gd name="connsiteY26" fmla="*/ 38100 h 1746259"/>
              <a:gd name="connsiteX27" fmla="*/ 1937836 w 2369636"/>
              <a:gd name="connsiteY27" fmla="*/ 31750 h 1746259"/>
              <a:gd name="connsiteX28" fmla="*/ 1912436 w 2369636"/>
              <a:gd name="connsiteY28" fmla="*/ 25400 h 1746259"/>
              <a:gd name="connsiteX29" fmla="*/ 1902911 w 2369636"/>
              <a:gd name="connsiteY29" fmla="*/ 22225 h 1746259"/>
              <a:gd name="connsiteX30" fmla="*/ 1890211 w 2369636"/>
              <a:gd name="connsiteY30" fmla="*/ 19050 h 1746259"/>
              <a:gd name="connsiteX31" fmla="*/ 1874336 w 2369636"/>
              <a:gd name="connsiteY31" fmla="*/ 15875 h 1746259"/>
              <a:gd name="connsiteX32" fmla="*/ 1855286 w 2369636"/>
              <a:gd name="connsiteY32" fmla="*/ 9525 h 1746259"/>
              <a:gd name="connsiteX33" fmla="*/ 1845761 w 2369636"/>
              <a:gd name="connsiteY33" fmla="*/ 6350 h 1746259"/>
              <a:gd name="connsiteX34" fmla="*/ 1804486 w 2369636"/>
              <a:gd name="connsiteY34" fmla="*/ 0 h 1746259"/>
              <a:gd name="connsiteX35" fmla="*/ 1756861 w 2369636"/>
              <a:gd name="connsiteY35" fmla="*/ 3175 h 1746259"/>
              <a:gd name="connsiteX36" fmla="*/ 1747336 w 2369636"/>
              <a:gd name="connsiteY36" fmla="*/ 6350 h 1746259"/>
              <a:gd name="connsiteX37" fmla="*/ 1715586 w 2369636"/>
              <a:gd name="connsiteY37" fmla="*/ 15875 h 1746259"/>
              <a:gd name="connsiteX38" fmla="*/ 1706061 w 2369636"/>
              <a:gd name="connsiteY38" fmla="*/ 19050 h 1746259"/>
              <a:gd name="connsiteX39" fmla="*/ 1687011 w 2369636"/>
              <a:gd name="connsiteY39" fmla="*/ 31750 h 1746259"/>
              <a:gd name="connsiteX40" fmla="*/ 1677486 w 2369636"/>
              <a:gd name="connsiteY40" fmla="*/ 50800 h 1746259"/>
              <a:gd name="connsiteX41" fmla="*/ 1674311 w 2369636"/>
              <a:gd name="connsiteY41" fmla="*/ 60325 h 1746259"/>
              <a:gd name="connsiteX42" fmla="*/ 1664786 w 2369636"/>
              <a:gd name="connsiteY42" fmla="*/ 66675 h 1746259"/>
              <a:gd name="connsiteX43" fmla="*/ 1652086 w 2369636"/>
              <a:gd name="connsiteY43" fmla="*/ 85725 h 1746259"/>
              <a:gd name="connsiteX44" fmla="*/ 1645736 w 2369636"/>
              <a:gd name="connsiteY44" fmla="*/ 95250 h 1746259"/>
              <a:gd name="connsiteX45" fmla="*/ 1636211 w 2369636"/>
              <a:gd name="connsiteY45" fmla="*/ 101600 h 1746259"/>
              <a:gd name="connsiteX46" fmla="*/ 1610811 w 2369636"/>
              <a:gd name="connsiteY46" fmla="*/ 139700 h 1746259"/>
              <a:gd name="connsiteX47" fmla="*/ 1604461 w 2369636"/>
              <a:gd name="connsiteY47" fmla="*/ 149225 h 1746259"/>
              <a:gd name="connsiteX48" fmla="*/ 1594936 w 2369636"/>
              <a:gd name="connsiteY48" fmla="*/ 155575 h 1746259"/>
              <a:gd name="connsiteX49" fmla="*/ 1588586 w 2369636"/>
              <a:gd name="connsiteY49" fmla="*/ 168275 h 1746259"/>
              <a:gd name="connsiteX50" fmla="*/ 1579061 w 2369636"/>
              <a:gd name="connsiteY50" fmla="*/ 187325 h 1746259"/>
              <a:gd name="connsiteX51" fmla="*/ 1569536 w 2369636"/>
              <a:gd name="connsiteY51" fmla="*/ 193675 h 1746259"/>
              <a:gd name="connsiteX52" fmla="*/ 1563186 w 2369636"/>
              <a:gd name="connsiteY52" fmla="*/ 203200 h 1746259"/>
              <a:gd name="connsiteX53" fmla="*/ 1560011 w 2369636"/>
              <a:gd name="connsiteY53" fmla="*/ 212725 h 1746259"/>
              <a:gd name="connsiteX54" fmla="*/ 1547311 w 2369636"/>
              <a:gd name="connsiteY54" fmla="*/ 231775 h 1746259"/>
              <a:gd name="connsiteX55" fmla="*/ 1550486 w 2369636"/>
              <a:gd name="connsiteY55" fmla="*/ 247650 h 1746259"/>
              <a:gd name="connsiteX56" fmla="*/ 1560011 w 2369636"/>
              <a:gd name="connsiteY56" fmla="*/ 257175 h 1746259"/>
              <a:gd name="connsiteX57" fmla="*/ 1566361 w 2369636"/>
              <a:gd name="connsiteY57" fmla="*/ 266700 h 1746259"/>
              <a:gd name="connsiteX58" fmla="*/ 1569536 w 2369636"/>
              <a:gd name="connsiteY58" fmla="*/ 279400 h 1746259"/>
              <a:gd name="connsiteX59" fmla="*/ 1575886 w 2369636"/>
              <a:gd name="connsiteY59" fmla="*/ 288925 h 1746259"/>
              <a:gd name="connsiteX60" fmla="*/ 1569536 w 2369636"/>
              <a:gd name="connsiteY60" fmla="*/ 317500 h 1746259"/>
              <a:gd name="connsiteX61" fmla="*/ 1563186 w 2369636"/>
              <a:gd name="connsiteY61" fmla="*/ 342900 h 1746259"/>
              <a:gd name="connsiteX62" fmla="*/ 1560011 w 2369636"/>
              <a:gd name="connsiteY62" fmla="*/ 355600 h 1746259"/>
              <a:gd name="connsiteX63" fmla="*/ 1556836 w 2369636"/>
              <a:gd name="connsiteY63" fmla="*/ 365125 h 1746259"/>
              <a:gd name="connsiteX64" fmla="*/ 1547311 w 2369636"/>
              <a:gd name="connsiteY64" fmla="*/ 371475 h 1746259"/>
              <a:gd name="connsiteX65" fmla="*/ 1540961 w 2369636"/>
              <a:gd name="connsiteY65" fmla="*/ 381000 h 1746259"/>
              <a:gd name="connsiteX66" fmla="*/ 1509211 w 2369636"/>
              <a:gd name="connsiteY66" fmla="*/ 400050 h 1746259"/>
              <a:gd name="connsiteX67" fmla="*/ 1499686 w 2369636"/>
              <a:gd name="connsiteY67" fmla="*/ 403225 h 1746259"/>
              <a:gd name="connsiteX68" fmla="*/ 1490161 w 2369636"/>
              <a:gd name="connsiteY68" fmla="*/ 409575 h 1746259"/>
              <a:gd name="connsiteX69" fmla="*/ 1483811 w 2369636"/>
              <a:gd name="connsiteY69" fmla="*/ 419100 h 1746259"/>
              <a:gd name="connsiteX70" fmla="*/ 1464761 w 2369636"/>
              <a:gd name="connsiteY70" fmla="*/ 431800 h 1746259"/>
              <a:gd name="connsiteX71" fmla="*/ 1458411 w 2369636"/>
              <a:gd name="connsiteY71" fmla="*/ 450850 h 1746259"/>
              <a:gd name="connsiteX72" fmla="*/ 1464761 w 2369636"/>
              <a:gd name="connsiteY72" fmla="*/ 469900 h 1746259"/>
              <a:gd name="connsiteX73" fmla="*/ 1436186 w 2369636"/>
              <a:gd name="connsiteY73" fmla="*/ 482600 h 1746259"/>
              <a:gd name="connsiteX74" fmla="*/ 1404436 w 2369636"/>
              <a:gd name="connsiteY74" fmla="*/ 514350 h 1746259"/>
              <a:gd name="connsiteX75" fmla="*/ 1394911 w 2369636"/>
              <a:gd name="connsiteY75" fmla="*/ 520700 h 1746259"/>
              <a:gd name="connsiteX76" fmla="*/ 1385386 w 2369636"/>
              <a:gd name="connsiteY76" fmla="*/ 523875 h 1746259"/>
              <a:gd name="connsiteX77" fmla="*/ 1366336 w 2369636"/>
              <a:gd name="connsiteY77" fmla="*/ 536575 h 1746259"/>
              <a:gd name="connsiteX78" fmla="*/ 1344111 w 2369636"/>
              <a:gd name="connsiteY78" fmla="*/ 517525 h 1746259"/>
              <a:gd name="connsiteX79" fmla="*/ 1331411 w 2369636"/>
              <a:gd name="connsiteY79" fmla="*/ 514350 h 1746259"/>
              <a:gd name="connsiteX80" fmla="*/ 1321886 w 2369636"/>
              <a:gd name="connsiteY80" fmla="*/ 511175 h 1746259"/>
              <a:gd name="connsiteX81" fmla="*/ 1267911 w 2369636"/>
              <a:gd name="connsiteY81" fmla="*/ 514350 h 1746259"/>
              <a:gd name="connsiteX82" fmla="*/ 1255211 w 2369636"/>
              <a:gd name="connsiteY82" fmla="*/ 530225 h 1746259"/>
              <a:gd name="connsiteX83" fmla="*/ 1245686 w 2369636"/>
              <a:gd name="connsiteY83" fmla="*/ 539750 h 1746259"/>
              <a:gd name="connsiteX84" fmla="*/ 1242511 w 2369636"/>
              <a:gd name="connsiteY84" fmla="*/ 549275 h 1746259"/>
              <a:gd name="connsiteX85" fmla="*/ 1223461 w 2369636"/>
              <a:gd name="connsiteY85" fmla="*/ 561975 h 1746259"/>
              <a:gd name="connsiteX86" fmla="*/ 1204411 w 2369636"/>
              <a:gd name="connsiteY86" fmla="*/ 571500 h 1746259"/>
              <a:gd name="connsiteX87" fmla="*/ 1191711 w 2369636"/>
              <a:gd name="connsiteY87" fmla="*/ 590550 h 1746259"/>
              <a:gd name="connsiteX88" fmla="*/ 1194886 w 2369636"/>
              <a:gd name="connsiteY88" fmla="*/ 606425 h 1746259"/>
              <a:gd name="connsiteX89" fmla="*/ 1198061 w 2369636"/>
              <a:gd name="connsiteY89" fmla="*/ 615950 h 1746259"/>
              <a:gd name="connsiteX90" fmla="*/ 1201236 w 2369636"/>
              <a:gd name="connsiteY90" fmla="*/ 631825 h 1746259"/>
              <a:gd name="connsiteX91" fmla="*/ 1191711 w 2369636"/>
              <a:gd name="connsiteY91" fmla="*/ 650875 h 1746259"/>
              <a:gd name="connsiteX92" fmla="*/ 1182186 w 2369636"/>
              <a:gd name="connsiteY92" fmla="*/ 654050 h 1746259"/>
              <a:gd name="connsiteX93" fmla="*/ 1172661 w 2369636"/>
              <a:gd name="connsiteY93" fmla="*/ 660400 h 1746259"/>
              <a:gd name="connsiteX94" fmla="*/ 1153611 w 2369636"/>
              <a:gd name="connsiteY94" fmla="*/ 676275 h 1746259"/>
              <a:gd name="connsiteX95" fmla="*/ 1150436 w 2369636"/>
              <a:gd name="connsiteY95" fmla="*/ 685800 h 1746259"/>
              <a:gd name="connsiteX96" fmla="*/ 1137736 w 2369636"/>
              <a:gd name="connsiteY96" fmla="*/ 714375 h 1746259"/>
              <a:gd name="connsiteX97" fmla="*/ 1131386 w 2369636"/>
              <a:gd name="connsiteY97" fmla="*/ 746125 h 1746259"/>
              <a:gd name="connsiteX98" fmla="*/ 1125036 w 2369636"/>
              <a:gd name="connsiteY98" fmla="*/ 765175 h 1746259"/>
              <a:gd name="connsiteX99" fmla="*/ 1118686 w 2369636"/>
              <a:gd name="connsiteY99" fmla="*/ 774700 h 1746259"/>
              <a:gd name="connsiteX100" fmla="*/ 1112336 w 2369636"/>
              <a:gd name="connsiteY100" fmla="*/ 793750 h 1746259"/>
              <a:gd name="connsiteX101" fmla="*/ 1105986 w 2369636"/>
              <a:gd name="connsiteY101" fmla="*/ 803275 h 1746259"/>
              <a:gd name="connsiteX102" fmla="*/ 1093286 w 2369636"/>
              <a:gd name="connsiteY102" fmla="*/ 831850 h 1746259"/>
              <a:gd name="connsiteX103" fmla="*/ 1096461 w 2369636"/>
              <a:gd name="connsiteY103" fmla="*/ 854075 h 1746259"/>
              <a:gd name="connsiteX104" fmla="*/ 1105986 w 2369636"/>
              <a:gd name="connsiteY104" fmla="*/ 860425 h 1746259"/>
              <a:gd name="connsiteX105" fmla="*/ 1128211 w 2369636"/>
              <a:gd name="connsiteY105" fmla="*/ 869950 h 1746259"/>
              <a:gd name="connsiteX106" fmla="*/ 1144086 w 2369636"/>
              <a:gd name="connsiteY106" fmla="*/ 885825 h 1746259"/>
              <a:gd name="connsiteX107" fmla="*/ 1150436 w 2369636"/>
              <a:gd name="connsiteY107" fmla="*/ 895350 h 1746259"/>
              <a:gd name="connsiteX108" fmla="*/ 1163136 w 2369636"/>
              <a:gd name="connsiteY108" fmla="*/ 898525 h 1746259"/>
              <a:gd name="connsiteX109" fmla="*/ 1175836 w 2369636"/>
              <a:gd name="connsiteY109" fmla="*/ 904875 h 1746259"/>
              <a:gd name="connsiteX110" fmla="*/ 1194886 w 2369636"/>
              <a:gd name="connsiteY110" fmla="*/ 914400 h 1746259"/>
              <a:gd name="connsiteX111" fmla="*/ 1198061 w 2369636"/>
              <a:gd name="connsiteY111" fmla="*/ 923925 h 1746259"/>
              <a:gd name="connsiteX112" fmla="*/ 1153611 w 2369636"/>
              <a:gd name="connsiteY112" fmla="*/ 942975 h 1746259"/>
              <a:gd name="connsiteX113" fmla="*/ 956761 w 2369636"/>
              <a:gd name="connsiteY113" fmla="*/ 949325 h 1746259"/>
              <a:gd name="connsiteX114" fmla="*/ 931361 w 2369636"/>
              <a:gd name="connsiteY114" fmla="*/ 952500 h 1746259"/>
              <a:gd name="connsiteX115" fmla="*/ 912311 w 2369636"/>
              <a:gd name="connsiteY115" fmla="*/ 965200 h 1746259"/>
              <a:gd name="connsiteX116" fmla="*/ 893261 w 2369636"/>
              <a:gd name="connsiteY116" fmla="*/ 971550 h 1746259"/>
              <a:gd name="connsiteX117" fmla="*/ 871036 w 2369636"/>
              <a:gd name="connsiteY117" fmla="*/ 984250 h 1746259"/>
              <a:gd name="connsiteX118" fmla="*/ 861511 w 2369636"/>
              <a:gd name="connsiteY118" fmla="*/ 987425 h 1746259"/>
              <a:gd name="connsiteX119" fmla="*/ 842461 w 2369636"/>
              <a:gd name="connsiteY119" fmla="*/ 1000125 h 1746259"/>
              <a:gd name="connsiteX120" fmla="*/ 832936 w 2369636"/>
              <a:gd name="connsiteY120" fmla="*/ 1006475 h 1746259"/>
              <a:gd name="connsiteX121" fmla="*/ 823411 w 2369636"/>
              <a:gd name="connsiteY121" fmla="*/ 1009650 h 1746259"/>
              <a:gd name="connsiteX122" fmla="*/ 794836 w 2369636"/>
              <a:gd name="connsiteY122" fmla="*/ 1022350 h 1746259"/>
              <a:gd name="connsiteX123" fmla="*/ 744036 w 2369636"/>
              <a:gd name="connsiteY123" fmla="*/ 1025525 h 1746259"/>
              <a:gd name="connsiteX124" fmla="*/ 712286 w 2369636"/>
              <a:gd name="connsiteY124" fmla="*/ 1073150 h 1746259"/>
              <a:gd name="connsiteX125" fmla="*/ 699586 w 2369636"/>
              <a:gd name="connsiteY125" fmla="*/ 1092200 h 1746259"/>
              <a:gd name="connsiteX126" fmla="*/ 702761 w 2369636"/>
              <a:gd name="connsiteY126" fmla="*/ 1125538 h 1746259"/>
              <a:gd name="connsiteX127" fmla="*/ 531311 w 2369636"/>
              <a:gd name="connsiteY127" fmla="*/ 1168401 h 1746259"/>
              <a:gd name="connsiteX128" fmla="*/ 464642 w 2369636"/>
              <a:gd name="connsiteY128" fmla="*/ 1212849 h 1746259"/>
              <a:gd name="connsiteX129" fmla="*/ 364630 w 2369636"/>
              <a:gd name="connsiteY129" fmla="*/ 1193800 h 1746259"/>
              <a:gd name="connsiteX130" fmla="*/ 283661 w 2369636"/>
              <a:gd name="connsiteY130" fmla="*/ 1127125 h 1746259"/>
              <a:gd name="connsiteX131" fmla="*/ 282074 w 2369636"/>
              <a:gd name="connsiteY131" fmla="*/ 1173162 h 1746259"/>
              <a:gd name="connsiteX132" fmla="*/ 251911 w 2369636"/>
              <a:gd name="connsiteY132" fmla="*/ 1192212 h 1746259"/>
              <a:gd name="connsiteX133" fmla="*/ 189998 w 2369636"/>
              <a:gd name="connsiteY133" fmla="*/ 1179512 h 1746259"/>
              <a:gd name="connsiteX134" fmla="*/ 234449 w 2369636"/>
              <a:gd name="connsiteY134" fmla="*/ 1082676 h 1746259"/>
              <a:gd name="connsiteX135" fmla="*/ 180473 w 2369636"/>
              <a:gd name="connsiteY135" fmla="*/ 1041399 h 1746259"/>
              <a:gd name="connsiteX136" fmla="*/ 113799 w 2369636"/>
              <a:gd name="connsiteY136" fmla="*/ 1050924 h 1746259"/>
              <a:gd name="connsiteX137" fmla="*/ 61411 w 2369636"/>
              <a:gd name="connsiteY137" fmla="*/ 1071562 h 1746259"/>
              <a:gd name="connsiteX138" fmla="*/ 1086 w 2369636"/>
              <a:gd name="connsiteY138" fmla="*/ 1157287 h 1746259"/>
              <a:gd name="connsiteX139" fmla="*/ 21729 w 2369636"/>
              <a:gd name="connsiteY139" fmla="*/ 1255712 h 1746259"/>
              <a:gd name="connsiteX140" fmla="*/ 10610 w 2369636"/>
              <a:gd name="connsiteY140" fmla="*/ 1333500 h 1746259"/>
              <a:gd name="connsiteX141" fmla="*/ 156662 w 2369636"/>
              <a:gd name="connsiteY141" fmla="*/ 1592263 h 1746259"/>
              <a:gd name="connsiteX142" fmla="*/ 215399 w 2369636"/>
              <a:gd name="connsiteY142" fmla="*/ 1570037 h 1746259"/>
              <a:gd name="connsiteX143" fmla="*/ 299536 w 2369636"/>
              <a:gd name="connsiteY143" fmla="*/ 1665288 h 1746259"/>
              <a:gd name="connsiteX144" fmla="*/ 261436 w 2369636"/>
              <a:gd name="connsiteY144" fmla="*/ 1719263 h 1746259"/>
              <a:gd name="connsiteX145" fmla="*/ 283667 w 2369636"/>
              <a:gd name="connsiteY145" fmla="*/ 1746249 h 1746259"/>
              <a:gd name="connsiteX146" fmla="*/ 386849 w 2369636"/>
              <a:gd name="connsiteY146" fmla="*/ 1722437 h 1746259"/>
              <a:gd name="connsiteX147" fmla="*/ 409073 w 2369636"/>
              <a:gd name="connsiteY147" fmla="*/ 1716087 h 1746259"/>
              <a:gd name="connsiteX148" fmla="*/ 413836 w 2369636"/>
              <a:gd name="connsiteY148" fmla="*/ 1725612 h 1746259"/>
              <a:gd name="connsiteX149" fmla="*/ 423361 w 2369636"/>
              <a:gd name="connsiteY149" fmla="*/ 1731962 h 1746259"/>
              <a:gd name="connsiteX150" fmla="*/ 466224 w 2369636"/>
              <a:gd name="connsiteY150" fmla="*/ 1736725 h 1746259"/>
              <a:gd name="connsiteX151" fmla="*/ 497974 w 2369636"/>
              <a:gd name="connsiteY151" fmla="*/ 1727200 h 1746259"/>
              <a:gd name="connsiteX152" fmla="*/ 539249 w 2369636"/>
              <a:gd name="connsiteY152" fmla="*/ 1717675 h 1746259"/>
              <a:gd name="connsiteX153" fmla="*/ 551949 w 2369636"/>
              <a:gd name="connsiteY153" fmla="*/ 1722438 h 1746259"/>
              <a:gd name="connsiteX154" fmla="*/ 618624 w 2369636"/>
              <a:gd name="connsiteY154" fmla="*/ 1706562 h 1746259"/>
              <a:gd name="connsiteX155" fmla="*/ 656723 w 2369636"/>
              <a:gd name="connsiteY155" fmla="*/ 1706563 h 1746259"/>
              <a:gd name="connsiteX156" fmla="*/ 755149 w 2369636"/>
              <a:gd name="connsiteY156" fmla="*/ 1733550 h 1746259"/>
              <a:gd name="connsiteX157" fmla="*/ 721811 w 2369636"/>
              <a:gd name="connsiteY157" fmla="*/ 1706562 h 1746259"/>
              <a:gd name="connsiteX158" fmla="*/ 804361 w 2369636"/>
              <a:gd name="connsiteY158" fmla="*/ 1639887 h 1746259"/>
              <a:gd name="connsiteX159" fmla="*/ 845636 w 2369636"/>
              <a:gd name="connsiteY159" fmla="*/ 1620838 h 1746259"/>
              <a:gd name="connsiteX160" fmla="*/ 874211 w 2369636"/>
              <a:gd name="connsiteY160" fmla="*/ 1635125 h 1746259"/>
              <a:gd name="connsiteX161" fmla="*/ 905961 w 2369636"/>
              <a:gd name="connsiteY161" fmla="*/ 1654175 h 1746259"/>
              <a:gd name="connsiteX162" fmla="*/ 939299 w 2369636"/>
              <a:gd name="connsiteY162" fmla="*/ 1619250 h 1746259"/>
              <a:gd name="connsiteX163" fmla="*/ 1078999 w 2369636"/>
              <a:gd name="connsiteY163" fmla="*/ 1616075 h 1746259"/>
              <a:gd name="connsiteX164" fmla="*/ 1105986 w 2369636"/>
              <a:gd name="connsiteY164" fmla="*/ 1539875 h 1746259"/>
              <a:gd name="connsiteX165" fmla="*/ 1071061 w 2369636"/>
              <a:gd name="connsiteY165" fmla="*/ 1573212 h 1746259"/>
              <a:gd name="connsiteX166" fmla="*/ 1137736 w 2369636"/>
              <a:gd name="connsiteY166" fmla="*/ 1581150 h 1746259"/>
              <a:gd name="connsiteX167" fmla="*/ 1136148 w 2369636"/>
              <a:gd name="connsiteY167" fmla="*/ 1606550 h 1746259"/>
              <a:gd name="connsiteX168" fmla="*/ 1145673 w 2369636"/>
              <a:gd name="connsiteY168" fmla="*/ 1606550 h 1746259"/>
              <a:gd name="connsiteX169" fmla="*/ 1185361 w 2369636"/>
              <a:gd name="connsiteY169" fmla="*/ 1616075 h 1746259"/>
              <a:gd name="connsiteX170" fmla="*/ 1204411 w 2369636"/>
              <a:gd name="connsiteY170" fmla="*/ 1631950 h 1746259"/>
              <a:gd name="connsiteX171" fmla="*/ 1213936 w 2369636"/>
              <a:gd name="connsiteY171" fmla="*/ 1641475 h 1746259"/>
              <a:gd name="connsiteX172" fmla="*/ 1223461 w 2369636"/>
              <a:gd name="connsiteY172" fmla="*/ 1644650 h 1746259"/>
              <a:gd name="connsiteX173" fmla="*/ 1242511 w 2369636"/>
              <a:gd name="connsiteY173" fmla="*/ 1654175 h 1746259"/>
              <a:gd name="connsiteX174" fmla="*/ 1245686 w 2369636"/>
              <a:gd name="connsiteY174" fmla="*/ 1663700 h 1746259"/>
              <a:gd name="connsiteX175" fmla="*/ 1264736 w 2369636"/>
              <a:gd name="connsiteY175" fmla="*/ 1679575 h 1746259"/>
              <a:gd name="connsiteX176" fmla="*/ 1293311 w 2369636"/>
              <a:gd name="connsiteY176" fmla="*/ 1685925 h 1746259"/>
              <a:gd name="connsiteX177" fmla="*/ 1309186 w 2369636"/>
              <a:gd name="connsiteY177" fmla="*/ 1682750 h 1746259"/>
              <a:gd name="connsiteX178" fmla="*/ 1315536 w 2369636"/>
              <a:gd name="connsiteY178" fmla="*/ 1673225 h 1746259"/>
              <a:gd name="connsiteX179" fmla="*/ 1325061 w 2369636"/>
              <a:gd name="connsiteY179" fmla="*/ 1666875 h 1746259"/>
              <a:gd name="connsiteX180" fmla="*/ 1328236 w 2369636"/>
              <a:gd name="connsiteY180" fmla="*/ 1657350 h 1746259"/>
              <a:gd name="connsiteX181" fmla="*/ 1347286 w 2369636"/>
              <a:gd name="connsiteY181" fmla="*/ 1644650 h 1746259"/>
              <a:gd name="connsiteX182" fmla="*/ 1363161 w 2369636"/>
              <a:gd name="connsiteY182" fmla="*/ 1625600 h 1746259"/>
              <a:gd name="connsiteX183" fmla="*/ 1372686 w 2369636"/>
              <a:gd name="connsiteY183" fmla="*/ 1622425 h 1746259"/>
              <a:gd name="connsiteX184" fmla="*/ 1382211 w 2369636"/>
              <a:gd name="connsiteY184" fmla="*/ 1616075 h 1746259"/>
              <a:gd name="connsiteX185" fmla="*/ 1398086 w 2369636"/>
              <a:gd name="connsiteY185" fmla="*/ 1603375 h 1746259"/>
              <a:gd name="connsiteX186" fmla="*/ 1407611 w 2369636"/>
              <a:gd name="connsiteY186" fmla="*/ 1593850 h 1746259"/>
              <a:gd name="connsiteX187" fmla="*/ 1417136 w 2369636"/>
              <a:gd name="connsiteY187" fmla="*/ 1587500 h 1746259"/>
              <a:gd name="connsiteX188" fmla="*/ 1429836 w 2369636"/>
              <a:gd name="connsiteY188" fmla="*/ 1568450 h 1746259"/>
              <a:gd name="connsiteX189" fmla="*/ 1436186 w 2369636"/>
              <a:gd name="connsiteY189" fmla="*/ 1558925 h 1746259"/>
              <a:gd name="connsiteX190" fmla="*/ 1458411 w 2369636"/>
              <a:gd name="connsiteY190" fmla="*/ 1543050 h 1746259"/>
              <a:gd name="connsiteX191" fmla="*/ 1477461 w 2369636"/>
              <a:gd name="connsiteY191" fmla="*/ 1530350 h 1746259"/>
              <a:gd name="connsiteX192" fmla="*/ 1486986 w 2369636"/>
              <a:gd name="connsiteY192" fmla="*/ 1527175 h 1746259"/>
              <a:gd name="connsiteX193" fmla="*/ 1496511 w 2369636"/>
              <a:gd name="connsiteY193" fmla="*/ 1508125 h 1746259"/>
              <a:gd name="connsiteX194" fmla="*/ 1506036 w 2369636"/>
              <a:gd name="connsiteY194" fmla="*/ 1501775 h 1746259"/>
              <a:gd name="connsiteX195" fmla="*/ 1512386 w 2369636"/>
              <a:gd name="connsiteY195" fmla="*/ 1473200 h 1746259"/>
              <a:gd name="connsiteX196" fmla="*/ 1506036 w 2369636"/>
              <a:gd name="connsiteY196" fmla="*/ 1454150 h 1746259"/>
              <a:gd name="connsiteX197" fmla="*/ 1502861 w 2369636"/>
              <a:gd name="connsiteY197" fmla="*/ 1444625 h 1746259"/>
              <a:gd name="connsiteX198" fmla="*/ 1506036 w 2369636"/>
              <a:gd name="connsiteY198" fmla="*/ 1435100 h 1746259"/>
              <a:gd name="connsiteX199" fmla="*/ 1534611 w 2369636"/>
              <a:gd name="connsiteY199" fmla="*/ 1425575 h 1746259"/>
              <a:gd name="connsiteX200" fmla="*/ 1553661 w 2369636"/>
              <a:gd name="connsiteY200" fmla="*/ 1419225 h 1746259"/>
              <a:gd name="connsiteX201" fmla="*/ 1563186 w 2369636"/>
              <a:gd name="connsiteY201" fmla="*/ 1416050 h 1746259"/>
              <a:gd name="connsiteX202" fmla="*/ 1575886 w 2369636"/>
              <a:gd name="connsiteY202" fmla="*/ 1412875 h 1746259"/>
              <a:gd name="connsiteX203" fmla="*/ 1594936 w 2369636"/>
              <a:gd name="connsiteY203" fmla="*/ 1406525 h 1746259"/>
              <a:gd name="connsiteX204" fmla="*/ 1617161 w 2369636"/>
              <a:gd name="connsiteY204" fmla="*/ 1397000 h 1746259"/>
              <a:gd name="connsiteX205" fmla="*/ 1623511 w 2369636"/>
              <a:gd name="connsiteY205" fmla="*/ 1374775 h 1746259"/>
              <a:gd name="connsiteX206" fmla="*/ 1626686 w 2369636"/>
              <a:gd name="connsiteY206" fmla="*/ 1336675 h 1746259"/>
              <a:gd name="connsiteX207" fmla="*/ 1629861 w 2369636"/>
              <a:gd name="connsiteY207" fmla="*/ 1327150 h 1746259"/>
              <a:gd name="connsiteX208" fmla="*/ 1636211 w 2369636"/>
              <a:gd name="connsiteY208" fmla="*/ 1301750 h 1746259"/>
              <a:gd name="connsiteX209" fmla="*/ 1642561 w 2369636"/>
              <a:gd name="connsiteY209" fmla="*/ 1263650 h 1746259"/>
              <a:gd name="connsiteX210" fmla="*/ 1626686 w 2369636"/>
              <a:gd name="connsiteY210" fmla="*/ 1155700 h 1746259"/>
              <a:gd name="connsiteX211" fmla="*/ 1610811 w 2369636"/>
              <a:gd name="connsiteY211" fmla="*/ 1152525 h 1746259"/>
              <a:gd name="connsiteX212" fmla="*/ 1598111 w 2369636"/>
              <a:gd name="connsiteY212" fmla="*/ 1139825 h 1746259"/>
              <a:gd name="connsiteX213" fmla="*/ 1582236 w 2369636"/>
              <a:gd name="connsiteY213" fmla="*/ 1130300 h 1746259"/>
              <a:gd name="connsiteX214" fmla="*/ 1585411 w 2369636"/>
              <a:gd name="connsiteY214" fmla="*/ 1120775 h 1746259"/>
              <a:gd name="connsiteX215" fmla="*/ 1591761 w 2369636"/>
              <a:gd name="connsiteY215" fmla="*/ 1111250 h 1746259"/>
              <a:gd name="connsiteX216" fmla="*/ 1617161 w 2369636"/>
              <a:gd name="connsiteY216" fmla="*/ 1101725 h 1746259"/>
              <a:gd name="connsiteX217" fmla="*/ 1626686 w 2369636"/>
              <a:gd name="connsiteY217" fmla="*/ 1095375 h 1746259"/>
              <a:gd name="connsiteX218" fmla="*/ 1629861 w 2369636"/>
              <a:gd name="connsiteY218" fmla="*/ 1085850 h 1746259"/>
              <a:gd name="connsiteX219" fmla="*/ 1626686 w 2369636"/>
              <a:gd name="connsiteY219" fmla="*/ 1019175 h 1746259"/>
              <a:gd name="connsiteX220" fmla="*/ 1601286 w 2369636"/>
              <a:gd name="connsiteY220" fmla="*/ 996950 h 1746259"/>
              <a:gd name="connsiteX221" fmla="*/ 1579061 w 2369636"/>
              <a:gd name="connsiteY221" fmla="*/ 974725 h 1746259"/>
              <a:gd name="connsiteX222" fmla="*/ 1569536 w 2369636"/>
              <a:gd name="connsiteY222" fmla="*/ 965200 h 1746259"/>
              <a:gd name="connsiteX223" fmla="*/ 1563186 w 2369636"/>
              <a:gd name="connsiteY223" fmla="*/ 955675 h 1746259"/>
              <a:gd name="connsiteX224" fmla="*/ 1569536 w 2369636"/>
              <a:gd name="connsiteY224" fmla="*/ 946150 h 1746259"/>
              <a:gd name="connsiteX225" fmla="*/ 1591761 w 2369636"/>
              <a:gd name="connsiteY225" fmla="*/ 933450 h 1746259"/>
              <a:gd name="connsiteX226" fmla="*/ 1601286 w 2369636"/>
              <a:gd name="connsiteY226" fmla="*/ 927100 h 1746259"/>
              <a:gd name="connsiteX227" fmla="*/ 1604461 w 2369636"/>
              <a:gd name="connsiteY227" fmla="*/ 917575 h 1746259"/>
              <a:gd name="connsiteX228" fmla="*/ 1598111 w 2369636"/>
              <a:gd name="connsiteY228" fmla="*/ 828675 h 1746259"/>
              <a:gd name="connsiteX229" fmla="*/ 1591761 w 2369636"/>
              <a:gd name="connsiteY229" fmla="*/ 803275 h 1746259"/>
              <a:gd name="connsiteX230" fmla="*/ 1579061 w 2369636"/>
              <a:gd name="connsiteY230" fmla="*/ 784225 h 1746259"/>
              <a:gd name="connsiteX231" fmla="*/ 1572711 w 2369636"/>
              <a:gd name="connsiteY231" fmla="*/ 768350 h 1746259"/>
              <a:gd name="connsiteX232" fmla="*/ 1556836 w 2369636"/>
              <a:gd name="connsiteY232" fmla="*/ 739775 h 1746259"/>
              <a:gd name="connsiteX233" fmla="*/ 1537786 w 2369636"/>
              <a:gd name="connsiteY233" fmla="*/ 720725 h 1746259"/>
              <a:gd name="connsiteX234" fmla="*/ 1528261 w 2369636"/>
              <a:gd name="connsiteY234" fmla="*/ 714375 h 1746259"/>
              <a:gd name="connsiteX235" fmla="*/ 1518736 w 2369636"/>
              <a:gd name="connsiteY235" fmla="*/ 704850 h 1746259"/>
              <a:gd name="connsiteX236" fmla="*/ 1534611 w 2369636"/>
              <a:gd name="connsiteY236" fmla="*/ 692150 h 1746259"/>
              <a:gd name="connsiteX237" fmla="*/ 1540961 w 2369636"/>
              <a:gd name="connsiteY237" fmla="*/ 682625 h 1746259"/>
              <a:gd name="connsiteX238" fmla="*/ 1560011 w 2369636"/>
              <a:gd name="connsiteY238" fmla="*/ 676275 h 1746259"/>
              <a:gd name="connsiteX239" fmla="*/ 1585411 w 2369636"/>
              <a:gd name="connsiteY239" fmla="*/ 663575 h 1746259"/>
              <a:gd name="connsiteX240" fmla="*/ 1598111 w 2369636"/>
              <a:gd name="connsiteY240" fmla="*/ 650875 h 1746259"/>
              <a:gd name="connsiteX241" fmla="*/ 1607636 w 2369636"/>
              <a:gd name="connsiteY241" fmla="*/ 647700 h 1746259"/>
              <a:gd name="connsiteX242" fmla="*/ 1626686 w 2369636"/>
              <a:gd name="connsiteY242" fmla="*/ 635000 h 1746259"/>
              <a:gd name="connsiteX243" fmla="*/ 1890211 w 2369636"/>
              <a:gd name="connsiteY243" fmla="*/ 625475 h 1746259"/>
              <a:gd name="connsiteX244" fmla="*/ 1909261 w 2369636"/>
              <a:gd name="connsiteY244" fmla="*/ 619125 h 1746259"/>
              <a:gd name="connsiteX245" fmla="*/ 1918786 w 2369636"/>
              <a:gd name="connsiteY245" fmla="*/ 600075 h 1746259"/>
              <a:gd name="connsiteX246" fmla="*/ 1925136 w 2369636"/>
              <a:gd name="connsiteY246" fmla="*/ 571500 h 1746259"/>
              <a:gd name="connsiteX247" fmla="*/ 1921961 w 2369636"/>
              <a:gd name="connsiteY247" fmla="*/ 558800 h 1746259"/>
              <a:gd name="connsiteX248" fmla="*/ 1918786 w 2369636"/>
              <a:gd name="connsiteY248" fmla="*/ 523875 h 1746259"/>
              <a:gd name="connsiteX249" fmla="*/ 1918786 w 2369636"/>
              <a:gd name="connsiteY249" fmla="*/ 485775 h 1746259"/>
              <a:gd name="connsiteX250" fmla="*/ 1947361 w 2369636"/>
              <a:gd name="connsiteY250" fmla="*/ 466725 h 1746259"/>
              <a:gd name="connsiteX251" fmla="*/ 1950536 w 2369636"/>
              <a:gd name="connsiteY251" fmla="*/ 457200 h 1746259"/>
              <a:gd name="connsiteX252" fmla="*/ 1960061 w 2369636"/>
              <a:gd name="connsiteY252" fmla="*/ 450850 h 1746259"/>
              <a:gd name="connsiteX253" fmla="*/ 1963236 w 2369636"/>
              <a:gd name="connsiteY253" fmla="*/ 441325 h 1746259"/>
              <a:gd name="connsiteX254" fmla="*/ 1972761 w 2369636"/>
              <a:gd name="connsiteY254" fmla="*/ 438150 h 1746259"/>
              <a:gd name="connsiteX255" fmla="*/ 1991811 w 2369636"/>
              <a:gd name="connsiteY255" fmla="*/ 425450 h 1746259"/>
              <a:gd name="connsiteX256" fmla="*/ 2010861 w 2369636"/>
              <a:gd name="connsiteY256" fmla="*/ 415925 h 1746259"/>
              <a:gd name="connsiteX257" fmla="*/ 2077536 w 2369636"/>
              <a:gd name="connsiteY257" fmla="*/ 400050 h 1746259"/>
              <a:gd name="connsiteX258" fmla="*/ 2118811 w 2369636"/>
              <a:gd name="connsiteY258" fmla="*/ 393700 h 1746259"/>
              <a:gd name="connsiteX259" fmla="*/ 2191836 w 2369636"/>
              <a:gd name="connsiteY259" fmla="*/ 387350 h 1746259"/>
              <a:gd name="connsiteX260" fmla="*/ 2229936 w 2369636"/>
              <a:gd name="connsiteY260" fmla="*/ 377825 h 1746259"/>
              <a:gd name="connsiteX261" fmla="*/ 2248986 w 2369636"/>
              <a:gd name="connsiteY261" fmla="*/ 374650 h 1746259"/>
              <a:gd name="connsiteX262" fmla="*/ 2261686 w 2369636"/>
              <a:gd name="connsiteY262" fmla="*/ 368300 h 1746259"/>
              <a:gd name="connsiteX263" fmla="*/ 2280736 w 2369636"/>
              <a:gd name="connsiteY263" fmla="*/ 358775 h 1746259"/>
              <a:gd name="connsiteX264" fmla="*/ 2306136 w 2369636"/>
              <a:gd name="connsiteY264" fmla="*/ 349250 h 1746259"/>
              <a:gd name="connsiteX265" fmla="*/ 2315661 w 2369636"/>
              <a:gd name="connsiteY265" fmla="*/ 342900 h 1746259"/>
              <a:gd name="connsiteX266" fmla="*/ 2328361 w 2369636"/>
              <a:gd name="connsiteY266" fmla="*/ 327025 h 1746259"/>
              <a:gd name="connsiteX267" fmla="*/ 2341061 w 2369636"/>
              <a:gd name="connsiteY267" fmla="*/ 307975 h 1746259"/>
              <a:gd name="connsiteX268" fmla="*/ 2347411 w 2369636"/>
              <a:gd name="connsiteY268" fmla="*/ 298450 h 1746259"/>
              <a:gd name="connsiteX269" fmla="*/ 2350586 w 2369636"/>
              <a:gd name="connsiteY269" fmla="*/ 288925 h 1746259"/>
              <a:gd name="connsiteX270" fmla="*/ 2366461 w 2369636"/>
              <a:gd name="connsiteY270" fmla="*/ 269875 h 1746259"/>
              <a:gd name="connsiteX271" fmla="*/ 2369636 w 2369636"/>
              <a:gd name="connsiteY271" fmla="*/ 254000 h 174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2369636" h="1746259">
                <a:moveTo>
                  <a:pt x="2369636" y="254000"/>
                </a:moveTo>
                <a:lnTo>
                  <a:pt x="2369636" y="254000"/>
                </a:lnTo>
                <a:cubicBezTo>
                  <a:pt x="2360111" y="255058"/>
                  <a:pt x="2350645" y="257175"/>
                  <a:pt x="2341061" y="257175"/>
                </a:cubicBezTo>
                <a:cubicBezTo>
                  <a:pt x="2337714" y="257175"/>
                  <a:pt x="2334783" y="254812"/>
                  <a:pt x="2331536" y="254000"/>
                </a:cubicBezTo>
                <a:cubicBezTo>
                  <a:pt x="2326301" y="252691"/>
                  <a:pt x="2320867" y="252245"/>
                  <a:pt x="2315661" y="250825"/>
                </a:cubicBezTo>
                <a:cubicBezTo>
                  <a:pt x="2309203" y="249064"/>
                  <a:pt x="2303237" y="245422"/>
                  <a:pt x="2296611" y="244475"/>
                </a:cubicBezTo>
                <a:lnTo>
                  <a:pt x="2274386" y="241300"/>
                </a:lnTo>
                <a:cubicBezTo>
                  <a:pt x="2271211" y="240242"/>
                  <a:pt x="2267919" y="239484"/>
                  <a:pt x="2264861" y="238125"/>
                </a:cubicBezTo>
                <a:cubicBezTo>
                  <a:pt x="2248014" y="230637"/>
                  <a:pt x="2248700" y="230526"/>
                  <a:pt x="2236286" y="222250"/>
                </a:cubicBezTo>
                <a:cubicBezTo>
                  <a:pt x="2235228" y="219075"/>
                  <a:pt x="2234030" y="215943"/>
                  <a:pt x="2233111" y="212725"/>
                </a:cubicBezTo>
                <a:cubicBezTo>
                  <a:pt x="2231755" y="207978"/>
                  <a:pt x="2229299" y="195575"/>
                  <a:pt x="2226761" y="190500"/>
                </a:cubicBezTo>
                <a:cubicBezTo>
                  <a:pt x="2220849" y="178676"/>
                  <a:pt x="2219663" y="181983"/>
                  <a:pt x="2210886" y="171450"/>
                </a:cubicBezTo>
                <a:cubicBezTo>
                  <a:pt x="2208443" y="168519"/>
                  <a:pt x="2207772" y="163947"/>
                  <a:pt x="2204536" y="161925"/>
                </a:cubicBezTo>
                <a:cubicBezTo>
                  <a:pt x="2198860" y="158377"/>
                  <a:pt x="2191836" y="157692"/>
                  <a:pt x="2185486" y="155575"/>
                </a:cubicBezTo>
                <a:cubicBezTo>
                  <a:pt x="2165871" y="149037"/>
                  <a:pt x="2179291" y="152733"/>
                  <a:pt x="2144211" y="149225"/>
                </a:cubicBezTo>
                <a:cubicBezTo>
                  <a:pt x="2129112" y="144192"/>
                  <a:pt x="2115708" y="139183"/>
                  <a:pt x="2099761" y="136525"/>
                </a:cubicBezTo>
                <a:lnTo>
                  <a:pt x="2080711" y="133350"/>
                </a:lnTo>
                <a:cubicBezTo>
                  <a:pt x="2077536" y="131233"/>
                  <a:pt x="2073699" y="129872"/>
                  <a:pt x="2071186" y="127000"/>
                </a:cubicBezTo>
                <a:cubicBezTo>
                  <a:pt x="2066160" y="121257"/>
                  <a:pt x="2065726" y="110363"/>
                  <a:pt x="2058486" y="107950"/>
                </a:cubicBezTo>
                <a:lnTo>
                  <a:pt x="2048961" y="104775"/>
                </a:lnTo>
                <a:cubicBezTo>
                  <a:pt x="2047903" y="101600"/>
                  <a:pt x="2048509" y="97195"/>
                  <a:pt x="2045786" y="95250"/>
                </a:cubicBezTo>
                <a:cubicBezTo>
                  <a:pt x="2040339" y="91359"/>
                  <a:pt x="2026736" y="88900"/>
                  <a:pt x="2026736" y="88900"/>
                </a:cubicBezTo>
                <a:cubicBezTo>
                  <a:pt x="2019328" y="77788"/>
                  <a:pt x="2017211" y="71967"/>
                  <a:pt x="2001336" y="66675"/>
                </a:cubicBezTo>
                <a:cubicBezTo>
                  <a:pt x="1998161" y="65617"/>
                  <a:pt x="1994737" y="65125"/>
                  <a:pt x="1991811" y="63500"/>
                </a:cubicBezTo>
                <a:cubicBezTo>
                  <a:pt x="1985140" y="59794"/>
                  <a:pt x="1978866" y="55379"/>
                  <a:pt x="1972761" y="50800"/>
                </a:cubicBezTo>
                <a:cubicBezTo>
                  <a:pt x="1968528" y="47625"/>
                  <a:pt x="1964794" y="43642"/>
                  <a:pt x="1960061" y="41275"/>
                </a:cubicBezTo>
                <a:cubicBezTo>
                  <a:pt x="1956158" y="39324"/>
                  <a:pt x="1951594" y="39158"/>
                  <a:pt x="1947361" y="38100"/>
                </a:cubicBezTo>
                <a:cubicBezTo>
                  <a:pt x="1944186" y="35983"/>
                  <a:pt x="1941249" y="33457"/>
                  <a:pt x="1937836" y="31750"/>
                </a:cubicBezTo>
                <a:cubicBezTo>
                  <a:pt x="1930578" y="28121"/>
                  <a:pt x="1919682" y="27211"/>
                  <a:pt x="1912436" y="25400"/>
                </a:cubicBezTo>
                <a:cubicBezTo>
                  <a:pt x="1909189" y="24588"/>
                  <a:pt x="1906129" y="23144"/>
                  <a:pt x="1902911" y="22225"/>
                </a:cubicBezTo>
                <a:cubicBezTo>
                  <a:pt x="1898715" y="21026"/>
                  <a:pt x="1894471" y="19997"/>
                  <a:pt x="1890211" y="19050"/>
                </a:cubicBezTo>
                <a:cubicBezTo>
                  <a:pt x="1884943" y="17879"/>
                  <a:pt x="1879542" y="17295"/>
                  <a:pt x="1874336" y="15875"/>
                </a:cubicBezTo>
                <a:cubicBezTo>
                  <a:pt x="1867878" y="14114"/>
                  <a:pt x="1861636" y="11642"/>
                  <a:pt x="1855286" y="9525"/>
                </a:cubicBezTo>
                <a:cubicBezTo>
                  <a:pt x="1852111" y="8467"/>
                  <a:pt x="1849043" y="7006"/>
                  <a:pt x="1845761" y="6350"/>
                </a:cubicBezTo>
                <a:cubicBezTo>
                  <a:pt x="1821519" y="1502"/>
                  <a:pt x="1835241" y="3844"/>
                  <a:pt x="1804486" y="0"/>
                </a:cubicBezTo>
                <a:cubicBezTo>
                  <a:pt x="1788611" y="1058"/>
                  <a:pt x="1772674" y="1418"/>
                  <a:pt x="1756861" y="3175"/>
                </a:cubicBezTo>
                <a:cubicBezTo>
                  <a:pt x="1753535" y="3545"/>
                  <a:pt x="1750554" y="5431"/>
                  <a:pt x="1747336" y="6350"/>
                </a:cubicBezTo>
                <a:cubicBezTo>
                  <a:pt x="1713747" y="15947"/>
                  <a:pt x="1760857" y="785"/>
                  <a:pt x="1715586" y="15875"/>
                </a:cubicBezTo>
                <a:cubicBezTo>
                  <a:pt x="1712411" y="16933"/>
                  <a:pt x="1708846" y="17194"/>
                  <a:pt x="1706061" y="19050"/>
                </a:cubicBezTo>
                <a:lnTo>
                  <a:pt x="1687011" y="31750"/>
                </a:lnTo>
                <a:cubicBezTo>
                  <a:pt x="1679031" y="55691"/>
                  <a:pt x="1689796" y="26181"/>
                  <a:pt x="1677486" y="50800"/>
                </a:cubicBezTo>
                <a:cubicBezTo>
                  <a:pt x="1675989" y="53793"/>
                  <a:pt x="1676402" y="57712"/>
                  <a:pt x="1674311" y="60325"/>
                </a:cubicBezTo>
                <a:cubicBezTo>
                  <a:pt x="1671927" y="63305"/>
                  <a:pt x="1667961" y="64558"/>
                  <a:pt x="1664786" y="66675"/>
                </a:cubicBezTo>
                <a:lnTo>
                  <a:pt x="1652086" y="85725"/>
                </a:lnTo>
                <a:cubicBezTo>
                  <a:pt x="1649969" y="88900"/>
                  <a:pt x="1648911" y="93133"/>
                  <a:pt x="1645736" y="95250"/>
                </a:cubicBezTo>
                <a:lnTo>
                  <a:pt x="1636211" y="101600"/>
                </a:lnTo>
                <a:lnTo>
                  <a:pt x="1610811" y="139700"/>
                </a:lnTo>
                <a:cubicBezTo>
                  <a:pt x="1608694" y="142875"/>
                  <a:pt x="1607636" y="147108"/>
                  <a:pt x="1604461" y="149225"/>
                </a:cubicBezTo>
                <a:lnTo>
                  <a:pt x="1594936" y="155575"/>
                </a:lnTo>
                <a:cubicBezTo>
                  <a:pt x="1592819" y="159808"/>
                  <a:pt x="1590450" y="163925"/>
                  <a:pt x="1588586" y="168275"/>
                </a:cubicBezTo>
                <a:cubicBezTo>
                  <a:pt x="1584713" y="177313"/>
                  <a:pt x="1586688" y="179698"/>
                  <a:pt x="1579061" y="187325"/>
                </a:cubicBezTo>
                <a:cubicBezTo>
                  <a:pt x="1576363" y="190023"/>
                  <a:pt x="1572711" y="191558"/>
                  <a:pt x="1569536" y="193675"/>
                </a:cubicBezTo>
                <a:cubicBezTo>
                  <a:pt x="1567419" y="196850"/>
                  <a:pt x="1564893" y="199787"/>
                  <a:pt x="1563186" y="203200"/>
                </a:cubicBezTo>
                <a:cubicBezTo>
                  <a:pt x="1561689" y="206193"/>
                  <a:pt x="1561636" y="209799"/>
                  <a:pt x="1560011" y="212725"/>
                </a:cubicBezTo>
                <a:cubicBezTo>
                  <a:pt x="1556305" y="219396"/>
                  <a:pt x="1547311" y="231775"/>
                  <a:pt x="1547311" y="231775"/>
                </a:cubicBezTo>
                <a:cubicBezTo>
                  <a:pt x="1548369" y="237067"/>
                  <a:pt x="1548073" y="242823"/>
                  <a:pt x="1550486" y="247650"/>
                </a:cubicBezTo>
                <a:cubicBezTo>
                  <a:pt x="1552494" y="251666"/>
                  <a:pt x="1557136" y="253726"/>
                  <a:pt x="1560011" y="257175"/>
                </a:cubicBezTo>
                <a:cubicBezTo>
                  <a:pt x="1562454" y="260106"/>
                  <a:pt x="1564244" y="263525"/>
                  <a:pt x="1566361" y="266700"/>
                </a:cubicBezTo>
                <a:cubicBezTo>
                  <a:pt x="1567419" y="270933"/>
                  <a:pt x="1567817" y="275389"/>
                  <a:pt x="1569536" y="279400"/>
                </a:cubicBezTo>
                <a:cubicBezTo>
                  <a:pt x="1571039" y="282907"/>
                  <a:pt x="1575465" y="285132"/>
                  <a:pt x="1575886" y="288925"/>
                </a:cubicBezTo>
                <a:cubicBezTo>
                  <a:pt x="1577100" y="299849"/>
                  <a:pt x="1572179" y="307809"/>
                  <a:pt x="1569536" y="317500"/>
                </a:cubicBezTo>
                <a:cubicBezTo>
                  <a:pt x="1567240" y="325920"/>
                  <a:pt x="1565303" y="334433"/>
                  <a:pt x="1563186" y="342900"/>
                </a:cubicBezTo>
                <a:cubicBezTo>
                  <a:pt x="1562128" y="347133"/>
                  <a:pt x="1561391" y="351460"/>
                  <a:pt x="1560011" y="355600"/>
                </a:cubicBezTo>
                <a:cubicBezTo>
                  <a:pt x="1558953" y="358775"/>
                  <a:pt x="1558927" y="362512"/>
                  <a:pt x="1556836" y="365125"/>
                </a:cubicBezTo>
                <a:cubicBezTo>
                  <a:pt x="1554452" y="368105"/>
                  <a:pt x="1550486" y="369358"/>
                  <a:pt x="1547311" y="371475"/>
                </a:cubicBezTo>
                <a:cubicBezTo>
                  <a:pt x="1545194" y="374650"/>
                  <a:pt x="1543833" y="378487"/>
                  <a:pt x="1540961" y="381000"/>
                </a:cubicBezTo>
                <a:cubicBezTo>
                  <a:pt x="1533738" y="387320"/>
                  <a:pt x="1518960" y="395872"/>
                  <a:pt x="1509211" y="400050"/>
                </a:cubicBezTo>
                <a:cubicBezTo>
                  <a:pt x="1506135" y="401368"/>
                  <a:pt x="1502679" y="401728"/>
                  <a:pt x="1499686" y="403225"/>
                </a:cubicBezTo>
                <a:cubicBezTo>
                  <a:pt x="1496273" y="404932"/>
                  <a:pt x="1493336" y="407458"/>
                  <a:pt x="1490161" y="409575"/>
                </a:cubicBezTo>
                <a:cubicBezTo>
                  <a:pt x="1488044" y="412750"/>
                  <a:pt x="1486683" y="416587"/>
                  <a:pt x="1483811" y="419100"/>
                </a:cubicBezTo>
                <a:cubicBezTo>
                  <a:pt x="1478068" y="424126"/>
                  <a:pt x="1464761" y="431800"/>
                  <a:pt x="1464761" y="431800"/>
                </a:cubicBezTo>
                <a:cubicBezTo>
                  <a:pt x="1462644" y="438150"/>
                  <a:pt x="1456294" y="444500"/>
                  <a:pt x="1458411" y="450850"/>
                </a:cubicBezTo>
                <a:lnTo>
                  <a:pt x="1464761" y="469900"/>
                </a:lnTo>
                <a:cubicBezTo>
                  <a:pt x="1442091" y="477457"/>
                  <a:pt x="1451280" y="472537"/>
                  <a:pt x="1436186" y="482600"/>
                </a:cubicBezTo>
                <a:cubicBezTo>
                  <a:pt x="1419253" y="508000"/>
                  <a:pt x="1429836" y="497417"/>
                  <a:pt x="1404436" y="514350"/>
                </a:cubicBezTo>
                <a:cubicBezTo>
                  <a:pt x="1401261" y="516467"/>
                  <a:pt x="1398531" y="519493"/>
                  <a:pt x="1394911" y="520700"/>
                </a:cubicBezTo>
                <a:cubicBezTo>
                  <a:pt x="1391736" y="521758"/>
                  <a:pt x="1388312" y="522250"/>
                  <a:pt x="1385386" y="523875"/>
                </a:cubicBezTo>
                <a:cubicBezTo>
                  <a:pt x="1378715" y="527581"/>
                  <a:pt x="1366336" y="536575"/>
                  <a:pt x="1366336" y="536575"/>
                </a:cubicBezTo>
                <a:cubicBezTo>
                  <a:pt x="1322496" y="529268"/>
                  <a:pt x="1364867" y="542432"/>
                  <a:pt x="1344111" y="517525"/>
                </a:cubicBezTo>
                <a:cubicBezTo>
                  <a:pt x="1341317" y="514173"/>
                  <a:pt x="1335607" y="515549"/>
                  <a:pt x="1331411" y="514350"/>
                </a:cubicBezTo>
                <a:cubicBezTo>
                  <a:pt x="1328193" y="513431"/>
                  <a:pt x="1325061" y="512233"/>
                  <a:pt x="1321886" y="511175"/>
                </a:cubicBezTo>
                <a:cubicBezTo>
                  <a:pt x="1303894" y="512233"/>
                  <a:pt x="1285734" y="511676"/>
                  <a:pt x="1267911" y="514350"/>
                </a:cubicBezTo>
                <a:cubicBezTo>
                  <a:pt x="1254761" y="516322"/>
                  <a:pt x="1260329" y="522548"/>
                  <a:pt x="1255211" y="530225"/>
                </a:cubicBezTo>
                <a:cubicBezTo>
                  <a:pt x="1252720" y="533961"/>
                  <a:pt x="1248861" y="536575"/>
                  <a:pt x="1245686" y="539750"/>
                </a:cubicBezTo>
                <a:cubicBezTo>
                  <a:pt x="1244628" y="542925"/>
                  <a:pt x="1244878" y="546908"/>
                  <a:pt x="1242511" y="549275"/>
                </a:cubicBezTo>
                <a:cubicBezTo>
                  <a:pt x="1237115" y="554671"/>
                  <a:pt x="1229811" y="557742"/>
                  <a:pt x="1223461" y="561975"/>
                </a:cubicBezTo>
                <a:cubicBezTo>
                  <a:pt x="1211151" y="570181"/>
                  <a:pt x="1217556" y="567118"/>
                  <a:pt x="1204411" y="571500"/>
                </a:cubicBezTo>
                <a:cubicBezTo>
                  <a:pt x="1200178" y="577850"/>
                  <a:pt x="1190214" y="583066"/>
                  <a:pt x="1191711" y="590550"/>
                </a:cubicBezTo>
                <a:cubicBezTo>
                  <a:pt x="1192769" y="595842"/>
                  <a:pt x="1193577" y="601190"/>
                  <a:pt x="1194886" y="606425"/>
                </a:cubicBezTo>
                <a:cubicBezTo>
                  <a:pt x="1195698" y="609672"/>
                  <a:pt x="1197249" y="612703"/>
                  <a:pt x="1198061" y="615950"/>
                </a:cubicBezTo>
                <a:cubicBezTo>
                  <a:pt x="1199370" y="621185"/>
                  <a:pt x="1200178" y="626533"/>
                  <a:pt x="1201236" y="631825"/>
                </a:cubicBezTo>
                <a:cubicBezTo>
                  <a:pt x="1199144" y="638100"/>
                  <a:pt x="1197306" y="646399"/>
                  <a:pt x="1191711" y="650875"/>
                </a:cubicBezTo>
                <a:cubicBezTo>
                  <a:pt x="1189098" y="652966"/>
                  <a:pt x="1185179" y="652553"/>
                  <a:pt x="1182186" y="654050"/>
                </a:cubicBezTo>
                <a:cubicBezTo>
                  <a:pt x="1178773" y="655757"/>
                  <a:pt x="1175592" y="657957"/>
                  <a:pt x="1172661" y="660400"/>
                </a:cubicBezTo>
                <a:cubicBezTo>
                  <a:pt x="1148215" y="680772"/>
                  <a:pt x="1177260" y="660509"/>
                  <a:pt x="1153611" y="676275"/>
                </a:cubicBezTo>
                <a:cubicBezTo>
                  <a:pt x="1152553" y="679450"/>
                  <a:pt x="1151933" y="682807"/>
                  <a:pt x="1150436" y="685800"/>
                </a:cubicBezTo>
                <a:cubicBezTo>
                  <a:pt x="1142346" y="701980"/>
                  <a:pt x="1141832" y="689801"/>
                  <a:pt x="1137736" y="714375"/>
                </a:cubicBezTo>
                <a:cubicBezTo>
                  <a:pt x="1135590" y="727248"/>
                  <a:pt x="1134938" y="734284"/>
                  <a:pt x="1131386" y="746125"/>
                </a:cubicBezTo>
                <a:cubicBezTo>
                  <a:pt x="1129463" y="752536"/>
                  <a:pt x="1128749" y="759606"/>
                  <a:pt x="1125036" y="765175"/>
                </a:cubicBezTo>
                <a:cubicBezTo>
                  <a:pt x="1122919" y="768350"/>
                  <a:pt x="1120236" y="771213"/>
                  <a:pt x="1118686" y="774700"/>
                </a:cubicBezTo>
                <a:cubicBezTo>
                  <a:pt x="1115968" y="780817"/>
                  <a:pt x="1116049" y="788181"/>
                  <a:pt x="1112336" y="793750"/>
                </a:cubicBezTo>
                <a:cubicBezTo>
                  <a:pt x="1110219" y="796925"/>
                  <a:pt x="1107536" y="799788"/>
                  <a:pt x="1105986" y="803275"/>
                </a:cubicBezTo>
                <a:cubicBezTo>
                  <a:pt x="1090873" y="837280"/>
                  <a:pt x="1107657" y="810294"/>
                  <a:pt x="1093286" y="831850"/>
                </a:cubicBezTo>
                <a:cubicBezTo>
                  <a:pt x="1094344" y="839258"/>
                  <a:pt x="1093422" y="847236"/>
                  <a:pt x="1096461" y="854075"/>
                </a:cubicBezTo>
                <a:cubicBezTo>
                  <a:pt x="1098011" y="857562"/>
                  <a:pt x="1102673" y="858532"/>
                  <a:pt x="1105986" y="860425"/>
                </a:cubicBezTo>
                <a:cubicBezTo>
                  <a:pt x="1116971" y="866702"/>
                  <a:pt x="1117525" y="866388"/>
                  <a:pt x="1128211" y="869950"/>
                </a:cubicBezTo>
                <a:cubicBezTo>
                  <a:pt x="1145144" y="895350"/>
                  <a:pt x="1122919" y="864658"/>
                  <a:pt x="1144086" y="885825"/>
                </a:cubicBezTo>
                <a:cubicBezTo>
                  <a:pt x="1146784" y="888523"/>
                  <a:pt x="1147261" y="893233"/>
                  <a:pt x="1150436" y="895350"/>
                </a:cubicBezTo>
                <a:cubicBezTo>
                  <a:pt x="1154067" y="897771"/>
                  <a:pt x="1159050" y="896993"/>
                  <a:pt x="1163136" y="898525"/>
                </a:cubicBezTo>
                <a:cubicBezTo>
                  <a:pt x="1167568" y="900187"/>
                  <a:pt x="1171486" y="903011"/>
                  <a:pt x="1175836" y="904875"/>
                </a:cubicBezTo>
                <a:cubicBezTo>
                  <a:pt x="1194239" y="912762"/>
                  <a:pt x="1176581" y="902197"/>
                  <a:pt x="1194886" y="914400"/>
                </a:cubicBezTo>
                <a:cubicBezTo>
                  <a:pt x="1195944" y="917575"/>
                  <a:pt x="1198061" y="920578"/>
                  <a:pt x="1198061" y="923925"/>
                </a:cubicBezTo>
                <a:cubicBezTo>
                  <a:pt x="1198061" y="952879"/>
                  <a:pt x="1185228" y="940543"/>
                  <a:pt x="1153611" y="942975"/>
                </a:cubicBezTo>
                <a:cubicBezTo>
                  <a:pt x="1074113" y="956225"/>
                  <a:pt x="1159219" y="942998"/>
                  <a:pt x="956761" y="949325"/>
                </a:cubicBezTo>
                <a:cubicBezTo>
                  <a:pt x="948233" y="949592"/>
                  <a:pt x="939828" y="951442"/>
                  <a:pt x="931361" y="952500"/>
                </a:cubicBezTo>
                <a:cubicBezTo>
                  <a:pt x="899849" y="963004"/>
                  <a:pt x="947986" y="945381"/>
                  <a:pt x="912311" y="965200"/>
                </a:cubicBezTo>
                <a:cubicBezTo>
                  <a:pt x="906460" y="968451"/>
                  <a:pt x="898830" y="967837"/>
                  <a:pt x="893261" y="971550"/>
                </a:cubicBezTo>
                <a:cubicBezTo>
                  <a:pt x="883695" y="977927"/>
                  <a:pt x="882315" y="979416"/>
                  <a:pt x="871036" y="984250"/>
                </a:cubicBezTo>
                <a:cubicBezTo>
                  <a:pt x="867960" y="985568"/>
                  <a:pt x="864686" y="986367"/>
                  <a:pt x="861511" y="987425"/>
                </a:cubicBezTo>
                <a:cubicBezTo>
                  <a:pt x="850350" y="1004167"/>
                  <a:pt x="861597" y="991924"/>
                  <a:pt x="842461" y="1000125"/>
                </a:cubicBezTo>
                <a:cubicBezTo>
                  <a:pt x="838954" y="1001628"/>
                  <a:pt x="836349" y="1004768"/>
                  <a:pt x="832936" y="1006475"/>
                </a:cubicBezTo>
                <a:cubicBezTo>
                  <a:pt x="829943" y="1007972"/>
                  <a:pt x="826404" y="1008153"/>
                  <a:pt x="823411" y="1009650"/>
                </a:cubicBezTo>
                <a:cubicBezTo>
                  <a:pt x="810567" y="1016072"/>
                  <a:pt x="813559" y="1021180"/>
                  <a:pt x="794836" y="1022350"/>
                </a:cubicBezTo>
                <a:lnTo>
                  <a:pt x="744036" y="1025525"/>
                </a:lnTo>
                <a:lnTo>
                  <a:pt x="712286" y="1073150"/>
                </a:lnTo>
                <a:lnTo>
                  <a:pt x="699586" y="1092200"/>
                </a:lnTo>
                <a:lnTo>
                  <a:pt x="702761" y="1125538"/>
                </a:lnTo>
                <a:cubicBezTo>
                  <a:pt x="705343" y="1133285"/>
                  <a:pt x="570997" y="1153849"/>
                  <a:pt x="531311" y="1168401"/>
                </a:cubicBezTo>
                <a:cubicBezTo>
                  <a:pt x="491625" y="1182953"/>
                  <a:pt x="490041" y="1206235"/>
                  <a:pt x="464642" y="1212849"/>
                </a:cubicBezTo>
                <a:cubicBezTo>
                  <a:pt x="439243" y="1219463"/>
                  <a:pt x="393206" y="1200944"/>
                  <a:pt x="364630" y="1193800"/>
                </a:cubicBezTo>
                <a:cubicBezTo>
                  <a:pt x="336054" y="1186656"/>
                  <a:pt x="303770" y="1121833"/>
                  <a:pt x="283661" y="1127125"/>
                </a:cubicBezTo>
                <a:cubicBezTo>
                  <a:pt x="287543" y="1134889"/>
                  <a:pt x="287366" y="1162314"/>
                  <a:pt x="282074" y="1173162"/>
                </a:cubicBezTo>
                <a:cubicBezTo>
                  <a:pt x="276782" y="1184010"/>
                  <a:pt x="267257" y="1191154"/>
                  <a:pt x="251911" y="1192212"/>
                </a:cubicBezTo>
                <a:cubicBezTo>
                  <a:pt x="236565" y="1193270"/>
                  <a:pt x="168946" y="1165477"/>
                  <a:pt x="189998" y="1179512"/>
                </a:cubicBezTo>
                <a:cubicBezTo>
                  <a:pt x="192115" y="1183745"/>
                  <a:pt x="236036" y="1105695"/>
                  <a:pt x="234449" y="1082676"/>
                </a:cubicBezTo>
                <a:cubicBezTo>
                  <a:pt x="232862" y="1059657"/>
                  <a:pt x="176011" y="1038425"/>
                  <a:pt x="180473" y="1041399"/>
                </a:cubicBezTo>
                <a:cubicBezTo>
                  <a:pt x="188140" y="1064399"/>
                  <a:pt x="133643" y="1045897"/>
                  <a:pt x="113799" y="1050924"/>
                </a:cubicBezTo>
                <a:cubicBezTo>
                  <a:pt x="93955" y="1055951"/>
                  <a:pt x="58236" y="1069445"/>
                  <a:pt x="61411" y="1071562"/>
                </a:cubicBezTo>
                <a:cubicBezTo>
                  <a:pt x="63528" y="1074737"/>
                  <a:pt x="7700" y="1126595"/>
                  <a:pt x="1086" y="1157287"/>
                </a:cubicBezTo>
                <a:cubicBezTo>
                  <a:pt x="-5528" y="1187979"/>
                  <a:pt x="20142" y="1226343"/>
                  <a:pt x="21729" y="1255712"/>
                </a:cubicBezTo>
                <a:cubicBezTo>
                  <a:pt x="23316" y="1285081"/>
                  <a:pt x="-11879" y="1277408"/>
                  <a:pt x="10610" y="1333500"/>
                </a:cubicBezTo>
                <a:cubicBezTo>
                  <a:pt x="33099" y="1389592"/>
                  <a:pt x="122531" y="1552840"/>
                  <a:pt x="156662" y="1592263"/>
                </a:cubicBezTo>
                <a:cubicBezTo>
                  <a:pt x="190793" y="1631686"/>
                  <a:pt x="191587" y="1557866"/>
                  <a:pt x="215399" y="1570037"/>
                </a:cubicBezTo>
                <a:cubicBezTo>
                  <a:pt x="239211" y="1582208"/>
                  <a:pt x="291863" y="1640417"/>
                  <a:pt x="299536" y="1665288"/>
                </a:cubicBezTo>
                <a:cubicBezTo>
                  <a:pt x="307209" y="1690159"/>
                  <a:pt x="258525" y="1709738"/>
                  <a:pt x="261436" y="1719263"/>
                </a:cubicBezTo>
                <a:cubicBezTo>
                  <a:pt x="264348" y="1728788"/>
                  <a:pt x="262765" y="1745720"/>
                  <a:pt x="283667" y="1746249"/>
                </a:cubicBezTo>
                <a:cubicBezTo>
                  <a:pt x="304569" y="1746778"/>
                  <a:pt x="365948" y="1727464"/>
                  <a:pt x="386849" y="1722437"/>
                </a:cubicBezTo>
                <a:cubicBezTo>
                  <a:pt x="407750" y="1717410"/>
                  <a:pt x="404575" y="1715558"/>
                  <a:pt x="409073" y="1716087"/>
                </a:cubicBezTo>
                <a:cubicBezTo>
                  <a:pt x="413571" y="1716616"/>
                  <a:pt x="411455" y="1722966"/>
                  <a:pt x="413836" y="1725612"/>
                </a:cubicBezTo>
                <a:cubicBezTo>
                  <a:pt x="416217" y="1728258"/>
                  <a:pt x="414630" y="1730110"/>
                  <a:pt x="423361" y="1731962"/>
                </a:cubicBezTo>
                <a:cubicBezTo>
                  <a:pt x="432092" y="1733814"/>
                  <a:pt x="453079" y="1732343"/>
                  <a:pt x="466224" y="1736725"/>
                </a:cubicBezTo>
                <a:cubicBezTo>
                  <a:pt x="470457" y="1739900"/>
                  <a:pt x="485803" y="1730375"/>
                  <a:pt x="497974" y="1727200"/>
                </a:cubicBezTo>
                <a:cubicBezTo>
                  <a:pt x="510145" y="1724025"/>
                  <a:pt x="530253" y="1718469"/>
                  <a:pt x="539249" y="1717675"/>
                </a:cubicBezTo>
                <a:cubicBezTo>
                  <a:pt x="548245" y="1716881"/>
                  <a:pt x="544323" y="1720531"/>
                  <a:pt x="551949" y="1722438"/>
                </a:cubicBezTo>
                <a:cubicBezTo>
                  <a:pt x="555124" y="1726671"/>
                  <a:pt x="601162" y="1709208"/>
                  <a:pt x="618624" y="1706562"/>
                </a:cubicBezTo>
                <a:cubicBezTo>
                  <a:pt x="636086" y="1703916"/>
                  <a:pt x="648976" y="1703981"/>
                  <a:pt x="656723" y="1706563"/>
                </a:cubicBezTo>
                <a:cubicBezTo>
                  <a:pt x="660356" y="1717461"/>
                  <a:pt x="744301" y="1733550"/>
                  <a:pt x="755149" y="1733550"/>
                </a:cubicBezTo>
                <a:cubicBezTo>
                  <a:pt x="765997" y="1733550"/>
                  <a:pt x="718636" y="1704445"/>
                  <a:pt x="721811" y="1706562"/>
                </a:cubicBezTo>
                <a:cubicBezTo>
                  <a:pt x="723928" y="1709737"/>
                  <a:pt x="783724" y="1654174"/>
                  <a:pt x="804361" y="1639887"/>
                </a:cubicBezTo>
                <a:cubicBezTo>
                  <a:pt x="824998" y="1625600"/>
                  <a:pt x="833994" y="1621632"/>
                  <a:pt x="845636" y="1620838"/>
                </a:cubicBezTo>
                <a:cubicBezTo>
                  <a:pt x="857278" y="1620044"/>
                  <a:pt x="864157" y="1629569"/>
                  <a:pt x="874211" y="1635125"/>
                </a:cubicBezTo>
                <a:cubicBezTo>
                  <a:pt x="884265" y="1640681"/>
                  <a:pt x="899611" y="1649942"/>
                  <a:pt x="905961" y="1654175"/>
                </a:cubicBezTo>
                <a:lnTo>
                  <a:pt x="939299" y="1619250"/>
                </a:lnTo>
                <a:cubicBezTo>
                  <a:pt x="964699" y="1657350"/>
                  <a:pt x="1051218" y="1629304"/>
                  <a:pt x="1078999" y="1616075"/>
                </a:cubicBezTo>
                <a:cubicBezTo>
                  <a:pt x="1106780" y="1602846"/>
                  <a:pt x="1101753" y="1533525"/>
                  <a:pt x="1105986" y="1539875"/>
                </a:cubicBezTo>
                <a:cubicBezTo>
                  <a:pt x="1110219" y="1546225"/>
                  <a:pt x="1066828" y="1566862"/>
                  <a:pt x="1071061" y="1573212"/>
                </a:cubicBezTo>
                <a:cubicBezTo>
                  <a:pt x="1077460" y="1582811"/>
                  <a:pt x="1126888" y="1575594"/>
                  <a:pt x="1137736" y="1581150"/>
                </a:cubicBezTo>
                <a:cubicBezTo>
                  <a:pt x="1148584" y="1586706"/>
                  <a:pt x="1134825" y="1602317"/>
                  <a:pt x="1136148" y="1606550"/>
                </a:cubicBezTo>
                <a:cubicBezTo>
                  <a:pt x="1137471" y="1610783"/>
                  <a:pt x="1128209" y="1600729"/>
                  <a:pt x="1145673" y="1606550"/>
                </a:cubicBezTo>
                <a:cubicBezTo>
                  <a:pt x="1173500" y="1634377"/>
                  <a:pt x="1175571" y="1611842"/>
                  <a:pt x="1185361" y="1616075"/>
                </a:cubicBezTo>
                <a:cubicBezTo>
                  <a:pt x="1195151" y="1620308"/>
                  <a:pt x="1190788" y="1620598"/>
                  <a:pt x="1204411" y="1631950"/>
                </a:cubicBezTo>
                <a:cubicBezTo>
                  <a:pt x="1207860" y="1634825"/>
                  <a:pt x="1210200" y="1638984"/>
                  <a:pt x="1213936" y="1641475"/>
                </a:cubicBezTo>
                <a:cubicBezTo>
                  <a:pt x="1216721" y="1643331"/>
                  <a:pt x="1220468" y="1643153"/>
                  <a:pt x="1223461" y="1644650"/>
                </a:cubicBezTo>
                <a:cubicBezTo>
                  <a:pt x="1248080" y="1656960"/>
                  <a:pt x="1218570" y="1646195"/>
                  <a:pt x="1242511" y="1654175"/>
                </a:cubicBezTo>
                <a:cubicBezTo>
                  <a:pt x="1243569" y="1657350"/>
                  <a:pt x="1243830" y="1660915"/>
                  <a:pt x="1245686" y="1663700"/>
                </a:cubicBezTo>
                <a:cubicBezTo>
                  <a:pt x="1248737" y="1668277"/>
                  <a:pt x="1259269" y="1677232"/>
                  <a:pt x="1264736" y="1679575"/>
                </a:cubicBezTo>
                <a:cubicBezTo>
                  <a:pt x="1268659" y="1681256"/>
                  <a:pt x="1290486" y="1685360"/>
                  <a:pt x="1293311" y="1685925"/>
                </a:cubicBezTo>
                <a:cubicBezTo>
                  <a:pt x="1298603" y="1684867"/>
                  <a:pt x="1304501" y="1685427"/>
                  <a:pt x="1309186" y="1682750"/>
                </a:cubicBezTo>
                <a:cubicBezTo>
                  <a:pt x="1312499" y="1680857"/>
                  <a:pt x="1312838" y="1675923"/>
                  <a:pt x="1315536" y="1673225"/>
                </a:cubicBezTo>
                <a:cubicBezTo>
                  <a:pt x="1318234" y="1670527"/>
                  <a:pt x="1321886" y="1668992"/>
                  <a:pt x="1325061" y="1666875"/>
                </a:cubicBezTo>
                <a:cubicBezTo>
                  <a:pt x="1326119" y="1663700"/>
                  <a:pt x="1325869" y="1659717"/>
                  <a:pt x="1328236" y="1657350"/>
                </a:cubicBezTo>
                <a:cubicBezTo>
                  <a:pt x="1333632" y="1651954"/>
                  <a:pt x="1347286" y="1644650"/>
                  <a:pt x="1347286" y="1644650"/>
                </a:cubicBezTo>
                <a:cubicBezTo>
                  <a:pt x="1351972" y="1637622"/>
                  <a:pt x="1355827" y="1630489"/>
                  <a:pt x="1363161" y="1625600"/>
                </a:cubicBezTo>
                <a:cubicBezTo>
                  <a:pt x="1365946" y="1623744"/>
                  <a:pt x="1369693" y="1623922"/>
                  <a:pt x="1372686" y="1622425"/>
                </a:cubicBezTo>
                <a:cubicBezTo>
                  <a:pt x="1376099" y="1620718"/>
                  <a:pt x="1379036" y="1618192"/>
                  <a:pt x="1382211" y="1616075"/>
                </a:cubicBezTo>
                <a:cubicBezTo>
                  <a:pt x="1396413" y="1594773"/>
                  <a:pt x="1379683" y="1615644"/>
                  <a:pt x="1398086" y="1603375"/>
                </a:cubicBezTo>
                <a:cubicBezTo>
                  <a:pt x="1401822" y="1600884"/>
                  <a:pt x="1404162" y="1596725"/>
                  <a:pt x="1407611" y="1593850"/>
                </a:cubicBezTo>
                <a:cubicBezTo>
                  <a:pt x="1410542" y="1591407"/>
                  <a:pt x="1413961" y="1589617"/>
                  <a:pt x="1417136" y="1587500"/>
                </a:cubicBezTo>
                <a:lnTo>
                  <a:pt x="1429836" y="1568450"/>
                </a:lnTo>
                <a:cubicBezTo>
                  <a:pt x="1431953" y="1565275"/>
                  <a:pt x="1433011" y="1561042"/>
                  <a:pt x="1436186" y="1558925"/>
                </a:cubicBezTo>
                <a:cubicBezTo>
                  <a:pt x="1467153" y="1538280"/>
                  <a:pt x="1419029" y="1570617"/>
                  <a:pt x="1458411" y="1543050"/>
                </a:cubicBezTo>
                <a:cubicBezTo>
                  <a:pt x="1464663" y="1538673"/>
                  <a:pt x="1470221" y="1532763"/>
                  <a:pt x="1477461" y="1530350"/>
                </a:cubicBezTo>
                <a:lnTo>
                  <a:pt x="1486986" y="1527175"/>
                </a:lnTo>
                <a:cubicBezTo>
                  <a:pt x="1489568" y="1519428"/>
                  <a:pt x="1490356" y="1514280"/>
                  <a:pt x="1496511" y="1508125"/>
                </a:cubicBezTo>
                <a:cubicBezTo>
                  <a:pt x="1499209" y="1505427"/>
                  <a:pt x="1502861" y="1503892"/>
                  <a:pt x="1506036" y="1501775"/>
                </a:cubicBezTo>
                <a:cubicBezTo>
                  <a:pt x="1508923" y="1493115"/>
                  <a:pt x="1513131" y="1482140"/>
                  <a:pt x="1512386" y="1473200"/>
                </a:cubicBezTo>
                <a:cubicBezTo>
                  <a:pt x="1511830" y="1466530"/>
                  <a:pt x="1508153" y="1460500"/>
                  <a:pt x="1506036" y="1454150"/>
                </a:cubicBezTo>
                <a:lnTo>
                  <a:pt x="1502861" y="1444625"/>
                </a:lnTo>
                <a:cubicBezTo>
                  <a:pt x="1503919" y="1441450"/>
                  <a:pt x="1503313" y="1437045"/>
                  <a:pt x="1506036" y="1435100"/>
                </a:cubicBezTo>
                <a:lnTo>
                  <a:pt x="1534611" y="1425575"/>
                </a:lnTo>
                <a:lnTo>
                  <a:pt x="1553661" y="1419225"/>
                </a:lnTo>
                <a:cubicBezTo>
                  <a:pt x="1556836" y="1418167"/>
                  <a:pt x="1559939" y="1416862"/>
                  <a:pt x="1563186" y="1416050"/>
                </a:cubicBezTo>
                <a:cubicBezTo>
                  <a:pt x="1567419" y="1414992"/>
                  <a:pt x="1571706" y="1414129"/>
                  <a:pt x="1575886" y="1412875"/>
                </a:cubicBezTo>
                <a:cubicBezTo>
                  <a:pt x="1582297" y="1410952"/>
                  <a:pt x="1589367" y="1410238"/>
                  <a:pt x="1594936" y="1406525"/>
                </a:cubicBezTo>
                <a:cubicBezTo>
                  <a:pt x="1608092" y="1397754"/>
                  <a:pt x="1600759" y="1401100"/>
                  <a:pt x="1617161" y="1397000"/>
                </a:cubicBezTo>
                <a:cubicBezTo>
                  <a:pt x="1619270" y="1390674"/>
                  <a:pt x="1622714" y="1381154"/>
                  <a:pt x="1623511" y="1374775"/>
                </a:cubicBezTo>
                <a:cubicBezTo>
                  <a:pt x="1625092" y="1362129"/>
                  <a:pt x="1625002" y="1349307"/>
                  <a:pt x="1626686" y="1336675"/>
                </a:cubicBezTo>
                <a:cubicBezTo>
                  <a:pt x="1627128" y="1333358"/>
                  <a:pt x="1628980" y="1330379"/>
                  <a:pt x="1629861" y="1327150"/>
                </a:cubicBezTo>
                <a:cubicBezTo>
                  <a:pt x="1632157" y="1318730"/>
                  <a:pt x="1635129" y="1310410"/>
                  <a:pt x="1636211" y="1301750"/>
                </a:cubicBezTo>
                <a:cubicBezTo>
                  <a:pt x="1639927" y="1272020"/>
                  <a:pt x="1637317" y="1284628"/>
                  <a:pt x="1642561" y="1263650"/>
                </a:cubicBezTo>
                <a:cubicBezTo>
                  <a:pt x="1642003" y="1246907"/>
                  <a:pt x="1661318" y="1174940"/>
                  <a:pt x="1626686" y="1155700"/>
                </a:cubicBezTo>
                <a:cubicBezTo>
                  <a:pt x="1621969" y="1153079"/>
                  <a:pt x="1616103" y="1153583"/>
                  <a:pt x="1610811" y="1152525"/>
                </a:cubicBezTo>
                <a:cubicBezTo>
                  <a:pt x="1606578" y="1148292"/>
                  <a:pt x="1602837" y="1143501"/>
                  <a:pt x="1598111" y="1139825"/>
                </a:cubicBezTo>
                <a:cubicBezTo>
                  <a:pt x="1593240" y="1136036"/>
                  <a:pt x="1585659" y="1135435"/>
                  <a:pt x="1582236" y="1130300"/>
                </a:cubicBezTo>
                <a:cubicBezTo>
                  <a:pt x="1580380" y="1127515"/>
                  <a:pt x="1583914" y="1123768"/>
                  <a:pt x="1585411" y="1120775"/>
                </a:cubicBezTo>
                <a:cubicBezTo>
                  <a:pt x="1587118" y="1117362"/>
                  <a:pt x="1588656" y="1113468"/>
                  <a:pt x="1591761" y="1111250"/>
                </a:cubicBezTo>
                <a:cubicBezTo>
                  <a:pt x="1602680" y="1103451"/>
                  <a:pt x="1606964" y="1106823"/>
                  <a:pt x="1617161" y="1101725"/>
                </a:cubicBezTo>
                <a:cubicBezTo>
                  <a:pt x="1620574" y="1100018"/>
                  <a:pt x="1623511" y="1097492"/>
                  <a:pt x="1626686" y="1095375"/>
                </a:cubicBezTo>
                <a:cubicBezTo>
                  <a:pt x="1627744" y="1092200"/>
                  <a:pt x="1629861" y="1089197"/>
                  <a:pt x="1629861" y="1085850"/>
                </a:cubicBezTo>
                <a:cubicBezTo>
                  <a:pt x="1629861" y="1063600"/>
                  <a:pt x="1629446" y="1041253"/>
                  <a:pt x="1626686" y="1019175"/>
                </a:cubicBezTo>
                <a:cubicBezTo>
                  <a:pt x="1625401" y="1008894"/>
                  <a:pt x="1604915" y="1000579"/>
                  <a:pt x="1601286" y="996950"/>
                </a:cubicBezTo>
                <a:lnTo>
                  <a:pt x="1579061" y="974725"/>
                </a:lnTo>
                <a:cubicBezTo>
                  <a:pt x="1575886" y="971550"/>
                  <a:pt x="1572027" y="968936"/>
                  <a:pt x="1569536" y="965200"/>
                </a:cubicBezTo>
                <a:lnTo>
                  <a:pt x="1563186" y="955675"/>
                </a:lnTo>
                <a:cubicBezTo>
                  <a:pt x="1565303" y="952500"/>
                  <a:pt x="1566838" y="948848"/>
                  <a:pt x="1569536" y="946150"/>
                </a:cubicBezTo>
                <a:cubicBezTo>
                  <a:pt x="1574693" y="940993"/>
                  <a:pt x="1585951" y="936770"/>
                  <a:pt x="1591761" y="933450"/>
                </a:cubicBezTo>
                <a:cubicBezTo>
                  <a:pt x="1595074" y="931557"/>
                  <a:pt x="1598111" y="929217"/>
                  <a:pt x="1601286" y="927100"/>
                </a:cubicBezTo>
                <a:cubicBezTo>
                  <a:pt x="1602344" y="923925"/>
                  <a:pt x="1603649" y="920822"/>
                  <a:pt x="1604461" y="917575"/>
                </a:cubicBezTo>
                <a:cubicBezTo>
                  <a:pt x="1612672" y="884731"/>
                  <a:pt x="1607325" y="874745"/>
                  <a:pt x="1598111" y="828675"/>
                </a:cubicBezTo>
                <a:cubicBezTo>
                  <a:pt x="1594280" y="809518"/>
                  <a:pt x="1596643" y="817920"/>
                  <a:pt x="1591761" y="803275"/>
                </a:cubicBezTo>
                <a:cubicBezTo>
                  <a:pt x="1590703" y="793750"/>
                  <a:pt x="1582236" y="790046"/>
                  <a:pt x="1579061" y="784225"/>
                </a:cubicBezTo>
                <a:cubicBezTo>
                  <a:pt x="1575886" y="778404"/>
                  <a:pt x="1576415" y="775758"/>
                  <a:pt x="1572711" y="768350"/>
                </a:cubicBezTo>
                <a:cubicBezTo>
                  <a:pt x="1569007" y="760942"/>
                  <a:pt x="1562657" y="747712"/>
                  <a:pt x="1556836" y="739775"/>
                </a:cubicBezTo>
                <a:cubicBezTo>
                  <a:pt x="1551015" y="731838"/>
                  <a:pt x="1565642" y="748581"/>
                  <a:pt x="1537786" y="720725"/>
                </a:cubicBezTo>
                <a:cubicBezTo>
                  <a:pt x="1535088" y="718027"/>
                  <a:pt x="1531192" y="716818"/>
                  <a:pt x="1528261" y="714375"/>
                </a:cubicBezTo>
                <a:cubicBezTo>
                  <a:pt x="1524812" y="711500"/>
                  <a:pt x="1521911" y="708025"/>
                  <a:pt x="1518736" y="704850"/>
                </a:cubicBezTo>
                <a:cubicBezTo>
                  <a:pt x="1536934" y="677553"/>
                  <a:pt x="1512703" y="709677"/>
                  <a:pt x="1534611" y="692150"/>
                </a:cubicBezTo>
                <a:cubicBezTo>
                  <a:pt x="1537591" y="689766"/>
                  <a:pt x="1537725" y="684647"/>
                  <a:pt x="1540961" y="682625"/>
                </a:cubicBezTo>
                <a:cubicBezTo>
                  <a:pt x="1546637" y="679077"/>
                  <a:pt x="1560011" y="676275"/>
                  <a:pt x="1560011" y="676275"/>
                </a:cubicBezTo>
                <a:cubicBezTo>
                  <a:pt x="1586850" y="649436"/>
                  <a:pt x="1548911" y="683853"/>
                  <a:pt x="1585411" y="663575"/>
                </a:cubicBezTo>
                <a:cubicBezTo>
                  <a:pt x="1590644" y="660668"/>
                  <a:pt x="1593239" y="654355"/>
                  <a:pt x="1598111" y="650875"/>
                </a:cubicBezTo>
                <a:cubicBezTo>
                  <a:pt x="1600834" y="648930"/>
                  <a:pt x="1604710" y="649325"/>
                  <a:pt x="1607636" y="647700"/>
                </a:cubicBezTo>
                <a:cubicBezTo>
                  <a:pt x="1614307" y="643994"/>
                  <a:pt x="1579590" y="638704"/>
                  <a:pt x="1626686" y="635000"/>
                </a:cubicBezTo>
                <a:cubicBezTo>
                  <a:pt x="1673782" y="631296"/>
                  <a:pt x="1620164" y="628690"/>
                  <a:pt x="1890211" y="625475"/>
                </a:cubicBezTo>
                <a:cubicBezTo>
                  <a:pt x="1892328" y="622300"/>
                  <a:pt x="1904499" y="623358"/>
                  <a:pt x="1909261" y="619125"/>
                </a:cubicBezTo>
                <a:cubicBezTo>
                  <a:pt x="1914023" y="614892"/>
                  <a:pt x="1900588" y="627372"/>
                  <a:pt x="1918786" y="600075"/>
                </a:cubicBezTo>
                <a:cubicBezTo>
                  <a:pt x="1920005" y="592758"/>
                  <a:pt x="1924607" y="578379"/>
                  <a:pt x="1925136" y="571500"/>
                </a:cubicBezTo>
                <a:cubicBezTo>
                  <a:pt x="1925665" y="564621"/>
                  <a:pt x="1919844" y="561975"/>
                  <a:pt x="1921961" y="558800"/>
                </a:cubicBezTo>
                <a:cubicBezTo>
                  <a:pt x="1923019" y="547158"/>
                  <a:pt x="1919315" y="536046"/>
                  <a:pt x="1918786" y="523875"/>
                </a:cubicBezTo>
                <a:cubicBezTo>
                  <a:pt x="1918257" y="511704"/>
                  <a:pt x="1914023" y="495300"/>
                  <a:pt x="1918786" y="485775"/>
                </a:cubicBezTo>
                <a:cubicBezTo>
                  <a:pt x="1923549" y="476250"/>
                  <a:pt x="1942069" y="471488"/>
                  <a:pt x="1947361" y="466725"/>
                </a:cubicBezTo>
                <a:cubicBezTo>
                  <a:pt x="1952653" y="461963"/>
                  <a:pt x="1947751" y="459056"/>
                  <a:pt x="1950536" y="457200"/>
                </a:cubicBezTo>
                <a:lnTo>
                  <a:pt x="1960061" y="450850"/>
                </a:lnTo>
                <a:cubicBezTo>
                  <a:pt x="1961119" y="447675"/>
                  <a:pt x="1960869" y="443692"/>
                  <a:pt x="1963236" y="441325"/>
                </a:cubicBezTo>
                <a:cubicBezTo>
                  <a:pt x="1965603" y="438958"/>
                  <a:pt x="1969835" y="439775"/>
                  <a:pt x="1972761" y="438150"/>
                </a:cubicBezTo>
                <a:cubicBezTo>
                  <a:pt x="1979432" y="434444"/>
                  <a:pt x="1985461" y="429683"/>
                  <a:pt x="1991811" y="425450"/>
                </a:cubicBezTo>
                <a:cubicBezTo>
                  <a:pt x="1998272" y="421143"/>
                  <a:pt x="1996574" y="420158"/>
                  <a:pt x="2010861" y="415925"/>
                </a:cubicBezTo>
                <a:cubicBezTo>
                  <a:pt x="2025148" y="411692"/>
                  <a:pt x="2059544" y="403754"/>
                  <a:pt x="2077536" y="400050"/>
                </a:cubicBezTo>
                <a:cubicBezTo>
                  <a:pt x="2095528" y="396346"/>
                  <a:pt x="2099761" y="395817"/>
                  <a:pt x="2118811" y="393700"/>
                </a:cubicBezTo>
                <a:cubicBezTo>
                  <a:pt x="2137861" y="391583"/>
                  <a:pt x="2169611" y="388408"/>
                  <a:pt x="2191836" y="387350"/>
                </a:cubicBezTo>
                <a:lnTo>
                  <a:pt x="2229936" y="377825"/>
                </a:lnTo>
                <a:cubicBezTo>
                  <a:pt x="2239461" y="375708"/>
                  <a:pt x="2243694" y="376237"/>
                  <a:pt x="2248986" y="374650"/>
                </a:cubicBezTo>
                <a:cubicBezTo>
                  <a:pt x="2254278" y="373063"/>
                  <a:pt x="2256394" y="370946"/>
                  <a:pt x="2261686" y="368300"/>
                </a:cubicBezTo>
                <a:cubicBezTo>
                  <a:pt x="2266978" y="365654"/>
                  <a:pt x="2273328" y="361950"/>
                  <a:pt x="2280736" y="358775"/>
                </a:cubicBezTo>
                <a:cubicBezTo>
                  <a:pt x="2288144" y="355600"/>
                  <a:pt x="2300315" y="351896"/>
                  <a:pt x="2306136" y="349250"/>
                </a:cubicBezTo>
                <a:cubicBezTo>
                  <a:pt x="2311957" y="346604"/>
                  <a:pt x="2312486" y="345017"/>
                  <a:pt x="2315661" y="342900"/>
                </a:cubicBezTo>
                <a:cubicBezTo>
                  <a:pt x="2322811" y="321450"/>
                  <a:pt x="2312895" y="344700"/>
                  <a:pt x="2328361" y="327025"/>
                </a:cubicBezTo>
                <a:cubicBezTo>
                  <a:pt x="2333387" y="321282"/>
                  <a:pt x="2336828" y="314325"/>
                  <a:pt x="2341061" y="307975"/>
                </a:cubicBezTo>
                <a:cubicBezTo>
                  <a:pt x="2343178" y="304800"/>
                  <a:pt x="2346204" y="302070"/>
                  <a:pt x="2347411" y="298450"/>
                </a:cubicBezTo>
                <a:cubicBezTo>
                  <a:pt x="2348469" y="295275"/>
                  <a:pt x="2349089" y="291918"/>
                  <a:pt x="2350586" y="288925"/>
                </a:cubicBezTo>
                <a:cubicBezTo>
                  <a:pt x="2355006" y="280084"/>
                  <a:pt x="2359439" y="276897"/>
                  <a:pt x="2366461" y="269875"/>
                </a:cubicBezTo>
                <a:lnTo>
                  <a:pt x="2369636" y="2540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cstate="print"/>
          <a:srcRect/>
          <a:stretch>
            <a:fillRect/>
          </a:stretch>
        </p:blipFill>
        <p:spPr bwMode="auto">
          <a:xfrm>
            <a:off x="223838" y="0"/>
            <a:ext cx="8686800" cy="6962775"/>
          </a:xfrm>
          <a:prstGeom prst="rect">
            <a:avLst/>
          </a:prstGeom>
          <a:noFill/>
          <a:ln w="9525">
            <a:noFill/>
            <a:miter lim="800000"/>
            <a:headEnd/>
            <a:tailEnd/>
          </a:ln>
        </p:spPr>
      </p:pic>
      <p:sp>
        <p:nvSpPr>
          <p:cNvPr id="74755" name="Text Box 4"/>
          <p:cNvSpPr txBox="1">
            <a:spLocks noChangeArrowheads="1"/>
          </p:cNvSpPr>
          <p:nvPr/>
        </p:nvSpPr>
        <p:spPr bwMode="auto">
          <a:xfrm>
            <a:off x="4219575" y="6126163"/>
            <a:ext cx="4724400" cy="579437"/>
          </a:xfrm>
          <a:prstGeom prst="rect">
            <a:avLst/>
          </a:prstGeom>
          <a:noFill/>
          <a:ln w="25400">
            <a:noFill/>
            <a:miter lim="800000"/>
            <a:headEnd/>
            <a:tailEnd/>
          </a:ln>
        </p:spPr>
        <p:txBody>
          <a:bodyPr lIns="90000" tIns="46800" rIns="90000" bIns="46800">
            <a:spAutoFit/>
          </a:bodyPr>
          <a:lstStyle/>
          <a:p>
            <a:pPr>
              <a:spcBef>
                <a:spcPct val="50000"/>
              </a:spcBef>
            </a:pPr>
            <a:r>
              <a:rPr lang="en-US" altLang="ja-JP" sz="3200">
                <a:ea typeface="ＤＦＰ中丸ゴシック体"/>
                <a:cs typeface="ＤＦＰ中丸ゴシック体"/>
              </a:rPr>
              <a:t>2011</a:t>
            </a:r>
            <a:r>
              <a:rPr lang="ja-JP" altLang="en-US" sz="3200">
                <a:ea typeface="ＤＦＰ中丸ゴシック体"/>
                <a:cs typeface="ＤＦＰ中丸ゴシック体"/>
              </a:rPr>
              <a:t>年</a:t>
            </a:r>
            <a:r>
              <a:rPr lang="en-US" altLang="ja-JP" sz="3200">
                <a:ea typeface="ＤＦＰ中丸ゴシック体"/>
                <a:cs typeface="ＤＦＰ中丸ゴシック体"/>
              </a:rPr>
              <a:t>12</a:t>
            </a:r>
            <a:r>
              <a:rPr lang="ja-JP" altLang="en-US" sz="3200">
                <a:ea typeface="ＤＦＰ中丸ゴシック体"/>
                <a:cs typeface="ＤＦＰ中丸ゴシック体"/>
              </a:rPr>
              <a:t>月ｰ</a:t>
            </a:r>
            <a:r>
              <a:rPr lang="en-US" altLang="ja-JP" sz="3200">
                <a:ea typeface="ＤＦＰ中丸ゴシック体"/>
                <a:cs typeface="ＤＦＰ中丸ゴシック体"/>
              </a:rPr>
              <a:t>2012</a:t>
            </a:r>
            <a:r>
              <a:rPr lang="ja-JP" altLang="en-US" sz="3200">
                <a:ea typeface="ＤＦＰ中丸ゴシック体"/>
                <a:cs typeface="ＤＦＰ中丸ゴシック体"/>
              </a:rPr>
              <a:t>年</a:t>
            </a:r>
            <a:r>
              <a:rPr lang="en-US" altLang="ja-JP" sz="3200">
                <a:ea typeface="ＤＦＰ中丸ゴシック体"/>
                <a:cs typeface="ＤＦＰ中丸ゴシック体"/>
              </a:rPr>
              <a:t>2</a:t>
            </a:r>
            <a:r>
              <a:rPr lang="ja-JP" altLang="en-US" sz="3200">
                <a:ea typeface="ＤＦＰ中丸ゴシック体"/>
                <a:cs typeface="ＤＦＰ中丸ゴシック体"/>
              </a:rPr>
              <a:t>月</a:t>
            </a:r>
            <a:endParaRPr lang="en-US" altLang="ja-JP" sz="3200">
              <a:ea typeface="ＤＦＰ中丸ゴシック体"/>
              <a:cs typeface="ＤＦＰ中丸ゴシック体"/>
            </a:endParaRPr>
          </a:p>
        </p:txBody>
      </p:sp>
      <p:sp>
        <p:nvSpPr>
          <p:cNvPr id="74756" name="Text Box 6"/>
          <p:cNvSpPr txBox="1">
            <a:spLocks noChangeArrowheads="1"/>
          </p:cNvSpPr>
          <p:nvPr/>
        </p:nvSpPr>
        <p:spPr bwMode="auto">
          <a:xfrm>
            <a:off x="5634038" y="2024063"/>
            <a:ext cx="1447800" cy="366712"/>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柴山潟</a:t>
            </a:r>
          </a:p>
        </p:txBody>
      </p:sp>
      <p:sp>
        <p:nvSpPr>
          <p:cNvPr id="74757" name="Text Box 7"/>
          <p:cNvSpPr txBox="1">
            <a:spLocks noChangeArrowheads="1"/>
          </p:cNvSpPr>
          <p:nvPr/>
        </p:nvSpPr>
        <p:spPr bwMode="auto">
          <a:xfrm>
            <a:off x="1062038" y="4143375"/>
            <a:ext cx="1447800" cy="366713"/>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大聖寺川</a:t>
            </a:r>
          </a:p>
        </p:txBody>
      </p:sp>
      <p:sp>
        <p:nvSpPr>
          <p:cNvPr id="74758" name="Oval 8"/>
          <p:cNvSpPr>
            <a:spLocks noChangeArrowheads="1"/>
          </p:cNvSpPr>
          <p:nvPr/>
        </p:nvSpPr>
        <p:spPr bwMode="auto">
          <a:xfrm>
            <a:off x="6243638" y="1004888"/>
            <a:ext cx="1219200" cy="1371600"/>
          </a:xfrm>
          <a:prstGeom prst="ellipse">
            <a:avLst/>
          </a:prstGeom>
          <a:noFill/>
          <a:ln w="25400">
            <a:solidFill>
              <a:srgbClr val="FF0000"/>
            </a:solidFill>
            <a:prstDash val="sysDot"/>
            <a:miter lim="800000"/>
            <a:headEnd/>
            <a:tailEnd/>
          </a:ln>
        </p:spPr>
        <p:txBody>
          <a:bodyPr wrap="none" lIns="90000" tIns="46800" rIns="90000" bIns="46800" anchor="ctr"/>
          <a:lstStyle/>
          <a:p>
            <a:pPr algn="ctr"/>
            <a:endParaRPr lang="ja-JP" altLang="en-US"/>
          </a:p>
        </p:txBody>
      </p:sp>
      <p:sp>
        <p:nvSpPr>
          <p:cNvPr id="74759" name="Oval 9"/>
          <p:cNvSpPr>
            <a:spLocks noChangeArrowheads="1"/>
          </p:cNvSpPr>
          <p:nvPr/>
        </p:nvSpPr>
        <p:spPr bwMode="auto">
          <a:xfrm>
            <a:off x="4567238" y="1766888"/>
            <a:ext cx="685800" cy="685800"/>
          </a:xfrm>
          <a:prstGeom prst="ellipse">
            <a:avLst/>
          </a:prstGeom>
          <a:noFill/>
          <a:ln w="25400">
            <a:solidFill>
              <a:srgbClr val="FF0000"/>
            </a:solidFill>
            <a:prstDash val="sysDot"/>
            <a:miter lim="800000"/>
            <a:headEnd/>
            <a:tailEnd/>
          </a:ln>
        </p:spPr>
        <p:txBody>
          <a:bodyPr wrap="none" lIns="90000" tIns="46800" rIns="90000" bIns="46800" anchor="ctr"/>
          <a:lstStyle/>
          <a:p>
            <a:endParaRPr lang="ja-JP" altLang="en-US"/>
          </a:p>
        </p:txBody>
      </p:sp>
      <p:sp>
        <p:nvSpPr>
          <p:cNvPr id="74760" name="Oval 10"/>
          <p:cNvSpPr>
            <a:spLocks noChangeArrowheads="1"/>
          </p:cNvSpPr>
          <p:nvPr/>
        </p:nvSpPr>
        <p:spPr bwMode="auto">
          <a:xfrm>
            <a:off x="2433638" y="4067175"/>
            <a:ext cx="685800" cy="685800"/>
          </a:xfrm>
          <a:prstGeom prst="ellipse">
            <a:avLst/>
          </a:prstGeom>
          <a:noFill/>
          <a:ln w="25400">
            <a:solidFill>
              <a:srgbClr val="FF0000"/>
            </a:solidFill>
            <a:prstDash val="sysDot"/>
            <a:miter lim="800000"/>
            <a:headEnd/>
            <a:tailEnd/>
          </a:ln>
        </p:spPr>
        <p:txBody>
          <a:bodyPr wrap="none" lIns="90000" tIns="46800" rIns="90000" bIns="46800" anchor="ctr"/>
          <a:lstStyle/>
          <a:p>
            <a:endParaRPr lang="ja-JP" altLang="en-US"/>
          </a:p>
        </p:txBody>
      </p:sp>
      <p:sp>
        <p:nvSpPr>
          <p:cNvPr id="74761" name="Text Box 11"/>
          <p:cNvSpPr txBox="1">
            <a:spLocks noChangeArrowheads="1"/>
          </p:cNvSpPr>
          <p:nvPr/>
        </p:nvSpPr>
        <p:spPr bwMode="auto">
          <a:xfrm>
            <a:off x="6015038" y="638175"/>
            <a:ext cx="1981200" cy="366713"/>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柴山潟干拓地</a:t>
            </a:r>
          </a:p>
        </p:txBody>
      </p:sp>
      <p:sp>
        <p:nvSpPr>
          <p:cNvPr id="74762" name="Text Box 12"/>
          <p:cNvSpPr txBox="1">
            <a:spLocks noChangeArrowheads="1"/>
          </p:cNvSpPr>
          <p:nvPr/>
        </p:nvSpPr>
        <p:spPr bwMode="auto">
          <a:xfrm>
            <a:off x="4186238" y="1400175"/>
            <a:ext cx="1600200" cy="366713"/>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金明地区付近</a:t>
            </a:r>
          </a:p>
        </p:txBody>
      </p:sp>
      <p:sp>
        <p:nvSpPr>
          <p:cNvPr id="74763" name="Text Box 13"/>
          <p:cNvSpPr txBox="1">
            <a:spLocks noChangeArrowheads="1"/>
          </p:cNvSpPr>
          <p:nvPr/>
        </p:nvSpPr>
        <p:spPr bwMode="auto">
          <a:xfrm>
            <a:off x="1976438" y="4829175"/>
            <a:ext cx="1828800" cy="366713"/>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永井・瀬越付近</a:t>
            </a:r>
          </a:p>
        </p:txBody>
      </p:sp>
      <p:sp>
        <p:nvSpPr>
          <p:cNvPr id="74764" name="Text Box 14"/>
          <p:cNvSpPr txBox="1">
            <a:spLocks noChangeArrowheads="1"/>
          </p:cNvSpPr>
          <p:nvPr/>
        </p:nvSpPr>
        <p:spPr bwMode="auto">
          <a:xfrm>
            <a:off x="2509838" y="3076575"/>
            <a:ext cx="1143000" cy="371475"/>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鴨池</a:t>
            </a:r>
            <a:r>
              <a:rPr lang="ja-JP" altLang="en-US">
                <a:solidFill>
                  <a:srgbClr val="FA0600"/>
                </a:solidFill>
                <a:ea typeface="ＤＦＰ中丸ゴシック体"/>
                <a:cs typeface="ＤＦＰ中丸ゴシック体"/>
              </a:rPr>
              <a:t>　</a:t>
            </a:r>
            <a:r>
              <a:rPr lang="ja-JP" altLang="en-US" b="1">
                <a:solidFill>
                  <a:srgbClr val="FF0000"/>
                </a:solidFill>
                <a:ea typeface="ＤＦＰ中丸ゴシック体"/>
                <a:cs typeface="ＤＦＰ中丸ゴシック体"/>
              </a:rPr>
              <a:t>Ｘ</a:t>
            </a:r>
          </a:p>
        </p:txBody>
      </p:sp>
      <p:sp>
        <p:nvSpPr>
          <p:cNvPr id="74765" name="Oval 10"/>
          <p:cNvSpPr>
            <a:spLocks noChangeArrowheads="1"/>
          </p:cNvSpPr>
          <p:nvPr/>
        </p:nvSpPr>
        <p:spPr bwMode="auto">
          <a:xfrm>
            <a:off x="1312863" y="5589588"/>
            <a:ext cx="1287462" cy="1116012"/>
          </a:xfrm>
          <a:prstGeom prst="ellipse">
            <a:avLst/>
          </a:prstGeom>
          <a:noFill/>
          <a:ln w="25400">
            <a:solidFill>
              <a:srgbClr val="FF0000"/>
            </a:solidFill>
            <a:prstDash val="sysDot"/>
            <a:miter lim="800000"/>
            <a:headEnd/>
            <a:tailEnd/>
          </a:ln>
        </p:spPr>
        <p:txBody>
          <a:bodyPr wrap="none" lIns="90000" tIns="46800" rIns="90000" bIns="46800" anchor="ctr"/>
          <a:lstStyle/>
          <a:p>
            <a:endParaRPr lang="ja-JP" altLang="en-US"/>
          </a:p>
        </p:txBody>
      </p:sp>
      <p:sp>
        <p:nvSpPr>
          <p:cNvPr id="74766" name="Text Box 13"/>
          <p:cNvSpPr txBox="1">
            <a:spLocks noChangeArrowheads="1"/>
          </p:cNvSpPr>
          <p:nvPr/>
        </p:nvSpPr>
        <p:spPr bwMode="auto">
          <a:xfrm>
            <a:off x="2679700" y="5780088"/>
            <a:ext cx="1539875" cy="366712"/>
          </a:xfrm>
          <a:prstGeom prst="rect">
            <a:avLst/>
          </a:prstGeom>
          <a:noFill/>
          <a:ln w="25400">
            <a:noFill/>
            <a:miter lim="800000"/>
            <a:headEnd/>
            <a:tailEnd/>
          </a:ln>
        </p:spPr>
        <p:txBody>
          <a:bodyPr lIns="90000" tIns="46800" rIns="90000" bIns="46800">
            <a:spAutoFit/>
          </a:bodyPr>
          <a:lstStyle/>
          <a:p>
            <a:pPr>
              <a:spcBef>
                <a:spcPct val="50000"/>
              </a:spcBef>
            </a:pPr>
            <a:r>
              <a:rPr lang="ja-JP" altLang="en-US">
                <a:ea typeface="ＤＦＰ中丸ゴシック体"/>
                <a:cs typeface="ＤＦＰ中丸ゴシック体"/>
              </a:rPr>
              <a:t>細呂木付近</a:t>
            </a:r>
          </a:p>
        </p:txBody>
      </p:sp>
      <p:sp>
        <p:nvSpPr>
          <p:cNvPr id="74767" name="WordArt 4"/>
          <p:cNvSpPr>
            <a:spLocks noChangeArrowheads="1" noChangeShapeType="1" noTextEdit="1"/>
          </p:cNvSpPr>
          <p:nvPr/>
        </p:nvSpPr>
        <p:spPr bwMode="auto">
          <a:xfrm>
            <a:off x="1987550" y="163513"/>
            <a:ext cx="2952750" cy="474662"/>
          </a:xfrm>
          <a:prstGeom prst="rect">
            <a:avLst/>
          </a:prstGeom>
        </p:spPr>
        <p:txBody>
          <a:bodyPr wrap="none" fromWordArt="1">
            <a:prstTxWarp prst="textPlain">
              <a:avLst>
                <a:gd name="adj" fmla="val 50000"/>
              </a:avLst>
            </a:prstTxWarp>
          </a:bodyPr>
          <a:lstStyle/>
          <a:p>
            <a:pPr algn="ctr"/>
            <a:r>
              <a:rPr lang="ja-JP" altLang="en-US" sz="3600" kern="10">
                <a:ln w="12700">
                  <a:solidFill>
                    <a:srgbClr val="000080"/>
                  </a:solidFill>
                  <a:miter lim="800000"/>
                  <a:headEnd/>
                  <a:tailEnd/>
                </a:ln>
                <a:solidFill>
                  <a:srgbClr val="CCFFFF"/>
                </a:solidFill>
                <a:latin typeface="ＭＳ Ｐゴシック"/>
                <a:ea typeface="ＭＳ Ｐゴシック"/>
              </a:rPr>
              <a:t>餌場の位置</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8" name="図 3"/>
          <p:cNvPicPr>
            <a:picLocks noChangeAspect="1"/>
          </p:cNvPicPr>
          <p:nvPr/>
        </p:nvPicPr>
        <p:blipFill>
          <a:blip r:embed="rId3" cstate="print"/>
          <a:srcRect/>
          <a:stretch>
            <a:fillRect/>
          </a:stretch>
        </p:blipFill>
        <p:spPr bwMode="auto">
          <a:xfrm>
            <a:off x="-9525" y="3175"/>
            <a:ext cx="9251950" cy="6858000"/>
          </a:xfrm>
          <a:prstGeom prst="rect">
            <a:avLst/>
          </a:prstGeom>
          <a:noFill/>
          <a:ln w="9525">
            <a:solidFill>
              <a:srgbClr val="376092"/>
            </a:solidFill>
            <a:miter lim="800000"/>
            <a:headEnd/>
            <a:tailEnd/>
          </a:ln>
        </p:spPr>
      </p:pic>
      <p:sp>
        <p:nvSpPr>
          <p:cNvPr id="75779" name="テキスト ボックス 12"/>
          <p:cNvSpPr txBox="1">
            <a:spLocks noChangeArrowheads="1"/>
          </p:cNvSpPr>
          <p:nvPr/>
        </p:nvSpPr>
        <p:spPr bwMode="auto">
          <a:xfrm>
            <a:off x="6588125" y="4714875"/>
            <a:ext cx="1012825" cy="369888"/>
          </a:xfrm>
          <a:prstGeom prst="rect">
            <a:avLst/>
          </a:prstGeom>
          <a:solidFill>
            <a:schemeClr val="bg1"/>
          </a:solidFill>
          <a:ln w="9525">
            <a:noFill/>
            <a:miter lim="800000"/>
            <a:headEnd/>
            <a:tailEnd/>
          </a:ln>
        </p:spPr>
        <p:txBody>
          <a:bodyPr>
            <a:spAutoFit/>
          </a:bodyPr>
          <a:lstStyle/>
          <a:p>
            <a:pPr algn="ctr"/>
            <a:r>
              <a:rPr lang="ja-JP" altLang="en-US"/>
              <a:t>木場潟</a:t>
            </a:r>
          </a:p>
        </p:txBody>
      </p:sp>
      <p:sp>
        <p:nvSpPr>
          <p:cNvPr id="75780" name="テキスト ボックス 13"/>
          <p:cNvSpPr txBox="1">
            <a:spLocks noChangeArrowheads="1"/>
          </p:cNvSpPr>
          <p:nvPr/>
        </p:nvSpPr>
        <p:spPr bwMode="auto">
          <a:xfrm>
            <a:off x="2627313" y="2755900"/>
            <a:ext cx="1011237" cy="369888"/>
          </a:xfrm>
          <a:prstGeom prst="rect">
            <a:avLst/>
          </a:prstGeom>
          <a:solidFill>
            <a:schemeClr val="bg1"/>
          </a:solidFill>
          <a:ln w="9525">
            <a:noFill/>
            <a:miter lim="800000"/>
            <a:headEnd/>
            <a:tailEnd/>
          </a:ln>
        </p:spPr>
        <p:txBody>
          <a:bodyPr>
            <a:spAutoFit/>
          </a:bodyPr>
          <a:lstStyle/>
          <a:p>
            <a:pPr algn="ctr"/>
            <a:r>
              <a:rPr lang="ja-JP" altLang="en-US"/>
              <a:t>柴山潟</a:t>
            </a:r>
          </a:p>
        </p:txBody>
      </p:sp>
      <p:sp>
        <p:nvSpPr>
          <p:cNvPr id="75781" name="テキスト ボックス 10"/>
          <p:cNvSpPr txBox="1">
            <a:spLocks noChangeArrowheads="1"/>
          </p:cNvSpPr>
          <p:nvPr/>
        </p:nvSpPr>
        <p:spPr bwMode="auto">
          <a:xfrm>
            <a:off x="6732588" y="2573338"/>
            <a:ext cx="1223962" cy="368300"/>
          </a:xfrm>
          <a:prstGeom prst="rect">
            <a:avLst/>
          </a:prstGeom>
          <a:solidFill>
            <a:schemeClr val="bg1"/>
          </a:solidFill>
          <a:ln w="9525">
            <a:noFill/>
            <a:miter lim="800000"/>
            <a:headEnd/>
            <a:tailEnd/>
          </a:ln>
        </p:spPr>
        <p:txBody>
          <a:bodyPr>
            <a:spAutoFit/>
          </a:bodyPr>
          <a:lstStyle/>
          <a:p>
            <a:r>
              <a:rPr lang="ja-JP" altLang="en-US"/>
              <a:t>旧 今江潟</a:t>
            </a:r>
          </a:p>
        </p:txBody>
      </p:sp>
      <p:sp>
        <p:nvSpPr>
          <p:cNvPr id="22" name="タイトル 32"/>
          <p:cNvSpPr txBox="1">
            <a:spLocks/>
          </p:cNvSpPr>
          <p:nvPr/>
        </p:nvSpPr>
        <p:spPr>
          <a:xfrm>
            <a:off x="217488" y="5373688"/>
            <a:ext cx="4689475" cy="1143000"/>
          </a:xfrm>
          <a:prstGeom prst="rect">
            <a:avLst/>
          </a:prstGeom>
        </p:spPr>
        <p:txBody>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a:defRPr/>
            </a:pPr>
            <a:r>
              <a:rPr lang="ja-JP" altLang="en-US" b="1" dirty="0" smtClean="0">
                <a:solidFill>
                  <a:schemeClr val="bg1"/>
                </a:solidFill>
                <a:latin typeface="HG創英丸ﾎﾟｯﾌﾟ体" pitchFamily="-124" charset="-128"/>
                <a:ea typeface="HG丸ｺﾞｼｯｸM-PRO" pitchFamily="50" charset="-128"/>
                <a:cs typeface="+mn-cs"/>
              </a:rPr>
              <a:t>干拓前の柴山潟</a:t>
            </a:r>
            <a:endParaRPr lang="ja-JP" altLang="en-US" b="1" dirty="0">
              <a:solidFill>
                <a:schemeClr val="bg1"/>
              </a:solidFill>
              <a:latin typeface="HG創英丸ﾎﾟｯﾌﾟ体" pitchFamily="-124" charset="-128"/>
              <a:ea typeface="HG丸ｺﾞｼｯｸM-PRO" pitchFamily="50" charset="-128"/>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036496" cy="6048672"/>
          </a:xfrm>
        </p:spPr>
        <p:txBody>
          <a:bodyPr>
            <a:normAutofit fontScale="92500" lnSpcReduction="10000"/>
          </a:bodyPr>
          <a:lstStyle/>
          <a:p>
            <a:r>
              <a:rPr lang="ja-JP" altLang="en-US" dirty="0" smtClean="0"/>
              <a:t>　支出額２位の米国も</a:t>
            </a:r>
            <a:r>
              <a:rPr lang="en-US" altLang="ja-JP" dirty="0" smtClean="0"/>
              <a:t>1120</a:t>
            </a:r>
            <a:r>
              <a:rPr lang="ja-JP" altLang="en-US" dirty="0" smtClean="0"/>
              <a:t>億ドルと７％増えた。５位のロシアはウクライナ問題や自国通貨ルーブル安の影響で</a:t>
            </a:r>
            <a:r>
              <a:rPr lang="en-US" altLang="ja-JP" dirty="0" smtClean="0"/>
              <a:t>500</a:t>
            </a:r>
            <a:r>
              <a:rPr lang="ja-JP" altLang="en-US" dirty="0" smtClean="0"/>
              <a:t>億ドルへと６％減った。</a:t>
            </a:r>
          </a:p>
          <a:p>
            <a:r>
              <a:rPr lang="ja-JP" altLang="en-US" dirty="0" smtClean="0"/>
              <a:t>　統計は各国・地域に外国から来た旅行客が、宿泊や飲食、買い物などに費やした金額が対象だ。世界観光機関はこれとは別に、国境をまたぐ航空券や鉄道切符の販売によるサービス輸出が世界で</a:t>
            </a:r>
            <a:r>
              <a:rPr lang="en-US" altLang="ja-JP" dirty="0" smtClean="0"/>
              <a:t>2210</a:t>
            </a:r>
            <a:r>
              <a:rPr lang="ja-JP" altLang="en-US" dirty="0" smtClean="0"/>
              <a:t>億ドルあったと分析している。</a:t>
            </a:r>
          </a:p>
          <a:p>
            <a:r>
              <a:rPr lang="ja-JP" altLang="en-US" dirty="0" smtClean="0"/>
              <a:t>　</a:t>
            </a:r>
            <a:r>
              <a:rPr lang="ja-JP" altLang="en-US" dirty="0" smtClean="0">
                <a:solidFill>
                  <a:srgbClr val="FF0000"/>
                </a:solidFill>
              </a:rPr>
              <a:t>旅行者を受け入れた側</a:t>
            </a:r>
            <a:r>
              <a:rPr lang="ja-JP" altLang="en-US" dirty="0" smtClean="0"/>
              <a:t>でみると、中国の収入は同</a:t>
            </a:r>
            <a:r>
              <a:rPr lang="en-US" altLang="ja-JP" dirty="0" smtClean="0"/>
              <a:t>10</a:t>
            </a:r>
            <a:r>
              <a:rPr lang="ja-JP" altLang="en-US" dirty="0" smtClean="0"/>
              <a:t>％増の</a:t>
            </a:r>
            <a:r>
              <a:rPr lang="en-US" altLang="ja-JP" dirty="0" smtClean="0"/>
              <a:t>570</a:t>
            </a:r>
            <a:r>
              <a:rPr lang="ja-JP" altLang="en-US" dirty="0" smtClean="0"/>
              <a:t>億ドル。</a:t>
            </a:r>
            <a:r>
              <a:rPr lang="ja-JP" altLang="en-US" dirty="0" smtClean="0">
                <a:solidFill>
                  <a:srgbClr val="FF0000"/>
                </a:solidFill>
              </a:rPr>
              <a:t>フランスとマカオを抜き</a:t>
            </a:r>
            <a:r>
              <a:rPr lang="ja-JP" altLang="en-US" dirty="0" smtClean="0"/>
              <a:t>、</a:t>
            </a:r>
            <a:r>
              <a:rPr lang="en-US" altLang="ja-JP" dirty="0" smtClean="0"/>
              <a:t>13</a:t>
            </a:r>
            <a:r>
              <a:rPr lang="ja-JP" altLang="en-US" dirty="0" smtClean="0"/>
              <a:t>年の５位から</a:t>
            </a:r>
            <a:r>
              <a:rPr lang="ja-JP" altLang="en-US" dirty="0" smtClean="0">
                <a:solidFill>
                  <a:srgbClr val="FF0000"/>
                </a:solidFill>
              </a:rPr>
              <a:t>３位に浮上</a:t>
            </a:r>
            <a:r>
              <a:rPr lang="ja-JP" altLang="en-US" dirty="0" smtClean="0"/>
              <a:t>した。</a:t>
            </a:r>
            <a:r>
              <a:rPr lang="ja-JP" altLang="en-US" dirty="0" smtClean="0">
                <a:solidFill>
                  <a:srgbClr val="FF0000"/>
                </a:solidFill>
              </a:rPr>
              <a:t>首位の米国、２位のスペイン</a:t>
            </a:r>
            <a:r>
              <a:rPr lang="ja-JP" altLang="en-US" dirty="0" smtClean="0"/>
              <a:t>は変わらない。収入の規模では米国が</a:t>
            </a:r>
            <a:r>
              <a:rPr lang="en-US" altLang="ja-JP" dirty="0" smtClean="0">
                <a:solidFill>
                  <a:srgbClr val="FF0000"/>
                </a:solidFill>
              </a:rPr>
              <a:t>1170</a:t>
            </a:r>
            <a:r>
              <a:rPr lang="ja-JP" altLang="en-US" dirty="0" smtClean="0">
                <a:solidFill>
                  <a:srgbClr val="FF0000"/>
                </a:solidFill>
              </a:rPr>
              <a:t>億ドル</a:t>
            </a:r>
            <a:r>
              <a:rPr lang="ja-JP" altLang="en-US" dirty="0" smtClean="0"/>
              <a:t>で断トツだ。地域でみると</a:t>
            </a:r>
            <a:r>
              <a:rPr lang="ja-JP" altLang="en-US" dirty="0" smtClean="0">
                <a:solidFill>
                  <a:srgbClr val="FF0000"/>
                </a:solidFill>
              </a:rPr>
              <a:t>欧州が世界全体の</a:t>
            </a:r>
            <a:r>
              <a:rPr lang="en-US" altLang="ja-JP" dirty="0" smtClean="0">
                <a:solidFill>
                  <a:srgbClr val="FF0000"/>
                </a:solidFill>
              </a:rPr>
              <a:t>51</a:t>
            </a:r>
            <a:r>
              <a:rPr lang="ja-JP" altLang="en-US" dirty="0" smtClean="0">
                <a:solidFill>
                  <a:srgbClr val="FF0000"/>
                </a:solidFill>
              </a:rPr>
              <a:t>％</a:t>
            </a:r>
            <a:r>
              <a:rPr lang="ja-JP" altLang="en-US" dirty="0" smtClean="0"/>
              <a:t>を占めている。</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図 13"/>
          <p:cNvPicPr>
            <a:picLocks noChangeAspect="1"/>
          </p:cNvPicPr>
          <p:nvPr/>
        </p:nvPicPr>
        <p:blipFill>
          <a:blip r:embed="rId3" cstate="print"/>
          <a:srcRect/>
          <a:stretch>
            <a:fillRect/>
          </a:stretch>
        </p:blipFill>
        <p:spPr bwMode="auto">
          <a:xfrm rot="2476013">
            <a:off x="-4454525" y="-3619500"/>
            <a:ext cx="16898938" cy="11963400"/>
          </a:xfrm>
          <a:prstGeom prst="rect">
            <a:avLst/>
          </a:prstGeom>
          <a:noFill/>
          <a:ln w="31750">
            <a:solidFill>
              <a:srgbClr val="000000"/>
            </a:solidFill>
            <a:prstDash val="sysDash"/>
            <a:miter lim="800000"/>
            <a:headEnd/>
            <a:tailEnd/>
          </a:ln>
        </p:spPr>
      </p:pic>
      <p:graphicFrame>
        <p:nvGraphicFramePr>
          <p:cNvPr id="13" name="表 12"/>
          <p:cNvGraphicFramePr>
            <a:graphicFrameLocks noGrp="1"/>
          </p:cNvGraphicFramePr>
          <p:nvPr/>
        </p:nvGraphicFramePr>
        <p:xfrm>
          <a:off x="4716463" y="5373688"/>
          <a:ext cx="4302125" cy="1162050"/>
        </p:xfrm>
        <a:graphic>
          <a:graphicData uri="http://schemas.openxmlformats.org/drawingml/2006/table">
            <a:tbl>
              <a:tblPr firstRow="1" bandRow="1">
                <a:tableStyleId>{5C22544A-7EE6-4342-B048-85BDC9FD1C3A}</a:tableStyleId>
              </a:tblPr>
              <a:tblGrid>
                <a:gridCol w="2934012"/>
                <a:gridCol w="1368113"/>
              </a:tblGrid>
              <a:tr h="391443">
                <a:tc>
                  <a:txBody>
                    <a:bodyPr/>
                    <a:lstStyle/>
                    <a:p>
                      <a:endParaRPr kumimoji="1" lang="ja-JP" altLang="en-US" sz="1800" dirty="0"/>
                    </a:p>
                  </a:txBody>
                  <a:tcPr marL="91437" marR="91437" marT="45692" marB="45692">
                    <a:solidFill>
                      <a:schemeClr val="accent3">
                        <a:lumMod val="75000"/>
                      </a:schemeClr>
                    </a:solidFill>
                  </a:tcPr>
                </a:tc>
                <a:tc>
                  <a:txBody>
                    <a:bodyPr/>
                    <a:lstStyle/>
                    <a:p>
                      <a:pPr algn="ctr"/>
                      <a:r>
                        <a:rPr kumimoji="1" lang="ja-JP" altLang="en-US" sz="1800" dirty="0" smtClean="0"/>
                        <a:t>面積（</a:t>
                      </a:r>
                      <a:r>
                        <a:rPr kumimoji="1" lang="en-US" altLang="ja-JP" sz="1800" dirty="0" smtClean="0"/>
                        <a:t>ha)</a:t>
                      </a:r>
                      <a:endParaRPr kumimoji="1" lang="ja-JP" altLang="en-US" sz="1800" dirty="0"/>
                    </a:p>
                  </a:txBody>
                  <a:tcPr marL="91437" marR="91437" marT="45692" marB="45692">
                    <a:solidFill>
                      <a:schemeClr val="accent3">
                        <a:lumMod val="75000"/>
                      </a:schemeClr>
                    </a:solidFill>
                  </a:tcPr>
                </a:tc>
              </a:tr>
              <a:tr h="379164">
                <a:tc>
                  <a:txBody>
                    <a:bodyPr/>
                    <a:lstStyle/>
                    <a:p>
                      <a:r>
                        <a:rPr kumimoji="1" lang="ja-JP" altLang="en-US" sz="1800" dirty="0" smtClean="0"/>
                        <a:t>柴山潟干拓地（加賀市地籍）</a:t>
                      </a:r>
                      <a:endParaRPr kumimoji="1" lang="ja-JP" altLang="en-US" sz="1800" dirty="0"/>
                    </a:p>
                  </a:txBody>
                  <a:tcPr marL="91437" marR="91437" marT="45692" marB="45692">
                    <a:solidFill>
                      <a:schemeClr val="accent3">
                        <a:lumMod val="60000"/>
                        <a:lumOff val="40000"/>
                      </a:schemeClr>
                    </a:solidFill>
                  </a:tcPr>
                </a:tc>
                <a:tc>
                  <a:txBody>
                    <a:bodyPr/>
                    <a:lstStyle/>
                    <a:p>
                      <a:pPr algn="r"/>
                      <a:r>
                        <a:rPr kumimoji="1" lang="en-US" altLang="ja-JP" sz="1800" dirty="0" smtClean="0"/>
                        <a:t>83.7</a:t>
                      </a:r>
                      <a:endParaRPr kumimoji="1" lang="ja-JP" altLang="en-US" sz="1800" dirty="0"/>
                    </a:p>
                  </a:txBody>
                  <a:tcPr marL="91437" marR="91437" marT="45692" marB="45692">
                    <a:solidFill>
                      <a:schemeClr val="accent3">
                        <a:lumMod val="60000"/>
                        <a:lumOff val="40000"/>
                      </a:schemeClr>
                    </a:solidFill>
                  </a:tcPr>
                </a:tc>
              </a:tr>
              <a:tr h="391443">
                <a:tc>
                  <a:txBody>
                    <a:bodyPr/>
                    <a:lstStyle/>
                    <a:p>
                      <a:r>
                        <a:rPr kumimoji="1" lang="ja-JP" altLang="en-US" sz="1800" dirty="0" smtClean="0"/>
                        <a:t>加賀市遊休農地</a:t>
                      </a:r>
                      <a:endParaRPr kumimoji="1" lang="ja-JP" altLang="en-US" sz="1800" dirty="0"/>
                    </a:p>
                  </a:txBody>
                  <a:tcPr marL="91437" marR="91437" marT="45692" marB="45692">
                    <a:solidFill>
                      <a:schemeClr val="accent3">
                        <a:lumMod val="40000"/>
                        <a:lumOff val="60000"/>
                      </a:schemeClr>
                    </a:solidFill>
                  </a:tcPr>
                </a:tc>
                <a:tc>
                  <a:txBody>
                    <a:bodyPr/>
                    <a:lstStyle/>
                    <a:p>
                      <a:pPr algn="r"/>
                      <a:r>
                        <a:rPr kumimoji="1" lang="en-US" altLang="ja-JP" sz="1800" dirty="0" smtClean="0"/>
                        <a:t>135.5</a:t>
                      </a:r>
                      <a:endParaRPr kumimoji="1" lang="ja-JP" altLang="en-US" sz="1800" dirty="0"/>
                    </a:p>
                  </a:txBody>
                  <a:tcPr marL="91437" marR="91437" marT="45692" marB="45692">
                    <a:solidFill>
                      <a:schemeClr val="accent3">
                        <a:lumMod val="40000"/>
                        <a:lumOff val="60000"/>
                      </a:schemeClr>
                    </a:solidFill>
                  </a:tcPr>
                </a:tc>
              </a:tr>
            </a:tbl>
          </a:graphicData>
        </a:graphic>
      </p:graphicFrame>
      <p:sp>
        <p:nvSpPr>
          <p:cNvPr id="33" name="タイトル 32"/>
          <p:cNvSpPr>
            <a:spLocks noGrp="1"/>
          </p:cNvSpPr>
          <p:nvPr>
            <p:ph type="title"/>
          </p:nvPr>
        </p:nvSpPr>
        <p:spPr>
          <a:xfrm>
            <a:off x="236538" y="5373688"/>
            <a:ext cx="4283075" cy="1143000"/>
          </a:xfrm>
          <a:solidFill>
            <a:schemeClr val="bg1"/>
          </a:solidFill>
        </p:spPr>
        <p:txBody>
          <a:bodyPr/>
          <a:lstStyle/>
          <a:p>
            <a:pPr algn="l">
              <a:defRPr/>
            </a:pPr>
            <a:r>
              <a:rPr lang="ja-JP" altLang="en-US" b="1" dirty="0" smtClean="0">
                <a:latin typeface="HG創英丸ﾎﾟｯﾌﾟ体" pitchFamily="-124" charset="-128"/>
                <a:ea typeface="HG丸ｺﾞｼｯｸM-PRO" pitchFamily="50" charset="-128"/>
                <a:cs typeface="+mn-cs"/>
              </a:rPr>
              <a:t>干拓後の</a:t>
            </a:r>
            <a:r>
              <a:rPr lang="ja-JP" altLang="en-US" b="1" dirty="0">
                <a:latin typeface="HG創英丸ﾎﾟｯﾌﾟ体" pitchFamily="-124" charset="-128"/>
                <a:ea typeface="HG丸ｺﾞｼｯｸM-PRO" pitchFamily="50" charset="-128"/>
                <a:cs typeface="+mn-cs"/>
              </a:rPr>
              <a:t>柴山潟</a:t>
            </a:r>
          </a:p>
        </p:txBody>
      </p:sp>
      <p:grpSp>
        <p:nvGrpSpPr>
          <p:cNvPr id="2" name="グループ化 5"/>
          <p:cNvGrpSpPr>
            <a:grpSpLocks/>
          </p:cNvGrpSpPr>
          <p:nvPr/>
        </p:nvGrpSpPr>
        <p:grpSpPr bwMode="auto">
          <a:xfrm>
            <a:off x="2195513" y="1789113"/>
            <a:ext cx="5287962" cy="2751137"/>
            <a:chOff x="2195736" y="1789113"/>
            <a:chExt cx="5287441" cy="2751137"/>
          </a:xfrm>
        </p:grpSpPr>
        <p:sp>
          <p:nvSpPr>
            <p:cNvPr id="76819" name="テキスト ボックス 12"/>
            <p:cNvSpPr txBox="1">
              <a:spLocks noChangeArrowheads="1"/>
            </p:cNvSpPr>
            <p:nvPr/>
          </p:nvSpPr>
          <p:spPr bwMode="auto">
            <a:xfrm>
              <a:off x="6027738" y="4170363"/>
              <a:ext cx="1012825" cy="369887"/>
            </a:xfrm>
            <a:prstGeom prst="rect">
              <a:avLst/>
            </a:prstGeom>
            <a:solidFill>
              <a:schemeClr val="bg1"/>
            </a:solidFill>
            <a:ln w="9525">
              <a:noFill/>
              <a:miter lim="800000"/>
              <a:headEnd/>
              <a:tailEnd/>
            </a:ln>
          </p:spPr>
          <p:txBody>
            <a:bodyPr>
              <a:spAutoFit/>
            </a:bodyPr>
            <a:lstStyle/>
            <a:p>
              <a:pPr algn="ctr"/>
              <a:r>
                <a:rPr lang="ja-JP" altLang="en-US"/>
                <a:t>木場潟</a:t>
              </a:r>
            </a:p>
          </p:txBody>
        </p:sp>
        <p:grpSp>
          <p:nvGrpSpPr>
            <p:cNvPr id="3" name="グループ化 4"/>
            <p:cNvGrpSpPr>
              <a:grpSpLocks/>
            </p:cNvGrpSpPr>
            <p:nvPr/>
          </p:nvGrpSpPr>
          <p:grpSpPr bwMode="auto">
            <a:xfrm>
              <a:off x="2919564" y="1789113"/>
              <a:ext cx="4563613" cy="2381250"/>
              <a:chOff x="2919564" y="1789113"/>
              <a:chExt cx="4563613" cy="2381250"/>
            </a:xfrm>
          </p:grpSpPr>
          <p:grpSp>
            <p:nvGrpSpPr>
              <p:cNvPr id="4" name="グループ化 3"/>
              <p:cNvGrpSpPr>
                <a:grpSpLocks/>
              </p:cNvGrpSpPr>
              <p:nvPr/>
            </p:nvGrpSpPr>
            <p:grpSpPr bwMode="auto">
              <a:xfrm>
                <a:off x="2919564" y="1789113"/>
                <a:ext cx="4563613" cy="2381250"/>
                <a:chOff x="2919564" y="1789113"/>
                <a:chExt cx="4563613" cy="2381250"/>
              </a:xfrm>
            </p:grpSpPr>
            <p:sp>
              <p:nvSpPr>
                <p:cNvPr id="7" name="フリーフォーム 6"/>
                <p:cNvSpPr/>
                <p:nvPr/>
              </p:nvSpPr>
              <p:spPr>
                <a:xfrm>
                  <a:off x="2919565" y="2070100"/>
                  <a:ext cx="2330220" cy="1676400"/>
                </a:xfrm>
                <a:custGeom>
                  <a:avLst/>
                  <a:gdLst>
                    <a:gd name="connsiteX0" fmla="*/ 190500 w 2690813"/>
                    <a:gd name="connsiteY0" fmla="*/ 209550 h 1905000"/>
                    <a:gd name="connsiteX1" fmla="*/ 19050 w 2690813"/>
                    <a:gd name="connsiteY1" fmla="*/ 1247775 h 1905000"/>
                    <a:gd name="connsiteX2" fmla="*/ 66675 w 2690813"/>
                    <a:gd name="connsiteY2" fmla="*/ 1314450 h 1905000"/>
                    <a:gd name="connsiteX3" fmla="*/ 9525 w 2690813"/>
                    <a:gd name="connsiteY3" fmla="*/ 1576388 h 1905000"/>
                    <a:gd name="connsiteX4" fmla="*/ 90488 w 2690813"/>
                    <a:gd name="connsiteY4" fmla="*/ 1724025 h 1905000"/>
                    <a:gd name="connsiteX5" fmla="*/ 0 w 2690813"/>
                    <a:gd name="connsiteY5" fmla="*/ 1866900 h 1905000"/>
                    <a:gd name="connsiteX6" fmla="*/ 61913 w 2690813"/>
                    <a:gd name="connsiteY6" fmla="*/ 1905000 h 1905000"/>
                    <a:gd name="connsiteX7" fmla="*/ 123825 w 2690813"/>
                    <a:gd name="connsiteY7" fmla="*/ 1876425 h 1905000"/>
                    <a:gd name="connsiteX8" fmla="*/ 190500 w 2690813"/>
                    <a:gd name="connsiteY8" fmla="*/ 1814513 h 1905000"/>
                    <a:gd name="connsiteX9" fmla="*/ 228600 w 2690813"/>
                    <a:gd name="connsiteY9" fmla="*/ 1766888 h 1905000"/>
                    <a:gd name="connsiteX10" fmla="*/ 290513 w 2690813"/>
                    <a:gd name="connsiteY10" fmla="*/ 1776413 h 1905000"/>
                    <a:gd name="connsiteX11" fmla="*/ 333375 w 2690813"/>
                    <a:gd name="connsiteY11" fmla="*/ 1771650 h 1905000"/>
                    <a:gd name="connsiteX12" fmla="*/ 466725 w 2690813"/>
                    <a:gd name="connsiteY12" fmla="*/ 1714500 h 1905000"/>
                    <a:gd name="connsiteX13" fmla="*/ 538163 w 2690813"/>
                    <a:gd name="connsiteY13" fmla="*/ 1666875 h 1905000"/>
                    <a:gd name="connsiteX14" fmla="*/ 490538 w 2690813"/>
                    <a:gd name="connsiteY14" fmla="*/ 1633538 h 1905000"/>
                    <a:gd name="connsiteX15" fmla="*/ 504825 w 2690813"/>
                    <a:gd name="connsiteY15" fmla="*/ 1590675 h 1905000"/>
                    <a:gd name="connsiteX16" fmla="*/ 461963 w 2690813"/>
                    <a:gd name="connsiteY16" fmla="*/ 1566863 h 1905000"/>
                    <a:gd name="connsiteX17" fmla="*/ 409575 w 2690813"/>
                    <a:gd name="connsiteY17" fmla="*/ 1533525 h 1905000"/>
                    <a:gd name="connsiteX18" fmla="*/ 433388 w 2690813"/>
                    <a:gd name="connsiteY18" fmla="*/ 1495425 h 1905000"/>
                    <a:gd name="connsiteX19" fmla="*/ 466725 w 2690813"/>
                    <a:gd name="connsiteY19" fmla="*/ 1433513 h 1905000"/>
                    <a:gd name="connsiteX20" fmla="*/ 500063 w 2690813"/>
                    <a:gd name="connsiteY20" fmla="*/ 1409700 h 1905000"/>
                    <a:gd name="connsiteX21" fmla="*/ 457200 w 2690813"/>
                    <a:gd name="connsiteY21" fmla="*/ 1352550 h 1905000"/>
                    <a:gd name="connsiteX22" fmla="*/ 471488 w 2690813"/>
                    <a:gd name="connsiteY22" fmla="*/ 1304925 h 1905000"/>
                    <a:gd name="connsiteX23" fmla="*/ 533400 w 2690813"/>
                    <a:gd name="connsiteY23" fmla="*/ 1266825 h 1905000"/>
                    <a:gd name="connsiteX24" fmla="*/ 533400 w 2690813"/>
                    <a:gd name="connsiteY24" fmla="*/ 1238250 h 1905000"/>
                    <a:gd name="connsiteX25" fmla="*/ 523875 w 2690813"/>
                    <a:gd name="connsiteY25" fmla="*/ 1204913 h 1905000"/>
                    <a:gd name="connsiteX26" fmla="*/ 538163 w 2690813"/>
                    <a:gd name="connsiteY26" fmla="*/ 1166813 h 1905000"/>
                    <a:gd name="connsiteX27" fmla="*/ 566738 w 2690813"/>
                    <a:gd name="connsiteY27" fmla="*/ 1114425 h 1905000"/>
                    <a:gd name="connsiteX28" fmla="*/ 657225 w 2690813"/>
                    <a:gd name="connsiteY28" fmla="*/ 952500 h 1905000"/>
                    <a:gd name="connsiteX29" fmla="*/ 633413 w 2690813"/>
                    <a:gd name="connsiteY29" fmla="*/ 890588 h 1905000"/>
                    <a:gd name="connsiteX30" fmla="*/ 652463 w 2690813"/>
                    <a:gd name="connsiteY30" fmla="*/ 842963 h 1905000"/>
                    <a:gd name="connsiteX31" fmla="*/ 704850 w 2690813"/>
                    <a:gd name="connsiteY31" fmla="*/ 757238 h 1905000"/>
                    <a:gd name="connsiteX32" fmla="*/ 809625 w 2690813"/>
                    <a:gd name="connsiteY32" fmla="*/ 657225 h 1905000"/>
                    <a:gd name="connsiteX33" fmla="*/ 923925 w 2690813"/>
                    <a:gd name="connsiteY33" fmla="*/ 671513 h 1905000"/>
                    <a:gd name="connsiteX34" fmla="*/ 942975 w 2690813"/>
                    <a:gd name="connsiteY34" fmla="*/ 704850 h 1905000"/>
                    <a:gd name="connsiteX35" fmla="*/ 942975 w 2690813"/>
                    <a:gd name="connsiteY35" fmla="*/ 728663 h 1905000"/>
                    <a:gd name="connsiteX36" fmla="*/ 938213 w 2690813"/>
                    <a:gd name="connsiteY36" fmla="*/ 762000 h 1905000"/>
                    <a:gd name="connsiteX37" fmla="*/ 1100138 w 2690813"/>
                    <a:gd name="connsiteY37" fmla="*/ 866775 h 1905000"/>
                    <a:gd name="connsiteX38" fmla="*/ 1143000 w 2690813"/>
                    <a:gd name="connsiteY38" fmla="*/ 838200 h 1905000"/>
                    <a:gd name="connsiteX39" fmla="*/ 1181100 w 2690813"/>
                    <a:gd name="connsiteY39" fmla="*/ 790575 h 1905000"/>
                    <a:gd name="connsiteX40" fmla="*/ 1223963 w 2690813"/>
                    <a:gd name="connsiteY40" fmla="*/ 742950 h 1905000"/>
                    <a:gd name="connsiteX41" fmla="*/ 1228725 w 2690813"/>
                    <a:gd name="connsiteY41" fmla="*/ 723900 h 1905000"/>
                    <a:gd name="connsiteX42" fmla="*/ 1276350 w 2690813"/>
                    <a:gd name="connsiteY42" fmla="*/ 671513 h 1905000"/>
                    <a:gd name="connsiteX43" fmla="*/ 1290638 w 2690813"/>
                    <a:gd name="connsiteY43" fmla="*/ 642938 h 1905000"/>
                    <a:gd name="connsiteX44" fmla="*/ 1304925 w 2690813"/>
                    <a:gd name="connsiteY44" fmla="*/ 609600 h 1905000"/>
                    <a:gd name="connsiteX45" fmla="*/ 1300163 w 2690813"/>
                    <a:gd name="connsiteY45" fmla="*/ 547688 h 1905000"/>
                    <a:gd name="connsiteX46" fmla="*/ 1357313 w 2690813"/>
                    <a:gd name="connsiteY46" fmla="*/ 490538 h 1905000"/>
                    <a:gd name="connsiteX47" fmla="*/ 1414463 w 2690813"/>
                    <a:gd name="connsiteY47" fmla="*/ 485775 h 1905000"/>
                    <a:gd name="connsiteX48" fmla="*/ 1471613 w 2690813"/>
                    <a:gd name="connsiteY48" fmla="*/ 509588 h 1905000"/>
                    <a:gd name="connsiteX49" fmla="*/ 1524000 w 2690813"/>
                    <a:gd name="connsiteY49" fmla="*/ 538163 h 1905000"/>
                    <a:gd name="connsiteX50" fmla="*/ 1633538 w 2690813"/>
                    <a:gd name="connsiteY50" fmla="*/ 595313 h 1905000"/>
                    <a:gd name="connsiteX51" fmla="*/ 1662113 w 2690813"/>
                    <a:gd name="connsiteY51" fmla="*/ 638175 h 1905000"/>
                    <a:gd name="connsiteX52" fmla="*/ 1671638 w 2690813"/>
                    <a:gd name="connsiteY52" fmla="*/ 661988 h 1905000"/>
                    <a:gd name="connsiteX53" fmla="*/ 1662113 w 2690813"/>
                    <a:gd name="connsiteY53" fmla="*/ 700088 h 1905000"/>
                    <a:gd name="connsiteX54" fmla="*/ 1824038 w 2690813"/>
                    <a:gd name="connsiteY54" fmla="*/ 766763 h 1905000"/>
                    <a:gd name="connsiteX55" fmla="*/ 1919288 w 2690813"/>
                    <a:gd name="connsiteY55" fmla="*/ 676275 h 1905000"/>
                    <a:gd name="connsiteX56" fmla="*/ 2100263 w 2690813"/>
                    <a:gd name="connsiteY56" fmla="*/ 652463 h 1905000"/>
                    <a:gd name="connsiteX57" fmla="*/ 2409825 w 2690813"/>
                    <a:gd name="connsiteY57" fmla="*/ 866775 h 1905000"/>
                    <a:gd name="connsiteX58" fmla="*/ 2500313 w 2690813"/>
                    <a:gd name="connsiteY58" fmla="*/ 842963 h 1905000"/>
                    <a:gd name="connsiteX59" fmla="*/ 2614613 w 2690813"/>
                    <a:gd name="connsiteY59" fmla="*/ 866775 h 1905000"/>
                    <a:gd name="connsiteX60" fmla="*/ 2690813 w 2690813"/>
                    <a:gd name="connsiteY60" fmla="*/ 885825 h 1905000"/>
                    <a:gd name="connsiteX61" fmla="*/ 2500313 w 2690813"/>
                    <a:gd name="connsiteY61" fmla="*/ 790575 h 1905000"/>
                    <a:gd name="connsiteX62" fmla="*/ 2509838 w 2690813"/>
                    <a:gd name="connsiteY62" fmla="*/ 576263 h 1905000"/>
                    <a:gd name="connsiteX63" fmla="*/ 2505075 w 2690813"/>
                    <a:gd name="connsiteY63" fmla="*/ 552450 h 1905000"/>
                    <a:gd name="connsiteX64" fmla="*/ 2505075 w 2690813"/>
                    <a:gd name="connsiteY64" fmla="*/ 552450 h 1905000"/>
                    <a:gd name="connsiteX65" fmla="*/ 2424113 w 2690813"/>
                    <a:gd name="connsiteY65" fmla="*/ 485775 h 1905000"/>
                    <a:gd name="connsiteX66" fmla="*/ 2443163 w 2690813"/>
                    <a:gd name="connsiteY66" fmla="*/ 285750 h 1905000"/>
                    <a:gd name="connsiteX67" fmla="*/ 2376488 w 2690813"/>
                    <a:gd name="connsiteY67" fmla="*/ 109538 h 1905000"/>
                    <a:gd name="connsiteX68" fmla="*/ 2419350 w 2690813"/>
                    <a:gd name="connsiteY68" fmla="*/ 38100 h 1905000"/>
                    <a:gd name="connsiteX69" fmla="*/ 2371725 w 2690813"/>
                    <a:gd name="connsiteY69" fmla="*/ 47625 h 1905000"/>
                    <a:gd name="connsiteX70" fmla="*/ 2224088 w 2690813"/>
                    <a:gd name="connsiteY70" fmla="*/ 0 h 1905000"/>
                    <a:gd name="connsiteX71" fmla="*/ 2100263 w 2690813"/>
                    <a:gd name="connsiteY71" fmla="*/ 9525 h 1905000"/>
                    <a:gd name="connsiteX72" fmla="*/ 2043113 w 2690813"/>
                    <a:gd name="connsiteY72" fmla="*/ 23813 h 1905000"/>
                    <a:gd name="connsiteX73" fmla="*/ 1981200 w 2690813"/>
                    <a:gd name="connsiteY73" fmla="*/ 23813 h 1905000"/>
                    <a:gd name="connsiteX74" fmla="*/ 1933575 w 2690813"/>
                    <a:gd name="connsiteY74" fmla="*/ 61913 h 1905000"/>
                    <a:gd name="connsiteX75" fmla="*/ 1881188 w 2690813"/>
                    <a:gd name="connsiteY75" fmla="*/ 95250 h 1905000"/>
                    <a:gd name="connsiteX76" fmla="*/ 1885950 w 2690813"/>
                    <a:gd name="connsiteY76" fmla="*/ 142875 h 1905000"/>
                    <a:gd name="connsiteX77" fmla="*/ 1900238 w 2690813"/>
                    <a:gd name="connsiteY77" fmla="*/ 185738 h 1905000"/>
                    <a:gd name="connsiteX78" fmla="*/ 1809750 w 2690813"/>
                    <a:gd name="connsiteY78" fmla="*/ 200025 h 1905000"/>
                    <a:gd name="connsiteX79" fmla="*/ 1752600 w 2690813"/>
                    <a:gd name="connsiteY79" fmla="*/ 228600 h 1905000"/>
                    <a:gd name="connsiteX80" fmla="*/ 1685925 w 2690813"/>
                    <a:gd name="connsiteY80" fmla="*/ 233363 h 1905000"/>
                    <a:gd name="connsiteX81" fmla="*/ 1614488 w 2690813"/>
                    <a:gd name="connsiteY81" fmla="*/ 219075 h 1905000"/>
                    <a:gd name="connsiteX82" fmla="*/ 1566863 w 2690813"/>
                    <a:gd name="connsiteY82" fmla="*/ 161925 h 1905000"/>
                    <a:gd name="connsiteX83" fmla="*/ 1576388 w 2690813"/>
                    <a:gd name="connsiteY83" fmla="*/ 104775 h 1905000"/>
                    <a:gd name="connsiteX84" fmla="*/ 1581150 w 2690813"/>
                    <a:gd name="connsiteY84" fmla="*/ 57150 h 1905000"/>
                    <a:gd name="connsiteX85" fmla="*/ 1519238 w 2690813"/>
                    <a:gd name="connsiteY85" fmla="*/ 61913 h 1905000"/>
                    <a:gd name="connsiteX86" fmla="*/ 1476375 w 2690813"/>
                    <a:gd name="connsiteY86" fmla="*/ 47625 h 1905000"/>
                    <a:gd name="connsiteX87" fmla="*/ 1438275 w 2690813"/>
                    <a:gd name="connsiteY87" fmla="*/ 52388 h 1905000"/>
                    <a:gd name="connsiteX88" fmla="*/ 1400175 w 2690813"/>
                    <a:gd name="connsiteY88" fmla="*/ 52388 h 1905000"/>
                    <a:gd name="connsiteX89" fmla="*/ 1333500 w 2690813"/>
                    <a:gd name="connsiteY89" fmla="*/ 47625 h 1905000"/>
                    <a:gd name="connsiteX90" fmla="*/ 1290638 w 2690813"/>
                    <a:gd name="connsiteY90" fmla="*/ 52388 h 1905000"/>
                    <a:gd name="connsiteX91" fmla="*/ 1209675 w 2690813"/>
                    <a:gd name="connsiteY91" fmla="*/ 52388 h 1905000"/>
                    <a:gd name="connsiteX92" fmla="*/ 1171575 w 2690813"/>
                    <a:gd name="connsiteY92" fmla="*/ 66675 h 1905000"/>
                    <a:gd name="connsiteX93" fmla="*/ 1128713 w 2690813"/>
                    <a:gd name="connsiteY93" fmla="*/ 80963 h 1905000"/>
                    <a:gd name="connsiteX94" fmla="*/ 1062038 w 2690813"/>
                    <a:gd name="connsiteY94" fmla="*/ 95250 h 1905000"/>
                    <a:gd name="connsiteX95" fmla="*/ 1000125 w 2690813"/>
                    <a:gd name="connsiteY95" fmla="*/ 119063 h 1905000"/>
                    <a:gd name="connsiteX96" fmla="*/ 952500 w 2690813"/>
                    <a:gd name="connsiteY96" fmla="*/ 142875 h 1905000"/>
                    <a:gd name="connsiteX97" fmla="*/ 952500 w 2690813"/>
                    <a:gd name="connsiteY97" fmla="*/ 142875 h 1905000"/>
                    <a:gd name="connsiteX98" fmla="*/ 904875 w 2690813"/>
                    <a:gd name="connsiteY98" fmla="*/ 190500 h 1905000"/>
                    <a:gd name="connsiteX99" fmla="*/ 842963 w 2690813"/>
                    <a:gd name="connsiteY99" fmla="*/ 261938 h 1905000"/>
                    <a:gd name="connsiteX100" fmla="*/ 823913 w 2690813"/>
                    <a:gd name="connsiteY100" fmla="*/ 309563 h 1905000"/>
                    <a:gd name="connsiteX101" fmla="*/ 833438 w 2690813"/>
                    <a:gd name="connsiteY101" fmla="*/ 376238 h 1905000"/>
                    <a:gd name="connsiteX102" fmla="*/ 847725 w 2690813"/>
                    <a:gd name="connsiteY102" fmla="*/ 423863 h 1905000"/>
                    <a:gd name="connsiteX103" fmla="*/ 866775 w 2690813"/>
                    <a:gd name="connsiteY103" fmla="*/ 476250 h 1905000"/>
                    <a:gd name="connsiteX104" fmla="*/ 862013 w 2690813"/>
                    <a:gd name="connsiteY104" fmla="*/ 523875 h 1905000"/>
                    <a:gd name="connsiteX105" fmla="*/ 823913 w 2690813"/>
                    <a:gd name="connsiteY105" fmla="*/ 552450 h 1905000"/>
                    <a:gd name="connsiteX106" fmla="*/ 823913 w 2690813"/>
                    <a:gd name="connsiteY106" fmla="*/ 552450 h 1905000"/>
                    <a:gd name="connsiteX107" fmla="*/ 814388 w 2690813"/>
                    <a:gd name="connsiteY107" fmla="*/ 481013 h 1905000"/>
                    <a:gd name="connsiteX108" fmla="*/ 781050 w 2690813"/>
                    <a:gd name="connsiteY108" fmla="*/ 438150 h 1905000"/>
                    <a:gd name="connsiteX109" fmla="*/ 723900 w 2690813"/>
                    <a:gd name="connsiteY109" fmla="*/ 395288 h 1905000"/>
                    <a:gd name="connsiteX110" fmla="*/ 647700 w 2690813"/>
                    <a:gd name="connsiteY110" fmla="*/ 352425 h 1905000"/>
                    <a:gd name="connsiteX111" fmla="*/ 590550 w 2690813"/>
                    <a:gd name="connsiteY111" fmla="*/ 319088 h 1905000"/>
                    <a:gd name="connsiteX112" fmla="*/ 495300 w 2690813"/>
                    <a:gd name="connsiteY112" fmla="*/ 280988 h 1905000"/>
                    <a:gd name="connsiteX113" fmla="*/ 447675 w 2690813"/>
                    <a:gd name="connsiteY113" fmla="*/ 280988 h 1905000"/>
                    <a:gd name="connsiteX114" fmla="*/ 395288 w 2690813"/>
                    <a:gd name="connsiteY114" fmla="*/ 280988 h 1905000"/>
                    <a:gd name="connsiteX115" fmla="*/ 357188 w 2690813"/>
                    <a:gd name="connsiteY115" fmla="*/ 252413 h 1905000"/>
                    <a:gd name="connsiteX116" fmla="*/ 333375 w 2690813"/>
                    <a:gd name="connsiteY116" fmla="*/ 223838 h 1905000"/>
                    <a:gd name="connsiteX117" fmla="*/ 300038 w 2690813"/>
                    <a:gd name="connsiteY117" fmla="*/ 195263 h 1905000"/>
                    <a:gd name="connsiteX118" fmla="*/ 261938 w 2690813"/>
                    <a:gd name="connsiteY118" fmla="*/ 176213 h 1905000"/>
                    <a:gd name="connsiteX119" fmla="*/ 190500 w 2690813"/>
                    <a:gd name="connsiteY119" fmla="*/ 209550 h 1905000"/>
                    <a:gd name="connsiteX0" fmla="*/ 190500 w 2690813"/>
                    <a:gd name="connsiteY0" fmla="*/ 209550 h 1905000"/>
                    <a:gd name="connsiteX1" fmla="*/ 180868 w 2690813"/>
                    <a:gd name="connsiteY1" fmla="*/ 1109662 h 1905000"/>
                    <a:gd name="connsiteX2" fmla="*/ 66675 w 2690813"/>
                    <a:gd name="connsiteY2" fmla="*/ 1314450 h 1905000"/>
                    <a:gd name="connsiteX3" fmla="*/ 9525 w 2690813"/>
                    <a:gd name="connsiteY3" fmla="*/ 1576388 h 1905000"/>
                    <a:gd name="connsiteX4" fmla="*/ 90488 w 2690813"/>
                    <a:gd name="connsiteY4" fmla="*/ 1724025 h 1905000"/>
                    <a:gd name="connsiteX5" fmla="*/ 0 w 2690813"/>
                    <a:gd name="connsiteY5" fmla="*/ 1866900 h 1905000"/>
                    <a:gd name="connsiteX6" fmla="*/ 61913 w 2690813"/>
                    <a:gd name="connsiteY6" fmla="*/ 1905000 h 1905000"/>
                    <a:gd name="connsiteX7" fmla="*/ 123825 w 2690813"/>
                    <a:gd name="connsiteY7" fmla="*/ 1876425 h 1905000"/>
                    <a:gd name="connsiteX8" fmla="*/ 190500 w 2690813"/>
                    <a:gd name="connsiteY8" fmla="*/ 1814513 h 1905000"/>
                    <a:gd name="connsiteX9" fmla="*/ 228600 w 2690813"/>
                    <a:gd name="connsiteY9" fmla="*/ 1766888 h 1905000"/>
                    <a:gd name="connsiteX10" fmla="*/ 290513 w 2690813"/>
                    <a:gd name="connsiteY10" fmla="*/ 1776413 h 1905000"/>
                    <a:gd name="connsiteX11" fmla="*/ 333375 w 2690813"/>
                    <a:gd name="connsiteY11" fmla="*/ 1771650 h 1905000"/>
                    <a:gd name="connsiteX12" fmla="*/ 466725 w 2690813"/>
                    <a:gd name="connsiteY12" fmla="*/ 1714500 h 1905000"/>
                    <a:gd name="connsiteX13" fmla="*/ 538163 w 2690813"/>
                    <a:gd name="connsiteY13" fmla="*/ 1666875 h 1905000"/>
                    <a:gd name="connsiteX14" fmla="*/ 490538 w 2690813"/>
                    <a:gd name="connsiteY14" fmla="*/ 1633538 h 1905000"/>
                    <a:gd name="connsiteX15" fmla="*/ 504825 w 2690813"/>
                    <a:gd name="connsiteY15" fmla="*/ 1590675 h 1905000"/>
                    <a:gd name="connsiteX16" fmla="*/ 461963 w 2690813"/>
                    <a:gd name="connsiteY16" fmla="*/ 1566863 h 1905000"/>
                    <a:gd name="connsiteX17" fmla="*/ 409575 w 2690813"/>
                    <a:gd name="connsiteY17" fmla="*/ 1533525 h 1905000"/>
                    <a:gd name="connsiteX18" fmla="*/ 433388 w 2690813"/>
                    <a:gd name="connsiteY18" fmla="*/ 1495425 h 1905000"/>
                    <a:gd name="connsiteX19" fmla="*/ 466725 w 2690813"/>
                    <a:gd name="connsiteY19" fmla="*/ 1433513 h 1905000"/>
                    <a:gd name="connsiteX20" fmla="*/ 500063 w 2690813"/>
                    <a:gd name="connsiteY20" fmla="*/ 1409700 h 1905000"/>
                    <a:gd name="connsiteX21" fmla="*/ 457200 w 2690813"/>
                    <a:gd name="connsiteY21" fmla="*/ 1352550 h 1905000"/>
                    <a:gd name="connsiteX22" fmla="*/ 471488 w 2690813"/>
                    <a:gd name="connsiteY22" fmla="*/ 1304925 h 1905000"/>
                    <a:gd name="connsiteX23" fmla="*/ 533400 w 2690813"/>
                    <a:gd name="connsiteY23" fmla="*/ 1266825 h 1905000"/>
                    <a:gd name="connsiteX24" fmla="*/ 533400 w 2690813"/>
                    <a:gd name="connsiteY24" fmla="*/ 1238250 h 1905000"/>
                    <a:gd name="connsiteX25" fmla="*/ 523875 w 2690813"/>
                    <a:gd name="connsiteY25" fmla="*/ 1204913 h 1905000"/>
                    <a:gd name="connsiteX26" fmla="*/ 538163 w 2690813"/>
                    <a:gd name="connsiteY26" fmla="*/ 1166813 h 1905000"/>
                    <a:gd name="connsiteX27" fmla="*/ 566738 w 2690813"/>
                    <a:gd name="connsiteY27" fmla="*/ 1114425 h 1905000"/>
                    <a:gd name="connsiteX28" fmla="*/ 657225 w 2690813"/>
                    <a:gd name="connsiteY28" fmla="*/ 952500 h 1905000"/>
                    <a:gd name="connsiteX29" fmla="*/ 633413 w 2690813"/>
                    <a:gd name="connsiteY29" fmla="*/ 890588 h 1905000"/>
                    <a:gd name="connsiteX30" fmla="*/ 652463 w 2690813"/>
                    <a:gd name="connsiteY30" fmla="*/ 842963 h 1905000"/>
                    <a:gd name="connsiteX31" fmla="*/ 704850 w 2690813"/>
                    <a:gd name="connsiteY31" fmla="*/ 757238 h 1905000"/>
                    <a:gd name="connsiteX32" fmla="*/ 809625 w 2690813"/>
                    <a:gd name="connsiteY32" fmla="*/ 657225 h 1905000"/>
                    <a:gd name="connsiteX33" fmla="*/ 923925 w 2690813"/>
                    <a:gd name="connsiteY33" fmla="*/ 671513 h 1905000"/>
                    <a:gd name="connsiteX34" fmla="*/ 942975 w 2690813"/>
                    <a:gd name="connsiteY34" fmla="*/ 704850 h 1905000"/>
                    <a:gd name="connsiteX35" fmla="*/ 942975 w 2690813"/>
                    <a:gd name="connsiteY35" fmla="*/ 728663 h 1905000"/>
                    <a:gd name="connsiteX36" fmla="*/ 938213 w 2690813"/>
                    <a:gd name="connsiteY36" fmla="*/ 762000 h 1905000"/>
                    <a:gd name="connsiteX37" fmla="*/ 1100138 w 2690813"/>
                    <a:gd name="connsiteY37" fmla="*/ 866775 h 1905000"/>
                    <a:gd name="connsiteX38" fmla="*/ 1143000 w 2690813"/>
                    <a:gd name="connsiteY38" fmla="*/ 838200 h 1905000"/>
                    <a:gd name="connsiteX39" fmla="*/ 1181100 w 2690813"/>
                    <a:gd name="connsiteY39" fmla="*/ 790575 h 1905000"/>
                    <a:gd name="connsiteX40" fmla="*/ 1223963 w 2690813"/>
                    <a:gd name="connsiteY40" fmla="*/ 742950 h 1905000"/>
                    <a:gd name="connsiteX41" fmla="*/ 1228725 w 2690813"/>
                    <a:gd name="connsiteY41" fmla="*/ 723900 h 1905000"/>
                    <a:gd name="connsiteX42" fmla="*/ 1276350 w 2690813"/>
                    <a:gd name="connsiteY42" fmla="*/ 671513 h 1905000"/>
                    <a:gd name="connsiteX43" fmla="*/ 1290638 w 2690813"/>
                    <a:gd name="connsiteY43" fmla="*/ 642938 h 1905000"/>
                    <a:gd name="connsiteX44" fmla="*/ 1304925 w 2690813"/>
                    <a:gd name="connsiteY44" fmla="*/ 609600 h 1905000"/>
                    <a:gd name="connsiteX45" fmla="*/ 1300163 w 2690813"/>
                    <a:gd name="connsiteY45" fmla="*/ 547688 h 1905000"/>
                    <a:gd name="connsiteX46" fmla="*/ 1357313 w 2690813"/>
                    <a:gd name="connsiteY46" fmla="*/ 490538 h 1905000"/>
                    <a:gd name="connsiteX47" fmla="*/ 1414463 w 2690813"/>
                    <a:gd name="connsiteY47" fmla="*/ 485775 h 1905000"/>
                    <a:gd name="connsiteX48" fmla="*/ 1471613 w 2690813"/>
                    <a:gd name="connsiteY48" fmla="*/ 509588 h 1905000"/>
                    <a:gd name="connsiteX49" fmla="*/ 1524000 w 2690813"/>
                    <a:gd name="connsiteY49" fmla="*/ 538163 h 1905000"/>
                    <a:gd name="connsiteX50" fmla="*/ 1633538 w 2690813"/>
                    <a:gd name="connsiteY50" fmla="*/ 595313 h 1905000"/>
                    <a:gd name="connsiteX51" fmla="*/ 1662113 w 2690813"/>
                    <a:gd name="connsiteY51" fmla="*/ 638175 h 1905000"/>
                    <a:gd name="connsiteX52" fmla="*/ 1671638 w 2690813"/>
                    <a:gd name="connsiteY52" fmla="*/ 661988 h 1905000"/>
                    <a:gd name="connsiteX53" fmla="*/ 1662113 w 2690813"/>
                    <a:gd name="connsiteY53" fmla="*/ 700088 h 1905000"/>
                    <a:gd name="connsiteX54" fmla="*/ 1824038 w 2690813"/>
                    <a:gd name="connsiteY54" fmla="*/ 766763 h 1905000"/>
                    <a:gd name="connsiteX55" fmla="*/ 1919288 w 2690813"/>
                    <a:gd name="connsiteY55" fmla="*/ 676275 h 1905000"/>
                    <a:gd name="connsiteX56" fmla="*/ 2100263 w 2690813"/>
                    <a:gd name="connsiteY56" fmla="*/ 652463 h 1905000"/>
                    <a:gd name="connsiteX57" fmla="*/ 2409825 w 2690813"/>
                    <a:gd name="connsiteY57" fmla="*/ 866775 h 1905000"/>
                    <a:gd name="connsiteX58" fmla="*/ 2500313 w 2690813"/>
                    <a:gd name="connsiteY58" fmla="*/ 842963 h 1905000"/>
                    <a:gd name="connsiteX59" fmla="*/ 2614613 w 2690813"/>
                    <a:gd name="connsiteY59" fmla="*/ 866775 h 1905000"/>
                    <a:gd name="connsiteX60" fmla="*/ 2690813 w 2690813"/>
                    <a:gd name="connsiteY60" fmla="*/ 885825 h 1905000"/>
                    <a:gd name="connsiteX61" fmla="*/ 2500313 w 2690813"/>
                    <a:gd name="connsiteY61" fmla="*/ 790575 h 1905000"/>
                    <a:gd name="connsiteX62" fmla="*/ 2509838 w 2690813"/>
                    <a:gd name="connsiteY62" fmla="*/ 576263 h 1905000"/>
                    <a:gd name="connsiteX63" fmla="*/ 2505075 w 2690813"/>
                    <a:gd name="connsiteY63" fmla="*/ 552450 h 1905000"/>
                    <a:gd name="connsiteX64" fmla="*/ 2505075 w 2690813"/>
                    <a:gd name="connsiteY64" fmla="*/ 552450 h 1905000"/>
                    <a:gd name="connsiteX65" fmla="*/ 2424113 w 2690813"/>
                    <a:gd name="connsiteY65" fmla="*/ 485775 h 1905000"/>
                    <a:gd name="connsiteX66" fmla="*/ 2443163 w 2690813"/>
                    <a:gd name="connsiteY66" fmla="*/ 285750 h 1905000"/>
                    <a:gd name="connsiteX67" fmla="*/ 2376488 w 2690813"/>
                    <a:gd name="connsiteY67" fmla="*/ 109538 h 1905000"/>
                    <a:gd name="connsiteX68" fmla="*/ 2419350 w 2690813"/>
                    <a:gd name="connsiteY68" fmla="*/ 38100 h 1905000"/>
                    <a:gd name="connsiteX69" fmla="*/ 2371725 w 2690813"/>
                    <a:gd name="connsiteY69" fmla="*/ 47625 h 1905000"/>
                    <a:gd name="connsiteX70" fmla="*/ 2224088 w 2690813"/>
                    <a:gd name="connsiteY70" fmla="*/ 0 h 1905000"/>
                    <a:gd name="connsiteX71" fmla="*/ 2100263 w 2690813"/>
                    <a:gd name="connsiteY71" fmla="*/ 9525 h 1905000"/>
                    <a:gd name="connsiteX72" fmla="*/ 2043113 w 2690813"/>
                    <a:gd name="connsiteY72" fmla="*/ 23813 h 1905000"/>
                    <a:gd name="connsiteX73" fmla="*/ 1981200 w 2690813"/>
                    <a:gd name="connsiteY73" fmla="*/ 23813 h 1905000"/>
                    <a:gd name="connsiteX74" fmla="*/ 1933575 w 2690813"/>
                    <a:gd name="connsiteY74" fmla="*/ 61913 h 1905000"/>
                    <a:gd name="connsiteX75" fmla="*/ 1881188 w 2690813"/>
                    <a:gd name="connsiteY75" fmla="*/ 95250 h 1905000"/>
                    <a:gd name="connsiteX76" fmla="*/ 1885950 w 2690813"/>
                    <a:gd name="connsiteY76" fmla="*/ 142875 h 1905000"/>
                    <a:gd name="connsiteX77" fmla="*/ 1900238 w 2690813"/>
                    <a:gd name="connsiteY77" fmla="*/ 185738 h 1905000"/>
                    <a:gd name="connsiteX78" fmla="*/ 1809750 w 2690813"/>
                    <a:gd name="connsiteY78" fmla="*/ 200025 h 1905000"/>
                    <a:gd name="connsiteX79" fmla="*/ 1752600 w 2690813"/>
                    <a:gd name="connsiteY79" fmla="*/ 228600 h 1905000"/>
                    <a:gd name="connsiteX80" fmla="*/ 1685925 w 2690813"/>
                    <a:gd name="connsiteY80" fmla="*/ 233363 h 1905000"/>
                    <a:gd name="connsiteX81" fmla="*/ 1614488 w 2690813"/>
                    <a:gd name="connsiteY81" fmla="*/ 219075 h 1905000"/>
                    <a:gd name="connsiteX82" fmla="*/ 1566863 w 2690813"/>
                    <a:gd name="connsiteY82" fmla="*/ 161925 h 1905000"/>
                    <a:gd name="connsiteX83" fmla="*/ 1576388 w 2690813"/>
                    <a:gd name="connsiteY83" fmla="*/ 104775 h 1905000"/>
                    <a:gd name="connsiteX84" fmla="*/ 1581150 w 2690813"/>
                    <a:gd name="connsiteY84" fmla="*/ 57150 h 1905000"/>
                    <a:gd name="connsiteX85" fmla="*/ 1519238 w 2690813"/>
                    <a:gd name="connsiteY85" fmla="*/ 61913 h 1905000"/>
                    <a:gd name="connsiteX86" fmla="*/ 1476375 w 2690813"/>
                    <a:gd name="connsiteY86" fmla="*/ 47625 h 1905000"/>
                    <a:gd name="connsiteX87" fmla="*/ 1438275 w 2690813"/>
                    <a:gd name="connsiteY87" fmla="*/ 52388 h 1905000"/>
                    <a:gd name="connsiteX88" fmla="*/ 1400175 w 2690813"/>
                    <a:gd name="connsiteY88" fmla="*/ 52388 h 1905000"/>
                    <a:gd name="connsiteX89" fmla="*/ 1333500 w 2690813"/>
                    <a:gd name="connsiteY89" fmla="*/ 47625 h 1905000"/>
                    <a:gd name="connsiteX90" fmla="*/ 1290638 w 2690813"/>
                    <a:gd name="connsiteY90" fmla="*/ 52388 h 1905000"/>
                    <a:gd name="connsiteX91" fmla="*/ 1209675 w 2690813"/>
                    <a:gd name="connsiteY91" fmla="*/ 52388 h 1905000"/>
                    <a:gd name="connsiteX92" fmla="*/ 1171575 w 2690813"/>
                    <a:gd name="connsiteY92" fmla="*/ 66675 h 1905000"/>
                    <a:gd name="connsiteX93" fmla="*/ 1128713 w 2690813"/>
                    <a:gd name="connsiteY93" fmla="*/ 80963 h 1905000"/>
                    <a:gd name="connsiteX94" fmla="*/ 1062038 w 2690813"/>
                    <a:gd name="connsiteY94" fmla="*/ 95250 h 1905000"/>
                    <a:gd name="connsiteX95" fmla="*/ 1000125 w 2690813"/>
                    <a:gd name="connsiteY95" fmla="*/ 119063 h 1905000"/>
                    <a:gd name="connsiteX96" fmla="*/ 952500 w 2690813"/>
                    <a:gd name="connsiteY96" fmla="*/ 142875 h 1905000"/>
                    <a:gd name="connsiteX97" fmla="*/ 952500 w 2690813"/>
                    <a:gd name="connsiteY97" fmla="*/ 142875 h 1905000"/>
                    <a:gd name="connsiteX98" fmla="*/ 904875 w 2690813"/>
                    <a:gd name="connsiteY98" fmla="*/ 190500 h 1905000"/>
                    <a:gd name="connsiteX99" fmla="*/ 842963 w 2690813"/>
                    <a:gd name="connsiteY99" fmla="*/ 261938 h 1905000"/>
                    <a:gd name="connsiteX100" fmla="*/ 823913 w 2690813"/>
                    <a:gd name="connsiteY100" fmla="*/ 309563 h 1905000"/>
                    <a:gd name="connsiteX101" fmla="*/ 833438 w 2690813"/>
                    <a:gd name="connsiteY101" fmla="*/ 376238 h 1905000"/>
                    <a:gd name="connsiteX102" fmla="*/ 847725 w 2690813"/>
                    <a:gd name="connsiteY102" fmla="*/ 423863 h 1905000"/>
                    <a:gd name="connsiteX103" fmla="*/ 866775 w 2690813"/>
                    <a:gd name="connsiteY103" fmla="*/ 476250 h 1905000"/>
                    <a:gd name="connsiteX104" fmla="*/ 862013 w 2690813"/>
                    <a:gd name="connsiteY104" fmla="*/ 523875 h 1905000"/>
                    <a:gd name="connsiteX105" fmla="*/ 823913 w 2690813"/>
                    <a:gd name="connsiteY105" fmla="*/ 552450 h 1905000"/>
                    <a:gd name="connsiteX106" fmla="*/ 823913 w 2690813"/>
                    <a:gd name="connsiteY106" fmla="*/ 552450 h 1905000"/>
                    <a:gd name="connsiteX107" fmla="*/ 814388 w 2690813"/>
                    <a:gd name="connsiteY107" fmla="*/ 481013 h 1905000"/>
                    <a:gd name="connsiteX108" fmla="*/ 781050 w 2690813"/>
                    <a:gd name="connsiteY108" fmla="*/ 438150 h 1905000"/>
                    <a:gd name="connsiteX109" fmla="*/ 723900 w 2690813"/>
                    <a:gd name="connsiteY109" fmla="*/ 395288 h 1905000"/>
                    <a:gd name="connsiteX110" fmla="*/ 647700 w 2690813"/>
                    <a:gd name="connsiteY110" fmla="*/ 352425 h 1905000"/>
                    <a:gd name="connsiteX111" fmla="*/ 590550 w 2690813"/>
                    <a:gd name="connsiteY111" fmla="*/ 319088 h 1905000"/>
                    <a:gd name="connsiteX112" fmla="*/ 495300 w 2690813"/>
                    <a:gd name="connsiteY112" fmla="*/ 280988 h 1905000"/>
                    <a:gd name="connsiteX113" fmla="*/ 447675 w 2690813"/>
                    <a:gd name="connsiteY113" fmla="*/ 280988 h 1905000"/>
                    <a:gd name="connsiteX114" fmla="*/ 395288 w 2690813"/>
                    <a:gd name="connsiteY114" fmla="*/ 280988 h 1905000"/>
                    <a:gd name="connsiteX115" fmla="*/ 357188 w 2690813"/>
                    <a:gd name="connsiteY115" fmla="*/ 252413 h 1905000"/>
                    <a:gd name="connsiteX116" fmla="*/ 333375 w 2690813"/>
                    <a:gd name="connsiteY116" fmla="*/ 223838 h 1905000"/>
                    <a:gd name="connsiteX117" fmla="*/ 300038 w 2690813"/>
                    <a:gd name="connsiteY117" fmla="*/ 195263 h 1905000"/>
                    <a:gd name="connsiteX118" fmla="*/ 261938 w 2690813"/>
                    <a:gd name="connsiteY118" fmla="*/ 176213 h 1905000"/>
                    <a:gd name="connsiteX119" fmla="*/ 190500 w 2690813"/>
                    <a:gd name="connsiteY119" fmla="*/ 209550 h 1905000"/>
                    <a:gd name="connsiteX0" fmla="*/ 252376 w 2752689"/>
                    <a:gd name="connsiteY0" fmla="*/ 209550 h 1905000"/>
                    <a:gd name="connsiteX1" fmla="*/ 242744 w 2752689"/>
                    <a:gd name="connsiteY1" fmla="*/ 1109662 h 1905000"/>
                    <a:gd name="connsiteX2" fmla="*/ 128551 w 2752689"/>
                    <a:gd name="connsiteY2" fmla="*/ 1314450 h 1905000"/>
                    <a:gd name="connsiteX3" fmla="*/ 0 w 2752689"/>
                    <a:gd name="connsiteY3" fmla="*/ 1481138 h 1905000"/>
                    <a:gd name="connsiteX4" fmla="*/ 152364 w 2752689"/>
                    <a:gd name="connsiteY4" fmla="*/ 1724025 h 1905000"/>
                    <a:gd name="connsiteX5" fmla="*/ 61876 w 2752689"/>
                    <a:gd name="connsiteY5" fmla="*/ 1866900 h 1905000"/>
                    <a:gd name="connsiteX6" fmla="*/ 123789 w 2752689"/>
                    <a:gd name="connsiteY6" fmla="*/ 1905000 h 1905000"/>
                    <a:gd name="connsiteX7" fmla="*/ 185701 w 2752689"/>
                    <a:gd name="connsiteY7" fmla="*/ 1876425 h 1905000"/>
                    <a:gd name="connsiteX8" fmla="*/ 252376 w 2752689"/>
                    <a:gd name="connsiteY8" fmla="*/ 1814513 h 1905000"/>
                    <a:gd name="connsiteX9" fmla="*/ 290476 w 2752689"/>
                    <a:gd name="connsiteY9" fmla="*/ 1766888 h 1905000"/>
                    <a:gd name="connsiteX10" fmla="*/ 352389 w 2752689"/>
                    <a:gd name="connsiteY10" fmla="*/ 1776413 h 1905000"/>
                    <a:gd name="connsiteX11" fmla="*/ 395251 w 2752689"/>
                    <a:gd name="connsiteY11" fmla="*/ 1771650 h 1905000"/>
                    <a:gd name="connsiteX12" fmla="*/ 528601 w 2752689"/>
                    <a:gd name="connsiteY12" fmla="*/ 1714500 h 1905000"/>
                    <a:gd name="connsiteX13" fmla="*/ 600039 w 2752689"/>
                    <a:gd name="connsiteY13" fmla="*/ 1666875 h 1905000"/>
                    <a:gd name="connsiteX14" fmla="*/ 552414 w 2752689"/>
                    <a:gd name="connsiteY14" fmla="*/ 1633538 h 1905000"/>
                    <a:gd name="connsiteX15" fmla="*/ 566701 w 2752689"/>
                    <a:gd name="connsiteY15" fmla="*/ 1590675 h 1905000"/>
                    <a:gd name="connsiteX16" fmla="*/ 523839 w 2752689"/>
                    <a:gd name="connsiteY16" fmla="*/ 1566863 h 1905000"/>
                    <a:gd name="connsiteX17" fmla="*/ 471451 w 2752689"/>
                    <a:gd name="connsiteY17" fmla="*/ 1533525 h 1905000"/>
                    <a:gd name="connsiteX18" fmla="*/ 495264 w 2752689"/>
                    <a:gd name="connsiteY18" fmla="*/ 1495425 h 1905000"/>
                    <a:gd name="connsiteX19" fmla="*/ 528601 w 2752689"/>
                    <a:gd name="connsiteY19" fmla="*/ 1433513 h 1905000"/>
                    <a:gd name="connsiteX20" fmla="*/ 561939 w 2752689"/>
                    <a:gd name="connsiteY20" fmla="*/ 1409700 h 1905000"/>
                    <a:gd name="connsiteX21" fmla="*/ 519076 w 2752689"/>
                    <a:gd name="connsiteY21" fmla="*/ 1352550 h 1905000"/>
                    <a:gd name="connsiteX22" fmla="*/ 533364 w 2752689"/>
                    <a:gd name="connsiteY22" fmla="*/ 1304925 h 1905000"/>
                    <a:gd name="connsiteX23" fmla="*/ 595276 w 2752689"/>
                    <a:gd name="connsiteY23" fmla="*/ 1266825 h 1905000"/>
                    <a:gd name="connsiteX24" fmla="*/ 595276 w 2752689"/>
                    <a:gd name="connsiteY24" fmla="*/ 1238250 h 1905000"/>
                    <a:gd name="connsiteX25" fmla="*/ 585751 w 2752689"/>
                    <a:gd name="connsiteY25" fmla="*/ 1204913 h 1905000"/>
                    <a:gd name="connsiteX26" fmla="*/ 600039 w 2752689"/>
                    <a:gd name="connsiteY26" fmla="*/ 1166813 h 1905000"/>
                    <a:gd name="connsiteX27" fmla="*/ 628614 w 2752689"/>
                    <a:gd name="connsiteY27" fmla="*/ 1114425 h 1905000"/>
                    <a:gd name="connsiteX28" fmla="*/ 719101 w 2752689"/>
                    <a:gd name="connsiteY28" fmla="*/ 952500 h 1905000"/>
                    <a:gd name="connsiteX29" fmla="*/ 695289 w 2752689"/>
                    <a:gd name="connsiteY29" fmla="*/ 890588 h 1905000"/>
                    <a:gd name="connsiteX30" fmla="*/ 714339 w 2752689"/>
                    <a:gd name="connsiteY30" fmla="*/ 842963 h 1905000"/>
                    <a:gd name="connsiteX31" fmla="*/ 766726 w 2752689"/>
                    <a:gd name="connsiteY31" fmla="*/ 757238 h 1905000"/>
                    <a:gd name="connsiteX32" fmla="*/ 871501 w 2752689"/>
                    <a:gd name="connsiteY32" fmla="*/ 657225 h 1905000"/>
                    <a:gd name="connsiteX33" fmla="*/ 985801 w 2752689"/>
                    <a:gd name="connsiteY33" fmla="*/ 671513 h 1905000"/>
                    <a:gd name="connsiteX34" fmla="*/ 1004851 w 2752689"/>
                    <a:gd name="connsiteY34" fmla="*/ 704850 h 1905000"/>
                    <a:gd name="connsiteX35" fmla="*/ 1004851 w 2752689"/>
                    <a:gd name="connsiteY35" fmla="*/ 728663 h 1905000"/>
                    <a:gd name="connsiteX36" fmla="*/ 1000089 w 2752689"/>
                    <a:gd name="connsiteY36" fmla="*/ 762000 h 1905000"/>
                    <a:gd name="connsiteX37" fmla="*/ 1162014 w 2752689"/>
                    <a:gd name="connsiteY37" fmla="*/ 866775 h 1905000"/>
                    <a:gd name="connsiteX38" fmla="*/ 1204876 w 2752689"/>
                    <a:gd name="connsiteY38" fmla="*/ 838200 h 1905000"/>
                    <a:gd name="connsiteX39" fmla="*/ 1242976 w 2752689"/>
                    <a:gd name="connsiteY39" fmla="*/ 790575 h 1905000"/>
                    <a:gd name="connsiteX40" fmla="*/ 1285839 w 2752689"/>
                    <a:gd name="connsiteY40" fmla="*/ 742950 h 1905000"/>
                    <a:gd name="connsiteX41" fmla="*/ 1290601 w 2752689"/>
                    <a:gd name="connsiteY41" fmla="*/ 723900 h 1905000"/>
                    <a:gd name="connsiteX42" fmla="*/ 1338226 w 2752689"/>
                    <a:gd name="connsiteY42" fmla="*/ 671513 h 1905000"/>
                    <a:gd name="connsiteX43" fmla="*/ 1352514 w 2752689"/>
                    <a:gd name="connsiteY43" fmla="*/ 642938 h 1905000"/>
                    <a:gd name="connsiteX44" fmla="*/ 1366801 w 2752689"/>
                    <a:gd name="connsiteY44" fmla="*/ 609600 h 1905000"/>
                    <a:gd name="connsiteX45" fmla="*/ 1362039 w 2752689"/>
                    <a:gd name="connsiteY45" fmla="*/ 547688 h 1905000"/>
                    <a:gd name="connsiteX46" fmla="*/ 1419189 w 2752689"/>
                    <a:gd name="connsiteY46" fmla="*/ 490538 h 1905000"/>
                    <a:gd name="connsiteX47" fmla="*/ 1476339 w 2752689"/>
                    <a:gd name="connsiteY47" fmla="*/ 485775 h 1905000"/>
                    <a:gd name="connsiteX48" fmla="*/ 1533489 w 2752689"/>
                    <a:gd name="connsiteY48" fmla="*/ 509588 h 1905000"/>
                    <a:gd name="connsiteX49" fmla="*/ 1585876 w 2752689"/>
                    <a:gd name="connsiteY49" fmla="*/ 538163 h 1905000"/>
                    <a:gd name="connsiteX50" fmla="*/ 1695414 w 2752689"/>
                    <a:gd name="connsiteY50" fmla="*/ 595313 h 1905000"/>
                    <a:gd name="connsiteX51" fmla="*/ 1723989 w 2752689"/>
                    <a:gd name="connsiteY51" fmla="*/ 638175 h 1905000"/>
                    <a:gd name="connsiteX52" fmla="*/ 1733514 w 2752689"/>
                    <a:gd name="connsiteY52" fmla="*/ 661988 h 1905000"/>
                    <a:gd name="connsiteX53" fmla="*/ 1723989 w 2752689"/>
                    <a:gd name="connsiteY53" fmla="*/ 700088 h 1905000"/>
                    <a:gd name="connsiteX54" fmla="*/ 1885914 w 2752689"/>
                    <a:gd name="connsiteY54" fmla="*/ 766763 h 1905000"/>
                    <a:gd name="connsiteX55" fmla="*/ 1981164 w 2752689"/>
                    <a:gd name="connsiteY55" fmla="*/ 676275 h 1905000"/>
                    <a:gd name="connsiteX56" fmla="*/ 2162139 w 2752689"/>
                    <a:gd name="connsiteY56" fmla="*/ 652463 h 1905000"/>
                    <a:gd name="connsiteX57" fmla="*/ 2471701 w 2752689"/>
                    <a:gd name="connsiteY57" fmla="*/ 866775 h 1905000"/>
                    <a:gd name="connsiteX58" fmla="*/ 2562189 w 2752689"/>
                    <a:gd name="connsiteY58" fmla="*/ 842963 h 1905000"/>
                    <a:gd name="connsiteX59" fmla="*/ 2676489 w 2752689"/>
                    <a:gd name="connsiteY59" fmla="*/ 866775 h 1905000"/>
                    <a:gd name="connsiteX60" fmla="*/ 2752689 w 2752689"/>
                    <a:gd name="connsiteY60" fmla="*/ 885825 h 1905000"/>
                    <a:gd name="connsiteX61" fmla="*/ 2562189 w 2752689"/>
                    <a:gd name="connsiteY61" fmla="*/ 790575 h 1905000"/>
                    <a:gd name="connsiteX62" fmla="*/ 2571714 w 2752689"/>
                    <a:gd name="connsiteY62" fmla="*/ 576263 h 1905000"/>
                    <a:gd name="connsiteX63" fmla="*/ 2566951 w 2752689"/>
                    <a:gd name="connsiteY63" fmla="*/ 552450 h 1905000"/>
                    <a:gd name="connsiteX64" fmla="*/ 2566951 w 2752689"/>
                    <a:gd name="connsiteY64" fmla="*/ 552450 h 1905000"/>
                    <a:gd name="connsiteX65" fmla="*/ 2485989 w 2752689"/>
                    <a:gd name="connsiteY65" fmla="*/ 485775 h 1905000"/>
                    <a:gd name="connsiteX66" fmla="*/ 2505039 w 2752689"/>
                    <a:gd name="connsiteY66" fmla="*/ 285750 h 1905000"/>
                    <a:gd name="connsiteX67" fmla="*/ 2438364 w 2752689"/>
                    <a:gd name="connsiteY67" fmla="*/ 109538 h 1905000"/>
                    <a:gd name="connsiteX68" fmla="*/ 2481226 w 2752689"/>
                    <a:gd name="connsiteY68" fmla="*/ 38100 h 1905000"/>
                    <a:gd name="connsiteX69" fmla="*/ 2433601 w 2752689"/>
                    <a:gd name="connsiteY69" fmla="*/ 47625 h 1905000"/>
                    <a:gd name="connsiteX70" fmla="*/ 2285964 w 2752689"/>
                    <a:gd name="connsiteY70" fmla="*/ 0 h 1905000"/>
                    <a:gd name="connsiteX71" fmla="*/ 2162139 w 2752689"/>
                    <a:gd name="connsiteY71" fmla="*/ 9525 h 1905000"/>
                    <a:gd name="connsiteX72" fmla="*/ 2104989 w 2752689"/>
                    <a:gd name="connsiteY72" fmla="*/ 23813 h 1905000"/>
                    <a:gd name="connsiteX73" fmla="*/ 2043076 w 2752689"/>
                    <a:gd name="connsiteY73" fmla="*/ 23813 h 1905000"/>
                    <a:gd name="connsiteX74" fmla="*/ 1995451 w 2752689"/>
                    <a:gd name="connsiteY74" fmla="*/ 61913 h 1905000"/>
                    <a:gd name="connsiteX75" fmla="*/ 1943064 w 2752689"/>
                    <a:gd name="connsiteY75" fmla="*/ 95250 h 1905000"/>
                    <a:gd name="connsiteX76" fmla="*/ 1947826 w 2752689"/>
                    <a:gd name="connsiteY76" fmla="*/ 142875 h 1905000"/>
                    <a:gd name="connsiteX77" fmla="*/ 1962114 w 2752689"/>
                    <a:gd name="connsiteY77" fmla="*/ 185738 h 1905000"/>
                    <a:gd name="connsiteX78" fmla="*/ 1871626 w 2752689"/>
                    <a:gd name="connsiteY78" fmla="*/ 200025 h 1905000"/>
                    <a:gd name="connsiteX79" fmla="*/ 1814476 w 2752689"/>
                    <a:gd name="connsiteY79" fmla="*/ 228600 h 1905000"/>
                    <a:gd name="connsiteX80" fmla="*/ 1747801 w 2752689"/>
                    <a:gd name="connsiteY80" fmla="*/ 233363 h 1905000"/>
                    <a:gd name="connsiteX81" fmla="*/ 1676364 w 2752689"/>
                    <a:gd name="connsiteY81" fmla="*/ 219075 h 1905000"/>
                    <a:gd name="connsiteX82" fmla="*/ 1628739 w 2752689"/>
                    <a:gd name="connsiteY82" fmla="*/ 161925 h 1905000"/>
                    <a:gd name="connsiteX83" fmla="*/ 1638264 w 2752689"/>
                    <a:gd name="connsiteY83" fmla="*/ 104775 h 1905000"/>
                    <a:gd name="connsiteX84" fmla="*/ 1643026 w 2752689"/>
                    <a:gd name="connsiteY84" fmla="*/ 57150 h 1905000"/>
                    <a:gd name="connsiteX85" fmla="*/ 1581114 w 2752689"/>
                    <a:gd name="connsiteY85" fmla="*/ 61913 h 1905000"/>
                    <a:gd name="connsiteX86" fmla="*/ 1538251 w 2752689"/>
                    <a:gd name="connsiteY86" fmla="*/ 47625 h 1905000"/>
                    <a:gd name="connsiteX87" fmla="*/ 1500151 w 2752689"/>
                    <a:gd name="connsiteY87" fmla="*/ 52388 h 1905000"/>
                    <a:gd name="connsiteX88" fmla="*/ 1462051 w 2752689"/>
                    <a:gd name="connsiteY88" fmla="*/ 52388 h 1905000"/>
                    <a:gd name="connsiteX89" fmla="*/ 1395376 w 2752689"/>
                    <a:gd name="connsiteY89" fmla="*/ 47625 h 1905000"/>
                    <a:gd name="connsiteX90" fmla="*/ 1352514 w 2752689"/>
                    <a:gd name="connsiteY90" fmla="*/ 52388 h 1905000"/>
                    <a:gd name="connsiteX91" fmla="*/ 1271551 w 2752689"/>
                    <a:gd name="connsiteY91" fmla="*/ 52388 h 1905000"/>
                    <a:gd name="connsiteX92" fmla="*/ 1233451 w 2752689"/>
                    <a:gd name="connsiteY92" fmla="*/ 66675 h 1905000"/>
                    <a:gd name="connsiteX93" fmla="*/ 1190589 w 2752689"/>
                    <a:gd name="connsiteY93" fmla="*/ 80963 h 1905000"/>
                    <a:gd name="connsiteX94" fmla="*/ 1123914 w 2752689"/>
                    <a:gd name="connsiteY94" fmla="*/ 95250 h 1905000"/>
                    <a:gd name="connsiteX95" fmla="*/ 1062001 w 2752689"/>
                    <a:gd name="connsiteY95" fmla="*/ 119063 h 1905000"/>
                    <a:gd name="connsiteX96" fmla="*/ 1014376 w 2752689"/>
                    <a:gd name="connsiteY96" fmla="*/ 142875 h 1905000"/>
                    <a:gd name="connsiteX97" fmla="*/ 1014376 w 2752689"/>
                    <a:gd name="connsiteY97" fmla="*/ 142875 h 1905000"/>
                    <a:gd name="connsiteX98" fmla="*/ 966751 w 2752689"/>
                    <a:gd name="connsiteY98" fmla="*/ 190500 h 1905000"/>
                    <a:gd name="connsiteX99" fmla="*/ 904839 w 2752689"/>
                    <a:gd name="connsiteY99" fmla="*/ 261938 h 1905000"/>
                    <a:gd name="connsiteX100" fmla="*/ 885789 w 2752689"/>
                    <a:gd name="connsiteY100" fmla="*/ 309563 h 1905000"/>
                    <a:gd name="connsiteX101" fmla="*/ 895314 w 2752689"/>
                    <a:gd name="connsiteY101" fmla="*/ 376238 h 1905000"/>
                    <a:gd name="connsiteX102" fmla="*/ 909601 w 2752689"/>
                    <a:gd name="connsiteY102" fmla="*/ 423863 h 1905000"/>
                    <a:gd name="connsiteX103" fmla="*/ 928651 w 2752689"/>
                    <a:gd name="connsiteY103" fmla="*/ 476250 h 1905000"/>
                    <a:gd name="connsiteX104" fmla="*/ 923889 w 2752689"/>
                    <a:gd name="connsiteY104" fmla="*/ 523875 h 1905000"/>
                    <a:gd name="connsiteX105" fmla="*/ 885789 w 2752689"/>
                    <a:gd name="connsiteY105" fmla="*/ 552450 h 1905000"/>
                    <a:gd name="connsiteX106" fmla="*/ 885789 w 2752689"/>
                    <a:gd name="connsiteY106" fmla="*/ 552450 h 1905000"/>
                    <a:gd name="connsiteX107" fmla="*/ 876264 w 2752689"/>
                    <a:gd name="connsiteY107" fmla="*/ 481013 h 1905000"/>
                    <a:gd name="connsiteX108" fmla="*/ 842926 w 2752689"/>
                    <a:gd name="connsiteY108" fmla="*/ 438150 h 1905000"/>
                    <a:gd name="connsiteX109" fmla="*/ 785776 w 2752689"/>
                    <a:gd name="connsiteY109" fmla="*/ 395288 h 1905000"/>
                    <a:gd name="connsiteX110" fmla="*/ 709576 w 2752689"/>
                    <a:gd name="connsiteY110" fmla="*/ 352425 h 1905000"/>
                    <a:gd name="connsiteX111" fmla="*/ 652426 w 2752689"/>
                    <a:gd name="connsiteY111" fmla="*/ 319088 h 1905000"/>
                    <a:gd name="connsiteX112" fmla="*/ 557176 w 2752689"/>
                    <a:gd name="connsiteY112" fmla="*/ 280988 h 1905000"/>
                    <a:gd name="connsiteX113" fmla="*/ 509551 w 2752689"/>
                    <a:gd name="connsiteY113" fmla="*/ 280988 h 1905000"/>
                    <a:gd name="connsiteX114" fmla="*/ 457164 w 2752689"/>
                    <a:gd name="connsiteY114" fmla="*/ 280988 h 1905000"/>
                    <a:gd name="connsiteX115" fmla="*/ 419064 w 2752689"/>
                    <a:gd name="connsiteY115" fmla="*/ 252413 h 1905000"/>
                    <a:gd name="connsiteX116" fmla="*/ 395251 w 2752689"/>
                    <a:gd name="connsiteY116" fmla="*/ 223838 h 1905000"/>
                    <a:gd name="connsiteX117" fmla="*/ 361914 w 2752689"/>
                    <a:gd name="connsiteY117" fmla="*/ 195263 h 1905000"/>
                    <a:gd name="connsiteX118" fmla="*/ 323814 w 2752689"/>
                    <a:gd name="connsiteY118" fmla="*/ 176213 h 1905000"/>
                    <a:gd name="connsiteX119" fmla="*/ 252376 w 2752689"/>
                    <a:gd name="connsiteY119" fmla="*/ 209550 h 1905000"/>
                    <a:gd name="connsiteX0" fmla="*/ 252376 w 2752689"/>
                    <a:gd name="connsiteY0" fmla="*/ 209550 h 1905000"/>
                    <a:gd name="connsiteX1" fmla="*/ 242744 w 2752689"/>
                    <a:gd name="connsiteY1" fmla="*/ 1109662 h 1905000"/>
                    <a:gd name="connsiteX2" fmla="*/ 128551 w 2752689"/>
                    <a:gd name="connsiteY2" fmla="*/ 1314450 h 1905000"/>
                    <a:gd name="connsiteX3" fmla="*/ 0 w 2752689"/>
                    <a:gd name="connsiteY3" fmla="*/ 1481138 h 1905000"/>
                    <a:gd name="connsiteX4" fmla="*/ 166554 w 2752689"/>
                    <a:gd name="connsiteY4" fmla="*/ 1695450 h 1905000"/>
                    <a:gd name="connsiteX5" fmla="*/ 61876 w 2752689"/>
                    <a:gd name="connsiteY5" fmla="*/ 1866900 h 1905000"/>
                    <a:gd name="connsiteX6" fmla="*/ 123789 w 2752689"/>
                    <a:gd name="connsiteY6" fmla="*/ 1905000 h 1905000"/>
                    <a:gd name="connsiteX7" fmla="*/ 185701 w 2752689"/>
                    <a:gd name="connsiteY7" fmla="*/ 1876425 h 1905000"/>
                    <a:gd name="connsiteX8" fmla="*/ 252376 w 2752689"/>
                    <a:gd name="connsiteY8" fmla="*/ 1814513 h 1905000"/>
                    <a:gd name="connsiteX9" fmla="*/ 290476 w 2752689"/>
                    <a:gd name="connsiteY9" fmla="*/ 1766888 h 1905000"/>
                    <a:gd name="connsiteX10" fmla="*/ 352389 w 2752689"/>
                    <a:gd name="connsiteY10" fmla="*/ 1776413 h 1905000"/>
                    <a:gd name="connsiteX11" fmla="*/ 395251 w 2752689"/>
                    <a:gd name="connsiteY11" fmla="*/ 1771650 h 1905000"/>
                    <a:gd name="connsiteX12" fmla="*/ 528601 w 2752689"/>
                    <a:gd name="connsiteY12" fmla="*/ 1714500 h 1905000"/>
                    <a:gd name="connsiteX13" fmla="*/ 600039 w 2752689"/>
                    <a:gd name="connsiteY13" fmla="*/ 1666875 h 1905000"/>
                    <a:gd name="connsiteX14" fmla="*/ 552414 w 2752689"/>
                    <a:gd name="connsiteY14" fmla="*/ 1633538 h 1905000"/>
                    <a:gd name="connsiteX15" fmla="*/ 566701 w 2752689"/>
                    <a:gd name="connsiteY15" fmla="*/ 1590675 h 1905000"/>
                    <a:gd name="connsiteX16" fmla="*/ 523839 w 2752689"/>
                    <a:gd name="connsiteY16" fmla="*/ 1566863 h 1905000"/>
                    <a:gd name="connsiteX17" fmla="*/ 471451 w 2752689"/>
                    <a:gd name="connsiteY17" fmla="*/ 1533525 h 1905000"/>
                    <a:gd name="connsiteX18" fmla="*/ 495264 w 2752689"/>
                    <a:gd name="connsiteY18" fmla="*/ 1495425 h 1905000"/>
                    <a:gd name="connsiteX19" fmla="*/ 528601 w 2752689"/>
                    <a:gd name="connsiteY19" fmla="*/ 1433513 h 1905000"/>
                    <a:gd name="connsiteX20" fmla="*/ 561939 w 2752689"/>
                    <a:gd name="connsiteY20" fmla="*/ 1409700 h 1905000"/>
                    <a:gd name="connsiteX21" fmla="*/ 519076 w 2752689"/>
                    <a:gd name="connsiteY21" fmla="*/ 1352550 h 1905000"/>
                    <a:gd name="connsiteX22" fmla="*/ 533364 w 2752689"/>
                    <a:gd name="connsiteY22" fmla="*/ 1304925 h 1905000"/>
                    <a:gd name="connsiteX23" fmla="*/ 595276 w 2752689"/>
                    <a:gd name="connsiteY23" fmla="*/ 1266825 h 1905000"/>
                    <a:gd name="connsiteX24" fmla="*/ 595276 w 2752689"/>
                    <a:gd name="connsiteY24" fmla="*/ 1238250 h 1905000"/>
                    <a:gd name="connsiteX25" fmla="*/ 585751 w 2752689"/>
                    <a:gd name="connsiteY25" fmla="*/ 1204913 h 1905000"/>
                    <a:gd name="connsiteX26" fmla="*/ 600039 w 2752689"/>
                    <a:gd name="connsiteY26" fmla="*/ 1166813 h 1905000"/>
                    <a:gd name="connsiteX27" fmla="*/ 628614 w 2752689"/>
                    <a:gd name="connsiteY27" fmla="*/ 1114425 h 1905000"/>
                    <a:gd name="connsiteX28" fmla="*/ 719101 w 2752689"/>
                    <a:gd name="connsiteY28" fmla="*/ 952500 h 1905000"/>
                    <a:gd name="connsiteX29" fmla="*/ 695289 w 2752689"/>
                    <a:gd name="connsiteY29" fmla="*/ 890588 h 1905000"/>
                    <a:gd name="connsiteX30" fmla="*/ 714339 w 2752689"/>
                    <a:gd name="connsiteY30" fmla="*/ 842963 h 1905000"/>
                    <a:gd name="connsiteX31" fmla="*/ 766726 w 2752689"/>
                    <a:gd name="connsiteY31" fmla="*/ 757238 h 1905000"/>
                    <a:gd name="connsiteX32" fmla="*/ 871501 w 2752689"/>
                    <a:gd name="connsiteY32" fmla="*/ 657225 h 1905000"/>
                    <a:gd name="connsiteX33" fmla="*/ 985801 w 2752689"/>
                    <a:gd name="connsiteY33" fmla="*/ 671513 h 1905000"/>
                    <a:gd name="connsiteX34" fmla="*/ 1004851 w 2752689"/>
                    <a:gd name="connsiteY34" fmla="*/ 704850 h 1905000"/>
                    <a:gd name="connsiteX35" fmla="*/ 1004851 w 2752689"/>
                    <a:gd name="connsiteY35" fmla="*/ 728663 h 1905000"/>
                    <a:gd name="connsiteX36" fmla="*/ 1000089 w 2752689"/>
                    <a:gd name="connsiteY36" fmla="*/ 762000 h 1905000"/>
                    <a:gd name="connsiteX37" fmla="*/ 1162014 w 2752689"/>
                    <a:gd name="connsiteY37" fmla="*/ 866775 h 1905000"/>
                    <a:gd name="connsiteX38" fmla="*/ 1204876 w 2752689"/>
                    <a:gd name="connsiteY38" fmla="*/ 838200 h 1905000"/>
                    <a:gd name="connsiteX39" fmla="*/ 1242976 w 2752689"/>
                    <a:gd name="connsiteY39" fmla="*/ 790575 h 1905000"/>
                    <a:gd name="connsiteX40" fmla="*/ 1285839 w 2752689"/>
                    <a:gd name="connsiteY40" fmla="*/ 742950 h 1905000"/>
                    <a:gd name="connsiteX41" fmla="*/ 1290601 w 2752689"/>
                    <a:gd name="connsiteY41" fmla="*/ 723900 h 1905000"/>
                    <a:gd name="connsiteX42" fmla="*/ 1338226 w 2752689"/>
                    <a:gd name="connsiteY42" fmla="*/ 671513 h 1905000"/>
                    <a:gd name="connsiteX43" fmla="*/ 1352514 w 2752689"/>
                    <a:gd name="connsiteY43" fmla="*/ 642938 h 1905000"/>
                    <a:gd name="connsiteX44" fmla="*/ 1366801 w 2752689"/>
                    <a:gd name="connsiteY44" fmla="*/ 609600 h 1905000"/>
                    <a:gd name="connsiteX45" fmla="*/ 1362039 w 2752689"/>
                    <a:gd name="connsiteY45" fmla="*/ 547688 h 1905000"/>
                    <a:gd name="connsiteX46" fmla="*/ 1419189 w 2752689"/>
                    <a:gd name="connsiteY46" fmla="*/ 490538 h 1905000"/>
                    <a:gd name="connsiteX47" fmla="*/ 1476339 w 2752689"/>
                    <a:gd name="connsiteY47" fmla="*/ 485775 h 1905000"/>
                    <a:gd name="connsiteX48" fmla="*/ 1533489 w 2752689"/>
                    <a:gd name="connsiteY48" fmla="*/ 509588 h 1905000"/>
                    <a:gd name="connsiteX49" fmla="*/ 1585876 w 2752689"/>
                    <a:gd name="connsiteY49" fmla="*/ 538163 h 1905000"/>
                    <a:gd name="connsiteX50" fmla="*/ 1695414 w 2752689"/>
                    <a:gd name="connsiteY50" fmla="*/ 595313 h 1905000"/>
                    <a:gd name="connsiteX51" fmla="*/ 1723989 w 2752689"/>
                    <a:gd name="connsiteY51" fmla="*/ 638175 h 1905000"/>
                    <a:gd name="connsiteX52" fmla="*/ 1733514 w 2752689"/>
                    <a:gd name="connsiteY52" fmla="*/ 661988 h 1905000"/>
                    <a:gd name="connsiteX53" fmla="*/ 1723989 w 2752689"/>
                    <a:gd name="connsiteY53" fmla="*/ 700088 h 1905000"/>
                    <a:gd name="connsiteX54" fmla="*/ 1885914 w 2752689"/>
                    <a:gd name="connsiteY54" fmla="*/ 766763 h 1905000"/>
                    <a:gd name="connsiteX55" fmla="*/ 1981164 w 2752689"/>
                    <a:gd name="connsiteY55" fmla="*/ 676275 h 1905000"/>
                    <a:gd name="connsiteX56" fmla="*/ 2162139 w 2752689"/>
                    <a:gd name="connsiteY56" fmla="*/ 652463 h 1905000"/>
                    <a:gd name="connsiteX57" fmla="*/ 2471701 w 2752689"/>
                    <a:gd name="connsiteY57" fmla="*/ 866775 h 1905000"/>
                    <a:gd name="connsiteX58" fmla="*/ 2562189 w 2752689"/>
                    <a:gd name="connsiteY58" fmla="*/ 842963 h 1905000"/>
                    <a:gd name="connsiteX59" fmla="*/ 2676489 w 2752689"/>
                    <a:gd name="connsiteY59" fmla="*/ 866775 h 1905000"/>
                    <a:gd name="connsiteX60" fmla="*/ 2752689 w 2752689"/>
                    <a:gd name="connsiteY60" fmla="*/ 885825 h 1905000"/>
                    <a:gd name="connsiteX61" fmla="*/ 2562189 w 2752689"/>
                    <a:gd name="connsiteY61" fmla="*/ 790575 h 1905000"/>
                    <a:gd name="connsiteX62" fmla="*/ 2571714 w 2752689"/>
                    <a:gd name="connsiteY62" fmla="*/ 576263 h 1905000"/>
                    <a:gd name="connsiteX63" fmla="*/ 2566951 w 2752689"/>
                    <a:gd name="connsiteY63" fmla="*/ 552450 h 1905000"/>
                    <a:gd name="connsiteX64" fmla="*/ 2566951 w 2752689"/>
                    <a:gd name="connsiteY64" fmla="*/ 552450 h 1905000"/>
                    <a:gd name="connsiteX65" fmla="*/ 2485989 w 2752689"/>
                    <a:gd name="connsiteY65" fmla="*/ 485775 h 1905000"/>
                    <a:gd name="connsiteX66" fmla="*/ 2505039 w 2752689"/>
                    <a:gd name="connsiteY66" fmla="*/ 285750 h 1905000"/>
                    <a:gd name="connsiteX67" fmla="*/ 2438364 w 2752689"/>
                    <a:gd name="connsiteY67" fmla="*/ 109538 h 1905000"/>
                    <a:gd name="connsiteX68" fmla="*/ 2481226 w 2752689"/>
                    <a:gd name="connsiteY68" fmla="*/ 38100 h 1905000"/>
                    <a:gd name="connsiteX69" fmla="*/ 2433601 w 2752689"/>
                    <a:gd name="connsiteY69" fmla="*/ 47625 h 1905000"/>
                    <a:gd name="connsiteX70" fmla="*/ 2285964 w 2752689"/>
                    <a:gd name="connsiteY70" fmla="*/ 0 h 1905000"/>
                    <a:gd name="connsiteX71" fmla="*/ 2162139 w 2752689"/>
                    <a:gd name="connsiteY71" fmla="*/ 9525 h 1905000"/>
                    <a:gd name="connsiteX72" fmla="*/ 2104989 w 2752689"/>
                    <a:gd name="connsiteY72" fmla="*/ 23813 h 1905000"/>
                    <a:gd name="connsiteX73" fmla="*/ 2043076 w 2752689"/>
                    <a:gd name="connsiteY73" fmla="*/ 23813 h 1905000"/>
                    <a:gd name="connsiteX74" fmla="*/ 1995451 w 2752689"/>
                    <a:gd name="connsiteY74" fmla="*/ 61913 h 1905000"/>
                    <a:gd name="connsiteX75" fmla="*/ 1943064 w 2752689"/>
                    <a:gd name="connsiteY75" fmla="*/ 95250 h 1905000"/>
                    <a:gd name="connsiteX76" fmla="*/ 1947826 w 2752689"/>
                    <a:gd name="connsiteY76" fmla="*/ 142875 h 1905000"/>
                    <a:gd name="connsiteX77" fmla="*/ 1962114 w 2752689"/>
                    <a:gd name="connsiteY77" fmla="*/ 185738 h 1905000"/>
                    <a:gd name="connsiteX78" fmla="*/ 1871626 w 2752689"/>
                    <a:gd name="connsiteY78" fmla="*/ 200025 h 1905000"/>
                    <a:gd name="connsiteX79" fmla="*/ 1814476 w 2752689"/>
                    <a:gd name="connsiteY79" fmla="*/ 228600 h 1905000"/>
                    <a:gd name="connsiteX80" fmla="*/ 1747801 w 2752689"/>
                    <a:gd name="connsiteY80" fmla="*/ 233363 h 1905000"/>
                    <a:gd name="connsiteX81" fmla="*/ 1676364 w 2752689"/>
                    <a:gd name="connsiteY81" fmla="*/ 219075 h 1905000"/>
                    <a:gd name="connsiteX82" fmla="*/ 1628739 w 2752689"/>
                    <a:gd name="connsiteY82" fmla="*/ 161925 h 1905000"/>
                    <a:gd name="connsiteX83" fmla="*/ 1638264 w 2752689"/>
                    <a:gd name="connsiteY83" fmla="*/ 104775 h 1905000"/>
                    <a:gd name="connsiteX84" fmla="*/ 1643026 w 2752689"/>
                    <a:gd name="connsiteY84" fmla="*/ 57150 h 1905000"/>
                    <a:gd name="connsiteX85" fmla="*/ 1581114 w 2752689"/>
                    <a:gd name="connsiteY85" fmla="*/ 61913 h 1905000"/>
                    <a:gd name="connsiteX86" fmla="*/ 1538251 w 2752689"/>
                    <a:gd name="connsiteY86" fmla="*/ 47625 h 1905000"/>
                    <a:gd name="connsiteX87" fmla="*/ 1500151 w 2752689"/>
                    <a:gd name="connsiteY87" fmla="*/ 52388 h 1905000"/>
                    <a:gd name="connsiteX88" fmla="*/ 1462051 w 2752689"/>
                    <a:gd name="connsiteY88" fmla="*/ 52388 h 1905000"/>
                    <a:gd name="connsiteX89" fmla="*/ 1395376 w 2752689"/>
                    <a:gd name="connsiteY89" fmla="*/ 47625 h 1905000"/>
                    <a:gd name="connsiteX90" fmla="*/ 1352514 w 2752689"/>
                    <a:gd name="connsiteY90" fmla="*/ 52388 h 1905000"/>
                    <a:gd name="connsiteX91" fmla="*/ 1271551 w 2752689"/>
                    <a:gd name="connsiteY91" fmla="*/ 52388 h 1905000"/>
                    <a:gd name="connsiteX92" fmla="*/ 1233451 w 2752689"/>
                    <a:gd name="connsiteY92" fmla="*/ 66675 h 1905000"/>
                    <a:gd name="connsiteX93" fmla="*/ 1190589 w 2752689"/>
                    <a:gd name="connsiteY93" fmla="*/ 80963 h 1905000"/>
                    <a:gd name="connsiteX94" fmla="*/ 1123914 w 2752689"/>
                    <a:gd name="connsiteY94" fmla="*/ 95250 h 1905000"/>
                    <a:gd name="connsiteX95" fmla="*/ 1062001 w 2752689"/>
                    <a:gd name="connsiteY95" fmla="*/ 119063 h 1905000"/>
                    <a:gd name="connsiteX96" fmla="*/ 1014376 w 2752689"/>
                    <a:gd name="connsiteY96" fmla="*/ 142875 h 1905000"/>
                    <a:gd name="connsiteX97" fmla="*/ 1014376 w 2752689"/>
                    <a:gd name="connsiteY97" fmla="*/ 142875 h 1905000"/>
                    <a:gd name="connsiteX98" fmla="*/ 966751 w 2752689"/>
                    <a:gd name="connsiteY98" fmla="*/ 190500 h 1905000"/>
                    <a:gd name="connsiteX99" fmla="*/ 904839 w 2752689"/>
                    <a:gd name="connsiteY99" fmla="*/ 261938 h 1905000"/>
                    <a:gd name="connsiteX100" fmla="*/ 885789 w 2752689"/>
                    <a:gd name="connsiteY100" fmla="*/ 309563 h 1905000"/>
                    <a:gd name="connsiteX101" fmla="*/ 895314 w 2752689"/>
                    <a:gd name="connsiteY101" fmla="*/ 376238 h 1905000"/>
                    <a:gd name="connsiteX102" fmla="*/ 909601 w 2752689"/>
                    <a:gd name="connsiteY102" fmla="*/ 423863 h 1905000"/>
                    <a:gd name="connsiteX103" fmla="*/ 928651 w 2752689"/>
                    <a:gd name="connsiteY103" fmla="*/ 476250 h 1905000"/>
                    <a:gd name="connsiteX104" fmla="*/ 923889 w 2752689"/>
                    <a:gd name="connsiteY104" fmla="*/ 523875 h 1905000"/>
                    <a:gd name="connsiteX105" fmla="*/ 885789 w 2752689"/>
                    <a:gd name="connsiteY105" fmla="*/ 552450 h 1905000"/>
                    <a:gd name="connsiteX106" fmla="*/ 885789 w 2752689"/>
                    <a:gd name="connsiteY106" fmla="*/ 552450 h 1905000"/>
                    <a:gd name="connsiteX107" fmla="*/ 876264 w 2752689"/>
                    <a:gd name="connsiteY107" fmla="*/ 481013 h 1905000"/>
                    <a:gd name="connsiteX108" fmla="*/ 842926 w 2752689"/>
                    <a:gd name="connsiteY108" fmla="*/ 438150 h 1905000"/>
                    <a:gd name="connsiteX109" fmla="*/ 785776 w 2752689"/>
                    <a:gd name="connsiteY109" fmla="*/ 395288 h 1905000"/>
                    <a:gd name="connsiteX110" fmla="*/ 709576 w 2752689"/>
                    <a:gd name="connsiteY110" fmla="*/ 352425 h 1905000"/>
                    <a:gd name="connsiteX111" fmla="*/ 652426 w 2752689"/>
                    <a:gd name="connsiteY111" fmla="*/ 319088 h 1905000"/>
                    <a:gd name="connsiteX112" fmla="*/ 557176 w 2752689"/>
                    <a:gd name="connsiteY112" fmla="*/ 280988 h 1905000"/>
                    <a:gd name="connsiteX113" fmla="*/ 509551 w 2752689"/>
                    <a:gd name="connsiteY113" fmla="*/ 280988 h 1905000"/>
                    <a:gd name="connsiteX114" fmla="*/ 457164 w 2752689"/>
                    <a:gd name="connsiteY114" fmla="*/ 280988 h 1905000"/>
                    <a:gd name="connsiteX115" fmla="*/ 419064 w 2752689"/>
                    <a:gd name="connsiteY115" fmla="*/ 252413 h 1905000"/>
                    <a:gd name="connsiteX116" fmla="*/ 395251 w 2752689"/>
                    <a:gd name="connsiteY116" fmla="*/ 223838 h 1905000"/>
                    <a:gd name="connsiteX117" fmla="*/ 361914 w 2752689"/>
                    <a:gd name="connsiteY117" fmla="*/ 195263 h 1905000"/>
                    <a:gd name="connsiteX118" fmla="*/ 323814 w 2752689"/>
                    <a:gd name="connsiteY118" fmla="*/ 176213 h 1905000"/>
                    <a:gd name="connsiteX119" fmla="*/ 252376 w 2752689"/>
                    <a:gd name="connsiteY119" fmla="*/ 209550 h 1905000"/>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185701 w 2752689"/>
                    <a:gd name="connsiteY7" fmla="*/ 1876425 h 2047875"/>
                    <a:gd name="connsiteX8" fmla="*/ 252376 w 2752689"/>
                    <a:gd name="connsiteY8" fmla="*/ 1814513 h 2047875"/>
                    <a:gd name="connsiteX9" fmla="*/ 290476 w 2752689"/>
                    <a:gd name="connsiteY9" fmla="*/ 1766888 h 2047875"/>
                    <a:gd name="connsiteX10" fmla="*/ 352389 w 2752689"/>
                    <a:gd name="connsiteY10" fmla="*/ 1776413 h 2047875"/>
                    <a:gd name="connsiteX11" fmla="*/ 395251 w 2752689"/>
                    <a:gd name="connsiteY11" fmla="*/ 1771650 h 2047875"/>
                    <a:gd name="connsiteX12" fmla="*/ 528601 w 2752689"/>
                    <a:gd name="connsiteY12" fmla="*/ 1714500 h 2047875"/>
                    <a:gd name="connsiteX13" fmla="*/ 600039 w 2752689"/>
                    <a:gd name="connsiteY13" fmla="*/ 1666875 h 2047875"/>
                    <a:gd name="connsiteX14" fmla="*/ 552414 w 2752689"/>
                    <a:gd name="connsiteY14" fmla="*/ 1633538 h 2047875"/>
                    <a:gd name="connsiteX15" fmla="*/ 566701 w 2752689"/>
                    <a:gd name="connsiteY15" fmla="*/ 1590675 h 2047875"/>
                    <a:gd name="connsiteX16" fmla="*/ 523839 w 2752689"/>
                    <a:gd name="connsiteY16" fmla="*/ 1566863 h 2047875"/>
                    <a:gd name="connsiteX17" fmla="*/ 471451 w 2752689"/>
                    <a:gd name="connsiteY17" fmla="*/ 1533525 h 2047875"/>
                    <a:gd name="connsiteX18" fmla="*/ 495264 w 2752689"/>
                    <a:gd name="connsiteY18" fmla="*/ 1495425 h 2047875"/>
                    <a:gd name="connsiteX19" fmla="*/ 528601 w 2752689"/>
                    <a:gd name="connsiteY19" fmla="*/ 1433513 h 2047875"/>
                    <a:gd name="connsiteX20" fmla="*/ 561939 w 2752689"/>
                    <a:gd name="connsiteY20" fmla="*/ 1409700 h 2047875"/>
                    <a:gd name="connsiteX21" fmla="*/ 519076 w 2752689"/>
                    <a:gd name="connsiteY21" fmla="*/ 1352550 h 2047875"/>
                    <a:gd name="connsiteX22" fmla="*/ 533364 w 2752689"/>
                    <a:gd name="connsiteY22" fmla="*/ 1304925 h 2047875"/>
                    <a:gd name="connsiteX23" fmla="*/ 595276 w 2752689"/>
                    <a:gd name="connsiteY23" fmla="*/ 1266825 h 2047875"/>
                    <a:gd name="connsiteX24" fmla="*/ 595276 w 2752689"/>
                    <a:gd name="connsiteY24" fmla="*/ 1238250 h 2047875"/>
                    <a:gd name="connsiteX25" fmla="*/ 585751 w 2752689"/>
                    <a:gd name="connsiteY25" fmla="*/ 1204913 h 2047875"/>
                    <a:gd name="connsiteX26" fmla="*/ 600039 w 2752689"/>
                    <a:gd name="connsiteY26" fmla="*/ 1166813 h 2047875"/>
                    <a:gd name="connsiteX27" fmla="*/ 628614 w 2752689"/>
                    <a:gd name="connsiteY27" fmla="*/ 1114425 h 2047875"/>
                    <a:gd name="connsiteX28" fmla="*/ 719101 w 2752689"/>
                    <a:gd name="connsiteY28" fmla="*/ 952500 h 2047875"/>
                    <a:gd name="connsiteX29" fmla="*/ 695289 w 2752689"/>
                    <a:gd name="connsiteY29" fmla="*/ 890588 h 2047875"/>
                    <a:gd name="connsiteX30" fmla="*/ 714339 w 2752689"/>
                    <a:gd name="connsiteY30" fmla="*/ 842963 h 2047875"/>
                    <a:gd name="connsiteX31" fmla="*/ 766726 w 2752689"/>
                    <a:gd name="connsiteY31" fmla="*/ 757238 h 2047875"/>
                    <a:gd name="connsiteX32" fmla="*/ 871501 w 2752689"/>
                    <a:gd name="connsiteY32" fmla="*/ 657225 h 2047875"/>
                    <a:gd name="connsiteX33" fmla="*/ 985801 w 2752689"/>
                    <a:gd name="connsiteY33" fmla="*/ 671513 h 2047875"/>
                    <a:gd name="connsiteX34" fmla="*/ 1004851 w 2752689"/>
                    <a:gd name="connsiteY34" fmla="*/ 704850 h 2047875"/>
                    <a:gd name="connsiteX35" fmla="*/ 1004851 w 2752689"/>
                    <a:gd name="connsiteY35" fmla="*/ 728663 h 2047875"/>
                    <a:gd name="connsiteX36" fmla="*/ 1000089 w 2752689"/>
                    <a:gd name="connsiteY36" fmla="*/ 762000 h 2047875"/>
                    <a:gd name="connsiteX37" fmla="*/ 1162014 w 2752689"/>
                    <a:gd name="connsiteY37" fmla="*/ 866775 h 2047875"/>
                    <a:gd name="connsiteX38" fmla="*/ 1204876 w 2752689"/>
                    <a:gd name="connsiteY38" fmla="*/ 838200 h 2047875"/>
                    <a:gd name="connsiteX39" fmla="*/ 1242976 w 2752689"/>
                    <a:gd name="connsiteY39" fmla="*/ 790575 h 2047875"/>
                    <a:gd name="connsiteX40" fmla="*/ 1285839 w 2752689"/>
                    <a:gd name="connsiteY40" fmla="*/ 742950 h 2047875"/>
                    <a:gd name="connsiteX41" fmla="*/ 1290601 w 2752689"/>
                    <a:gd name="connsiteY41" fmla="*/ 723900 h 2047875"/>
                    <a:gd name="connsiteX42" fmla="*/ 1338226 w 2752689"/>
                    <a:gd name="connsiteY42" fmla="*/ 671513 h 2047875"/>
                    <a:gd name="connsiteX43" fmla="*/ 1352514 w 2752689"/>
                    <a:gd name="connsiteY43" fmla="*/ 642938 h 2047875"/>
                    <a:gd name="connsiteX44" fmla="*/ 1366801 w 2752689"/>
                    <a:gd name="connsiteY44" fmla="*/ 609600 h 2047875"/>
                    <a:gd name="connsiteX45" fmla="*/ 1362039 w 2752689"/>
                    <a:gd name="connsiteY45" fmla="*/ 547688 h 2047875"/>
                    <a:gd name="connsiteX46" fmla="*/ 1419189 w 2752689"/>
                    <a:gd name="connsiteY46" fmla="*/ 490538 h 2047875"/>
                    <a:gd name="connsiteX47" fmla="*/ 1476339 w 2752689"/>
                    <a:gd name="connsiteY47" fmla="*/ 485775 h 2047875"/>
                    <a:gd name="connsiteX48" fmla="*/ 1533489 w 2752689"/>
                    <a:gd name="connsiteY48" fmla="*/ 509588 h 2047875"/>
                    <a:gd name="connsiteX49" fmla="*/ 1585876 w 2752689"/>
                    <a:gd name="connsiteY49" fmla="*/ 538163 h 2047875"/>
                    <a:gd name="connsiteX50" fmla="*/ 1695414 w 2752689"/>
                    <a:gd name="connsiteY50" fmla="*/ 595313 h 2047875"/>
                    <a:gd name="connsiteX51" fmla="*/ 1723989 w 2752689"/>
                    <a:gd name="connsiteY51" fmla="*/ 638175 h 2047875"/>
                    <a:gd name="connsiteX52" fmla="*/ 1733514 w 2752689"/>
                    <a:gd name="connsiteY52" fmla="*/ 661988 h 2047875"/>
                    <a:gd name="connsiteX53" fmla="*/ 1723989 w 2752689"/>
                    <a:gd name="connsiteY53" fmla="*/ 700088 h 2047875"/>
                    <a:gd name="connsiteX54" fmla="*/ 1885914 w 2752689"/>
                    <a:gd name="connsiteY54" fmla="*/ 766763 h 2047875"/>
                    <a:gd name="connsiteX55" fmla="*/ 1981164 w 2752689"/>
                    <a:gd name="connsiteY55" fmla="*/ 676275 h 2047875"/>
                    <a:gd name="connsiteX56" fmla="*/ 2162139 w 2752689"/>
                    <a:gd name="connsiteY56" fmla="*/ 652463 h 2047875"/>
                    <a:gd name="connsiteX57" fmla="*/ 2471701 w 2752689"/>
                    <a:gd name="connsiteY57" fmla="*/ 866775 h 2047875"/>
                    <a:gd name="connsiteX58" fmla="*/ 2562189 w 2752689"/>
                    <a:gd name="connsiteY58" fmla="*/ 842963 h 2047875"/>
                    <a:gd name="connsiteX59" fmla="*/ 2676489 w 2752689"/>
                    <a:gd name="connsiteY59" fmla="*/ 866775 h 2047875"/>
                    <a:gd name="connsiteX60" fmla="*/ 2752689 w 2752689"/>
                    <a:gd name="connsiteY60" fmla="*/ 885825 h 2047875"/>
                    <a:gd name="connsiteX61" fmla="*/ 2562189 w 2752689"/>
                    <a:gd name="connsiteY61" fmla="*/ 790575 h 2047875"/>
                    <a:gd name="connsiteX62" fmla="*/ 2571714 w 2752689"/>
                    <a:gd name="connsiteY62" fmla="*/ 576263 h 2047875"/>
                    <a:gd name="connsiteX63" fmla="*/ 2566951 w 2752689"/>
                    <a:gd name="connsiteY63" fmla="*/ 552450 h 2047875"/>
                    <a:gd name="connsiteX64" fmla="*/ 2566951 w 2752689"/>
                    <a:gd name="connsiteY64" fmla="*/ 552450 h 2047875"/>
                    <a:gd name="connsiteX65" fmla="*/ 2485989 w 2752689"/>
                    <a:gd name="connsiteY65" fmla="*/ 485775 h 2047875"/>
                    <a:gd name="connsiteX66" fmla="*/ 2505039 w 2752689"/>
                    <a:gd name="connsiteY66" fmla="*/ 285750 h 2047875"/>
                    <a:gd name="connsiteX67" fmla="*/ 2438364 w 2752689"/>
                    <a:gd name="connsiteY67" fmla="*/ 109538 h 2047875"/>
                    <a:gd name="connsiteX68" fmla="*/ 2481226 w 2752689"/>
                    <a:gd name="connsiteY68" fmla="*/ 38100 h 2047875"/>
                    <a:gd name="connsiteX69" fmla="*/ 2433601 w 2752689"/>
                    <a:gd name="connsiteY69" fmla="*/ 47625 h 2047875"/>
                    <a:gd name="connsiteX70" fmla="*/ 2285964 w 2752689"/>
                    <a:gd name="connsiteY70" fmla="*/ 0 h 2047875"/>
                    <a:gd name="connsiteX71" fmla="*/ 2162139 w 2752689"/>
                    <a:gd name="connsiteY71" fmla="*/ 9525 h 2047875"/>
                    <a:gd name="connsiteX72" fmla="*/ 2104989 w 2752689"/>
                    <a:gd name="connsiteY72" fmla="*/ 23813 h 2047875"/>
                    <a:gd name="connsiteX73" fmla="*/ 2043076 w 2752689"/>
                    <a:gd name="connsiteY73" fmla="*/ 23813 h 2047875"/>
                    <a:gd name="connsiteX74" fmla="*/ 1995451 w 2752689"/>
                    <a:gd name="connsiteY74" fmla="*/ 61913 h 2047875"/>
                    <a:gd name="connsiteX75" fmla="*/ 1943064 w 2752689"/>
                    <a:gd name="connsiteY75" fmla="*/ 95250 h 2047875"/>
                    <a:gd name="connsiteX76" fmla="*/ 1947826 w 2752689"/>
                    <a:gd name="connsiteY76" fmla="*/ 142875 h 2047875"/>
                    <a:gd name="connsiteX77" fmla="*/ 1962114 w 2752689"/>
                    <a:gd name="connsiteY77" fmla="*/ 185738 h 2047875"/>
                    <a:gd name="connsiteX78" fmla="*/ 1871626 w 2752689"/>
                    <a:gd name="connsiteY78" fmla="*/ 200025 h 2047875"/>
                    <a:gd name="connsiteX79" fmla="*/ 1814476 w 2752689"/>
                    <a:gd name="connsiteY79" fmla="*/ 228600 h 2047875"/>
                    <a:gd name="connsiteX80" fmla="*/ 1747801 w 2752689"/>
                    <a:gd name="connsiteY80" fmla="*/ 233363 h 2047875"/>
                    <a:gd name="connsiteX81" fmla="*/ 1676364 w 2752689"/>
                    <a:gd name="connsiteY81" fmla="*/ 219075 h 2047875"/>
                    <a:gd name="connsiteX82" fmla="*/ 1628739 w 2752689"/>
                    <a:gd name="connsiteY82" fmla="*/ 161925 h 2047875"/>
                    <a:gd name="connsiteX83" fmla="*/ 1638264 w 2752689"/>
                    <a:gd name="connsiteY83" fmla="*/ 104775 h 2047875"/>
                    <a:gd name="connsiteX84" fmla="*/ 1643026 w 2752689"/>
                    <a:gd name="connsiteY84" fmla="*/ 57150 h 2047875"/>
                    <a:gd name="connsiteX85" fmla="*/ 1581114 w 2752689"/>
                    <a:gd name="connsiteY85" fmla="*/ 61913 h 2047875"/>
                    <a:gd name="connsiteX86" fmla="*/ 1538251 w 2752689"/>
                    <a:gd name="connsiteY86" fmla="*/ 47625 h 2047875"/>
                    <a:gd name="connsiteX87" fmla="*/ 1500151 w 2752689"/>
                    <a:gd name="connsiteY87" fmla="*/ 52388 h 2047875"/>
                    <a:gd name="connsiteX88" fmla="*/ 1462051 w 2752689"/>
                    <a:gd name="connsiteY88" fmla="*/ 52388 h 2047875"/>
                    <a:gd name="connsiteX89" fmla="*/ 1395376 w 2752689"/>
                    <a:gd name="connsiteY89" fmla="*/ 47625 h 2047875"/>
                    <a:gd name="connsiteX90" fmla="*/ 1352514 w 2752689"/>
                    <a:gd name="connsiteY90" fmla="*/ 52388 h 2047875"/>
                    <a:gd name="connsiteX91" fmla="*/ 1271551 w 2752689"/>
                    <a:gd name="connsiteY91" fmla="*/ 52388 h 2047875"/>
                    <a:gd name="connsiteX92" fmla="*/ 1233451 w 2752689"/>
                    <a:gd name="connsiteY92" fmla="*/ 66675 h 2047875"/>
                    <a:gd name="connsiteX93" fmla="*/ 1190589 w 2752689"/>
                    <a:gd name="connsiteY93" fmla="*/ 80963 h 2047875"/>
                    <a:gd name="connsiteX94" fmla="*/ 1123914 w 2752689"/>
                    <a:gd name="connsiteY94" fmla="*/ 95250 h 2047875"/>
                    <a:gd name="connsiteX95" fmla="*/ 1062001 w 2752689"/>
                    <a:gd name="connsiteY95" fmla="*/ 119063 h 2047875"/>
                    <a:gd name="connsiteX96" fmla="*/ 1014376 w 2752689"/>
                    <a:gd name="connsiteY96" fmla="*/ 142875 h 2047875"/>
                    <a:gd name="connsiteX97" fmla="*/ 1014376 w 2752689"/>
                    <a:gd name="connsiteY97" fmla="*/ 142875 h 2047875"/>
                    <a:gd name="connsiteX98" fmla="*/ 966751 w 2752689"/>
                    <a:gd name="connsiteY98" fmla="*/ 190500 h 2047875"/>
                    <a:gd name="connsiteX99" fmla="*/ 904839 w 2752689"/>
                    <a:gd name="connsiteY99" fmla="*/ 261938 h 2047875"/>
                    <a:gd name="connsiteX100" fmla="*/ 885789 w 2752689"/>
                    <a:gd name="connsiteY100" fmla="*/ 309563 h 2047875"/>
                    <a:gd name="connsiteX101" fmla="*/ 895314 w 2752689"/>
                    <a:gd name="connsiteY101" fmla="*/ 376238 h 2047875"/>
                    <a:gd name="connsiteX102" fmla="*/ 909601 w 2752689"/>
                    <a:gd name="connsiteY102" fmla="*/ 423863 h 2047875"/>
                    <a:gd name="connsiteX103" fmla="*/ 928651 w 2752689"/>
                    <a:gd name="connsiteY103" fmla="*/ 476250 h 2047875"/>
                    <a:gd name="connsiteX104" fmla="*/ 923889 w 2752689"/>
                    <a:gd name="connsiteY104" fmla="*/ 523875 h 2047875"/>
                    <a:gd name="connsiteX105" fmla="*/ 885789 w 2752689"/>
                    <a:gd name="connsiteY105" fmla="*/ 552450 h 2047875"/>
                    <a:gd name="connsiteX106" fmla="*/ 885789 w 2752689"/>
                    <a:gd name="connsiteY106" fmla="*/ 552450 h 2047875"/>
                    <a:gd name="connsiteX107" fmla="*/ 876264 w 2752689"/>
                    <a:gd name="connsiteY107" fmla="*/ 481013 h 2047875"/>
                    <a:gd name="connsiteX108" fmla="*/ 842926 w 2752689"/>
                    <a:gd name="connsiteY108" fmla="*/ 438150 h 2047875"/>
                    <a:gd name="connsiteX109" fmla="*/ 785776 w 2752689"/>
                    <a:gd name="connsiteY109" fmla="*/ 395288 h 2047875"/>
                    <a:gd name="connsiteX110" fmla="*/ 709576 w 2752689"/>
                    <a:gd name="connsiteY110" fmla="*/ 352425 h 2047875"/>
                    <a:gd name="connsiteX111" fmla="*/ 652426 w 2752689"/>
                    <a:gd name="connsiteY111" fmla="*/ 319088 h 2047875"/>
                    <a:gd name="connsiteX112" fmla="*/ 557176 w 2752689"/>
                    <a:gd name="connsiteY112" fmla="*/ 280988 h 2047875"/>
                    <a:gd name="connsiteX113" fmla="*/ 509551 w 2752689"/>
                    <a:gd name="connsiteY113" fmla="*/ 280988 h 2047875"/>
                    <a:gd name="connsiteX114" fmla="*/ 457164 w 2752689"/>
                    <a:gd name="connsiteY114" fmla="*/ 280988 h 2047875"/>
                    <a:gd name="connsiteX115" fmla="*/ 419064 w 2752689"/>
                    <a:gd name="connsiteY115" fmla="*/ 252413 h 2047875"/>
                    <a:gd name="connsiteX116" fmla="*/ 395251 w 2752689"/>
                    <a:gd name="connsiteY116" fmla="*/ 223838 h 2047875"/>
                    <a:gd name="connsiteX117" fmla="*/ 361914 w 2752689"/>
                    <a:gd name="connsiteY117" fmla="*/ 195263 h 2047875"/>
                    <a:gd name="connsiteX118" fmla="*/ 323814 w 2752689"/>
                    <a:gd name="connsiteY118" fmla="*/ 176213 h 2047875"/>
                    <a:gd name="connsiteX119" fmla="*/ 252376 w 2752689"/>
                    <a:gd name="connsiteY119"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252376 w 2752689"/>
                    <a:gd name="connsiteY8" fmla="*/ 1814513 h 2047875"/>
                    <a:gd name="connsiteX9" fmla="*/ 290476 w 2752689"/>
                    <a:gd name="connsiteY9" fmla="*/ 1766888 h 2047875"/>
                    <a:gd name="connsiteX10" fmla="*/ 352389 w 2752689"/>
                    <a:gd name="connsiteY10" fmla="*/ 1776413 h 2047875"/>
                    <a:gd name="connsiteX11" fmla="*/ 395251 w 2752689"/>
                    <a:gd name="connsiteY11" fmla="*/ 1771650 h 2047875"/>
                    <a:gd name="connsiteX12" fmla="*/ 528601 w 2752689"/>
                    <a:gd name="connsiteY12" fmla="*/ 1714500 h 2047875"/>
                    <a:gd name="connsiteX13" fmla="*/ 600039 w 2752689"/>
                    <a:gd name="connsiteY13" fmla="*/ 1666875 h 2047875"/>
                    <a:gd name="connsiteX14" fmla="*/ 552414 w 2752689"/>
                    <a:gd name="connsiteY14" fmla="*/ 1633538 h 2047875"/>
                    <a:gd name="connsiteX15" fmla="*/ 566701 w 2752689"/>
                    <a:gd name="connsiteY15" fmla="*/ 1590675 h 2047875"/>
                    <a:gd name="connsiteX16" fmla="*/ 523839 w 2752689"/>
                    <a:gd name="connsiteY16" fmla="*/ 1566863 h 2047875"/>
                    <a:gd name="connsiteX17" fmla="*/ 471451 w 2752689"/>
                    <a:gd name="connsiteY17" fmla="*/ 1533525 h 2047875"/>
                    <a:gd name="connsiteX18" fmla="*/ 495264 w 2752689"/>
                    <a:gd name="connsiteY18" fmla="*/ 1495425 h 2047875"/>
                    <a:gd name="connsiteX19" fmla="*/ 528601 w 2752689"/>
                    <a:gd name="connsiteY19" fmla="*/ 1433513 h 2047875"/>
                    <a:gd name="connsiteX20" fmla="*/ 561939 w 2752689"/>
                    <a:gd name="connsiteY20" fmla="*/ 1409700 h 2047875"/>
                    <a:gd name="connsiteX21" fmla="*/ 519076 w 2752689"/>
                    <a:gd name="connsiteY21" fmla="*/ 1352550 h 2047875"/>
                    <a:gd name="connsiteX22" fmla="*/ 533364 w 2752689"/>
                    <a:gd name="connsiteY22" fmla="*/ 1304925 h 2047875"/>
                    <a:gd name="connsiteX23" fmla="*/ 595276 w 2752689"/>
                    <a:gd name="connsiteY23" fmla="*/ 1266825 h 2047875"/>
                    <a:gd name="connsiteX24" fmla="*/ 595276 w 2752689"/>
                    <a:gd name="connsiteY24" fmla="*/ 1238250 h 2047875"/>
                    <a:gd name="connsiteX25" fmla="*/ 585751 w 2752689"/>
                    <a:gd name="connsiteY25" fmla="*/ 1204913 h 2047875"/>
                    <a:gd name="connsiteX26" fmla="*/ 600039 w 2752689"/>
                    <a:gd name="connsiteY26" fmla="*/ 1166813 h 2047875"/>
                    <a:gd name="connsiteX27" fmla="*/ 628614 w 2752689"/>
                    <a:gd name="connsiteY27" fmla="*/ 1114425 h 2047875"/>
                    <a:gd name="connsiteX28" fmla="*/ 719101 w 2752689"/>
                    <a:gd name="connsiteY28" fmla="*/ 952500 h 2047875"/>
                    <a:gd name="connsiteX29" fmla="*/ 695289 w 2752689"/>
                    <a:gd name="connsiteY29" fmla="*/ 890588 h 2047875"/>
                    <a:gd name="connsiteX30" fmla="*/ 714339 w 2752689"/>
                    <a:gd name="connsiteY30" fmla="*/ 842963 h 2047875"/>
                    <a:gd name="connsiteX31" fmla="*/ 766726 w 2752689"/>
                    <a:gd name="connsiteY31" fmla="*/ 757238 h 2047875"/>
                    <a:gd name="connsiteX32" fmla="*/ 871501 w 2752689"/>
                    <a:gd name="connsiteY32" fmla="*/ 657225 h 2047875"/>
                    <a:gd name="connsiteX33" fmla="*/ 985801 w 2752689"/>
                    <a:gd name="connsiteY33" fmla="*/ 671513 h 2047875"/>
                    <a:gd name="connsiteX34" fmla="*/ 1004851 w 2752689"/>
                    <a:gd name="connsiteY34" fmla="*/ 704850 h 2047875"/>
                    <a:gd name="connsiteX35" fmla="*/ 1004851 w 2752689"/>
                    <a:gd name="connsiteY35" fmla="*/ 728663 h 2047875"/>
                    <a:gd name="connsiteX36" fmla="*/ 1000089 w 2752689"/>
                    <a:gd name="connsiteY36" fmla="*/ 762000 h 2047875"/>
                    <a:gd name="connsiteX37" fmla="*/ 1162014 w 2752689"/>
                    <a:gd name="connsiteY37" fmla="*/ 866775 h 2047875"/>
                    <a:gd name="connsiteX38" fmla="*/ 1204876 w 2752689"/>
                    <a:gd name="connsiteY38" fmla="*/ 838200 h 2047875"/>
                    <a:gd name="connsiteX39" fmla="*/ 1242976 w 2752689"/>
                    <a:gd name="connsiteY39" fmla="*/ 790575 h 2047875"/>
                    <a:gd name="connsiteX40" fmla="*/ 1285839 w 2752689"/>
                    <a:gd name="connsiteY40" fmla="*/ 742950 h 2047875"/>
                    <a:gd name="connsiteX41" fmla="*/ 1290601 w 2752689"/>
                    <a:gd name="connsiteY41" fmla="*/ 723900 h 2047875"/>
                    <a:gd name="connsiteX42" fmla="*/ 1338226 w 2752689"/>
                    <a:gd name="connsiteY42" fmla="*/ 671513 h 2047875"/>
                    <a:gd name="connsiteX43" fmla="*/ 1352514 w 2752689"/>
                    <a:gd name="connsiteY43" fmla="*/ 642938 h 2047875"/>
                    <a:gd name="connsiteX44" fmla="*/ 1366801 w 2752689"/>
                    <a:gd name="connsiteY44" fmla="*/ 609600 h 2047875"/>
                    <a:gd name="connsiteX45" fmla="*/ 1362039 w 2752689"/>
                    <a:gd name="connsiteY45" fmla="*/ 547688 h 2047875"/>
                    <a:gd name="connsiteX46" fmla="*/ 1419189 w 2752689"/>
                    <a:gd name="connsiteY46" fmla="*/ 490538 h 2047875"/>
                    <a:gd name="connsiteX47" fmla="*/ 1476339 w 2752689"/>
                    <a:gd name="connsiteY47" fmla="*/ 485775 h 2047875"/>
                    <a:gd name="connsiteX48" fmla="*/ 1533489 w 2752689"/>
                    <a:gd name="connsiteY48" fmla="*/ 509588 h 2047875"/>
                    <a:gd name="connsiteX49" fmla="*/ 1585876 w 2752689"/>
                    <a:gd name="connsiteY49" fmla="*/ 538163 h 2047875"/>
                    <a:gd name="connsiteX50" fmla="*/ 1695414 w 2752689"/>
                    <a:gd name="connsiteY50" fmla="*/ 595313 h 2047875"/>
                    <a:gd name="connsiteX51" fmla="*/ 1723989 w 2752689"/>
                    <a:gd name="connsiteY51" fmla="*/ 638175 h 2047875"/>
                    <a:gd name="connsiteX52" fmla="*/ 1733514 w 2752689"/>
                    <a:gd name="connsiteY52" fmla="*/ 661988 h 2047875"/>
                    <a:gd name="connsiteX53" fmla="*/ 1723989 w 2752689"/>
                    <a:gd name="connsiteY53" fmla="*/ 700088 h 2047875"/>
                    <a:gd name="connsiteX54" fmla="*/ 1885914 w 2752689"/>
                    <a:gd name="connsiteY54" fmla="*/ 766763 h 2047875"/>
                    <a:gd name="connsiteX55" fmla="*/ 1981164 w 2752689"/>
                    <a:gd name="connsiteY55" fmla="*/ 676275 h 2047875"/>
                    <a:gd name="connsiteX56" fmla="*/ 2162139 w 2752689"/>
                    <a:gd name="connsiteY56" fmla="*/ 652463 h 2047875"/>
                    <a:gd name="connsiteX57" fmla="*/ 2471701 w 2752689"/>
                    <a:gd name="connsiteY57" fmla="*/ 866775 h 2047875"/>
                    <a:gd name="connsiteX58" fmla="*/ 2562189 w 2752689"/>
                    <a:gd name="connsiteY58" fmla="*/ 842963 h 2047875"/>
                    <a:gd name="connsiteX59" fmla="*/ 2676489 w 2752689"/>
                    <a:gd name="connsiteY59" fmla="*/ 866775 h 2047875"/>
                    <a:gd name="connsiteX60" fmla="*/ 2752689 w 2752689"/>
                    <a:gd name="connsiteY60" fmla="*/ 885825 h 2047875"/>
                    <a:gd name="connsiteX61" fmla="*/ 2562189 w 2752689"/>
                    <a:gd name="connsiteY61" fmla="*/ 790575 h 2047875"/>
                    <a:gd name="connsiteX62" fmla="*/ 2571714 w 2752689"/>
                    <a:gd name="connsiteY62" fmla="*/ 576263 h 2047875"/>
                    <a:gd name="connsiteX63" fmla="*/ 2566951 w 2752689"/>
                    <a:gd name="connsiteY63" fmla="*/ 552450 h 2047875"/>
                    <a:gd name="connsiteX64" fmla="*/ 2566951 w 2752689"/>
                    <a:gd name="connsiteY64" fmla="*/ 552450 h 2047875"/>
                    <a:gd name="connsiteX65" fmla="*/ 2485989 w 2752689"/>
                    <a:gd name="connsiteY65" fmla="*/ 485775 h 2047875"/>
                    <a:gd name="connsiteX66" fmla="*/ 2505039 w 2752689"/>
                    <a:gd name="connsiteY66" fmla="*/ 285750 h 2047875"/>
                    <a:gd name="connsiteX67" fmla="*/ 2438364 w 2752689"/>
                    <a:gd name="connsiteY67" fmla="*/ 109538 h 2047875"/>
                    <a:gd name="connsiteX68" fmla="*/ 2481226 w 2752689"/>
                    <a:gd name="connsiteY68" fmla="*/ 38100 h 2047875"/>
                    <a:gd name="connsiteX69" fmla="*/ 2433601 w 2752689"/>
                    <a:gd name="connsiteY69" fmla="*/ 47625 h 2047875"/>
                    <a:gd name="connsiteX70" fmla="*/ 2285964 w 2752689"/>
                    <a:gd name="connsiteY70" fmla="*/ 0 h 2047875"/>
                    <a:gd name="connsiteX71" fmla="*/ 2162139 w 2752689"/>
                    <a:gd name="connsiteY71" fmla="*/ 9525 h 2047875"/>
                    <a:gd name="connsiteX72" fmla="*/ 2104989 w 2752689"/>
                    <a:gd name="connsiteY72" fmla="*/ 23813 h 2047875"/>
                    <a:gd name="connsiteX73" fmla="*/ 2043076 w 2752689"/>
                    <a:gd name="connsiteY73" fmla="*/ 23813 h 2047875"/>
                    <a:gd name="connsiteX74" fmla="*/ 1995451 w 2752689"/>
                    <a:gd name="connsiteY74" fmla="*/ 61913 h 2047875"/>
                    <a:gd name="connsiteX75" fmla="*/ 1943064 w 2752689"/>
                    <a:gd name="connsiteY75" fmla="*/ 95250 h 2047875"/>
                    <a:gd name="connsiteX76" fmla="*/ 1947826 w 2752689"/>
                    <a:gd name="connsiteY76" fmla="*/ 142875 h 2047875"/>
                    <a:gd name="connsiteX77" fmla="*/ 1962114 w 2752689"/>
                    <a:gd name="connsiteY77" fmla="*/ 185738 h 2047875"/>
                    <a:gd name="connsiteX78" fmla="*/ 1871626 w 2752689"/>
                    <a:gd name="connsiteY78" fmla="*/ 200025 h 2047875"/>
                    <a:gd name="connsiteX79" fmla="*/ 1814476 w 2752689"/>
                    <a:gd name="connsiteY79" fmla="*/ 228600 h 2047875"/>
                    <a:gd name="connsiteX80" fmla="*/ 1747801 w 2752689"/>
                    <a:gd name="connsiteY80" fmla="*/ 233363 h 2047875"/>
                    <a:gd name="connsiteX81" fmla="*/ 1676364 w 2752689"/>
                    <a:gd name="connsiteY81" fmla="*/ 219075 h 2047875"/>
                    <a:gd name="connsiteX82" fmla="*/ 1628739 w 2752689"/>
                    <a:gd name="connsiteY82" fmla="*/ 161925 h 2047875"/>
                    <a:gd name="connsiteX83" fmla="*/ 1638264 w 2752689"/>
                    <a:gd name="connsiteY83" fmla="*/ 104775 h 2047875"/>
                    <a:gd name="connsiteX84" fmla="*/ 1643026 w 2752689"/>
                    <a:gd name="connsiteY84" fmla="*/ 57150 h 2047875"/>
                    <a:gd name="connsiteX85" fmla="*/ 1581114 w 2752689"/>
                    <a:gd name="connsiteY85" fmla="*/ 61913 h 2047875"/>
                    <a:gd name="connsiteX86" fmla="*/ 1538251 w 2752689"/>
                    <a:gd name="connsiteY86" fmla="*/ 47625 h 2047875"/>
                    <a:gd name="connsiteX87" fmla="*/ 1500151 w 2752689"/>
                    <a:gd name="connsiteY87" fmla="*/ 52388 h 2047875"/>
                    <a:gd name="connsiteX88" fmla="*/ 1462051 w 2752689"/>
                    <a:gd name="connsiteY88" fmla="*/ 52388 h 2047875"/>
                    <a:gd name="connsiteX89" fmla="*/ 1395376 w 2752689"/>
                    <a:gd name="connsiteY89" fmla="*/ 47625 h 2047875"/>
                    <a:gd name="connsiteX90" fmla="*/ 1352514 w 2752689"/>
                    <a:gd name="connsiteY90" fmla="*/ 52388 h 2047875"/>
                    <a:gd name="connsiteX91" fmla="*/ 1271551 w 2752689"/>
                    <a:gd name="connsiteY91" fmla="*/ 52388 h 2047875"/>
                    <a:gd name="connsiteX92" fmla="*/ 1233451 w 2752689"/>
                    <a:gd name="connsiteY92" fmla="*/ 66675 h 2047875"/>
                    <a:gd name="connsiteX93" fmla="*/ 1190589 w 2752689"/>
                    <a:gd name="connsiteY93" fmla="*/ 80963 h 2047875"/>
                    <a:gd name="connsiteX94" fmla="*/ 1123914 w 2752689"/>
                    <a:gd name="connsiteY94" fmla="*/ 95250 h 2047875"/>
                    <a:gd name="connsiteX95" fmla="*/ 1062001 w 2752689"/>
                    <a:gd name="connsiteY95" fmla="*/ 119063 h 2047875"/>
                    <a:gd name="connsiteX96" fmla="*/ 1014376 w 2752689"/>
                    <a:gd name="connsiteY96" fmla="*/ 142875 h 2047875"/>
                    <a:gd name="connsiteX97" fmla="*/ 1014376 w 2752689"/>
                    <a:gd name="connsiteY97" fmla="*/ 142875 h 2047875"/>
                    <a:gd name="connsiteX98" fmla="*/ 966751 w 2752689"/>
                    <a:gd name="connsiteY98" fmla="*/ 190500 h 2047875"/>
                    <a:gd name="connsiteX99" fmla="*/ 904839 w 2752689"/>
                    <a:gd name="connsiteY99" fmla="*/ 261938 h 2047875"/>
                    <a:gd name="connsiteX100" fmla="*/ 885789 w 2752689"/>
                    <a:gd name="connsiteY100" fmla="*/ 309563 h 2047875"/>
                    <a:gd name="connsiteX101" fmla="*/ 895314 w 2752689"/>
                    <a:gd name="connsiteY101" fmla="*/ 376238 h 2047875"/>
                    <a:gd name="connsiteX102" fmla="*/ 909601 w 2752689"/>
                    <a:gd name="connsiteY102" fmla="*/ 423863 h 2047875"/>
                    <a:gd name="connsiteX103" fmla="*/ 928651 w 2752689"/>
                    <a:gd name="connsiteY103" fmla="*/ 476250 h 2047875"/>
                    <a:gd name="connsiteX104" fmla="*/ 923889 w 2752689"/>
                    <a:gd name="connsiteY104" fmla="*/ 523875 h 2047875"/>
                    <a:gd name="connsiteX105" fmla="*/ 885789 w 2752689"/>
                    <a:gd name="connsiteY105" fmla="*/ 552450 h 2047875"/>
                    <a:gd name="connsiteX106" fmla="*/ 885789 w 2752689"/>
                    <a:gd name="connsiteY106" fmla="*/ 552450 h 2047875"/>
                    <a:gd name="connsiteX107" fmla="*/ 876264 w 2752689"/>
                    <a:gd name="connsiteY107" fmla="*/ 481013 h 2047875"/>
                    <a:gd name="connsiteX108" fmla="*/ 842926 w 2752689"/>
                    <a:gd name="connsiteY108" fmla="*/ 438150 h 2047875"/>
                    <a:gd name="connsiteX109" fmla="*/ 785776 w 2752689"/>
                    <a:gd name="connsiteY109" fmla="*/ 395288 h 2047875"/>
                    <a:gd name="connsiteX110" fmla="*/ 709576 w 2752689"/>
                    <a:gd name="connsiteY110" fmla="*/ 352425 h 2047875"/>
                    <a:gd name="connsiteX111" fmla="*/ 652426 w 2752689"/>
                    <a:gd name="connsiteY111" fmla="*/ 319088 h 2047875"/>
                    <a:gd name="connsiteX112" fmla="*/ 557176 w 2752689"/>
                    <a:gd name="connsiteY112" fmla="*/ 280988 h 2047875"/>
                    <a:gd name="connsiteX113" fmla="*/ 509551 w 2752689"/>
                    <a:gd name="connsiteY113" fmla="*/ 280988 h 2047875"/>
                    <a:gd name="connsiteX114" fmla="*/ 457164 w 2752689"/>
                    <a:gd name="connsiteY114" fmla="*/ 280988 h 2047875"/>
                    <a:gd name="connsiteX115" fmla="*/ 419064 w 2752689"/>
                    <a:gd name="connsiteY115" fmla="*/ 252413 h 2047875"/>
                    <a:gd name="connsiteX116" fmla="*/ 395251 w 2752689"/>
                    <a:gd name="connsiteY116" fmla="*/ 223838 h 2047875"/>
                    <a:gd name="connsiteX117" fmla="*/ 361914 w 2752689"/>
                    <a:gd name="connsiteY117" fmla="*/ 195263 h 2047875"/>
                    <a:gd name="connsiteX118" fmla="*/ 323814 w 2752689"/>
                    <a:gd name="connsiteY118" fmla="*/ 176213 h 2047875"/>
                    <a:gd name="connsiteX119" fmla="*/ 252376 w 2752689"/>
                    <a:gd name="connsiteY119"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252376 w 2752689"/>
                    <a:gd name="connsiteY8" fmla="*/ 1814513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419064 w 2752689"/>
                    <a:gd name="connsiteY116" fmla="*/ 252413 h 2047875"/>
                    <a:gd name="connsiteX117" fmla="*/ 395251 w 2752689"/>
                    <a:gd name="connsiteY117" fmla="*/ 223838 h 2047875"/>
                    <a:gd name="connsiteX118" fmla="*/ 361914 w 2752689"/>
                    <a:gd name="connsiteY118" fmla="*/ 195263 h 2047875"/>
                    <a:gd name="connsiteX119" fmla="*/ 323814 w 2752689"/>
                    <a:gd name="connsiteY119" fmla="*/ 176213 h 2047875"/>
                    <a:gd name="connsiteX120" fmla="*/ 252376 w 2752689"/>
                    <a:gd name="connsiteY120"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419064 w 2752689"/>
                    <a:gd name="connsiteY116" fmla="*/ 252413 h 2047875"/>
                    <a:gd name="connsiteX117" fmla="*/ 395251 w 2752689"/>
                    <a:gd name="connsiteY117" fmla="*/ 223838 h 2047875"/>
                    <a:gd name="connsiteX118" fmla="*/ 361914 w 2752689"/>
                    <a:gd name="connsiteY118" fmla="*/ 195263 h 2047875"/>
                    <a:gd name="connsiteX119" fmla="*/ 323814 w 2752689"/>
                    <a:gd name="connsiteY119" fmla="*/ 176213 h 2047875"/>
                    <a:gd name="connsiteX120" fmla="*/ 252376 w 2752689"/>
                    <a:gd name="connsiteY120"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419064 w 2752689"/>
                    <a:gd name="connsiteY116" fmla="*/ 252413 h 2047875"/>
                    <a:gd name="connsiteX117" fmla="*/ 395251 w 2752689"/>
                    <a:gd name="connsiteY117" fmla="*/ 223838 h 2047875"/>
                    <a:gd name="connsiteX118" fmla="*/ 361914 w 2752689"/>
                    <a:gd name="connsiteY118" fmla="*/ 195263 h 2047875"/>
                    <a:gd name="connsiteX119" fmla="*/ 347457 w 2752689"/>
                    <a:gd name="connsiteY119" fmla="*/ 320675 h 2047875"/>
                    <a:gd name="connsiteX120" fmla="*/ 323814 w 2752689"/>
                    <a:gd name="connsiteY120" fmla="*/ 176213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419064 w 2752689"/>
                    <a:gd name="connsiteY116" fmla="*/ 252413 h 2047875"/>
                    <a:gd name="connsiteX117" fmla="*/ 395251 w 2752689"/>
                    <a:gd name="connsiteY117" fmla="*/ 223838 h 2047875"/>
                    <a:gd name="connsiteX118" fmla="*/ 361914 w 2752689"/>
                    <a:gd name="connsiteY118" fmla="*/ 195263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419064 w 2752689"/>
                    <a:gd name="connsiteY116" fmla="*/ 252413 h 2047875"/>
                    <a:gd name="connsiteX117" fmla="*/ 395251 w 2752689"/>
                    <a:gd name="connsiteY117" fmla="*/ 22383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419064 w 2752689"/>
                    <a:gd name="connsiteY116" fmla="*/ 252413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457164 w 2752689"/>
                    <a:gd name="connsiteY115" fmla="*/ 280988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09551 w 2752689"/>
                    <a:gd name="connsiteY114" fmla="*/ 2809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57176 w 2752689"/>
                    <a:gd name="connsiteY113" fmla="*/ 28098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433601 w 2752689"/>
                    <a:gd name="connsiteY70" fmla="*/ 47625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81226 w 2752689"/>
                    <a:gd name="connsiteY69" fmla="*/ 3810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566951 w 2752689"/>
                    <a:gd name="connsiteY65" fmla="*/ 55245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66951 w 2752689"/>
                    <a:gd name="connsiteY64" fmla="*/ 552450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71714 w 2752689"/>
                    <a:gd name="connsiteY63" fmla="*/ 576263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62189 w 2752689"/>
                    <a:gd name="connsiteY59" fmla="*/ 842963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71701 w 2752689"/>
                    <a:gd name="connsiteY58" fmla="*/ 8667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85914 w 2752689"/>
                    <a:gd name="connsiteY55" fmla="*/ 76676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23989 w 2752689"/>
                    <a:gd name="connsiteY54" fmla="*/ 700088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00089 w 2752689"/>
                    <a:gd name="connsiteY37" fmla="*/ 762000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04851 w 2752689"/>
                    <a:gd name="connsiteY36" fmla="*/ 728663 h 2047875"/>
                    <a:gd name="connsiteX37" fmla="*/ 1066135 w 2752689"/>
                    <a:gd name="connsiteY37" fmla="*/ 733425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04851 w 2752689"/>
                    <a:gd name="connsiteY35" fmla="*/ 704850 h 2047875"/>
                    <a:gd name="connsiteX36" fmla="*/ 1047097 w 2752689"/>
                    <a:gd name="connsiteY36" fmla="*/ 695325 h 2047875"/>
                    <a:gd name="connsiteX37" fmla="*/ 1066135 w 2752689"/>
                    <a:gd name="connsiteY37" fmla="*/ 733425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62014 w 2752689"/>
                    <a:gd name="connsiteY38" fmla="*/ 866775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600039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418817 w 2752689"/>
                    <a:gd name="connsiteY14" fmla="*/ 1666875 h 2047875"/>
                    <a:gd name="connsiteX15" fmla="*/ 552414 w 2752689"/>
                    <a:gd name="connsiteY15" fmla="*/ 1633538 h 2047875"/>
                    <a:gd name="connsiteX16" fmla="*/ 566701 w 2752689"/>
                    <a:gd name="connsiteY16" fmla="*/ 1590675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418817 w 2752689"/>
                    <a:gd name="connsiteY14" fmla="*/ 1666875 h 2047875"/>
                    <a:gd name="connsiteX15" fmla="*/ 552414 w 2752689"/>
                    <a:gd name="connsiteY15" fmla="*/ 1633538 h 2047875"/>
                    <a:gd name="connsiteX16" fmla="*/ 442615 w 2752689"/>
                    <a:gd name="connsiteY16" fmla="*/ 1604962 h 2047875"/>
                    <a:gd name="connsiteX17" fmla="*/ 523839 w 2752689"/>
                    <a:gd name="connsiteY17" fmla="*/ 156686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418817 w 2752689"/>
                    <a:gd name="connsiteY14" fmla="*/ 1666875 h 2047875"/>
                    <a:gd name="connsiteX15" fmla="*/ 552414 w 2752689"/>
                    <a:gd name="connsiteY15" fmla="*/ 1633538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528601 w 2752689"/>
                    <a:gd name="connsiteY13" fmla="*/ 1714500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290476 w 2752689"/>
                    <a:gd name="connsiteY10" fmla="*/ 1766888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09380 w 2752689"/>
                    <a:gd name="connsiteY9" fmla="*/ 1839913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09344 w 2752689"/>
                    <a:gd name="connsiteY8" fmla="*/ 18192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628614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600039 w 2752689"/>
                    <a:gd name="connsiteY27" fmla="*/ 1166813 h 2047875"/>
                    <a:gd name="connsiteX28" fmla="*/ 718678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585751 w 2752689"/>
                    <a:gd name="connsiteY26" fmla="*/ 1204913 h 2047875"/>
                    <a:gd name="connsiteX27" fmla="*/ 709159 w 2752689"/>
                    <a:gd name="connsiteY27" fmla="*/ 1185863 h 2047875"/>
                    <a:gd name="connsiteX28" fmla="*/ 718678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595276 w 2752689"/>
                    <a:gd name="connsiteY25" fmla="*/ 1238250 h 2047875"/>
                    <a:gd name="connsiteX26" fmla="*/ 732957 w 2752689"/>
                    <a:gd name="connsiteY26" fmla="*/ 1223963 h 2047875"/>
                    <a:gd name="connsiteX27" fmla="*/ 709159 w 2752689"/>
                    <a:gd name="connsiteY27" fmla="*/ 1185863 h 2047875"/>
                    <a:gd name="connsiteX28" fmla="*/ 718678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595276 w 2752689"/>
                    <a:gd name="connsiteY24" fmla="*/ 1266825 h 2047875"/>
                    <a:gd name="connsiteX25" fmla="*/ 709158 w 2752689"/>
                    <a:gd name="connsiteY25" fmla="*/ 1266825 h 2047875"/>
                    <a:gd name="connsiteX26" fmla="*/ 732957 w 2752689"/>
                    <a:gd name="connsiteY26" fmla="*/ 1223963 h 2047875"/>
                    <a:gd name="connsiteX27" fmla="*/ 709159 w 2752689"/>
                    <a:gd name="connsiteY27" fmla="*/ 1185863 h 2047875"/>
                    <a:gd name="connsiteX28" fmla="*/ 718678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533364 w 2752689"/>
                    <a:gd name="connsiteY23" fmla="*/ 1304925 h 2047875"/>
                    <a:gd name="connsiteX24" fmla="*/ 718677 w 2752689"/>
                    <a:gd name="connsiteY24" fmla="*/ 1300162 h 2047875"/>
                    <a:gd name="connsiteX25" fmla="*/ 709158 w 2752689"/>
                    <a:gd name="connsiteY25" fmla="*/ 1266825 h 2047875"/>
                    <a:gd name="connsiteX26" fmla="*/ 732957 w 2752689"/>
                    <a:gd name="connsiteY26" fmla="*/ 1223963 h 2047875"/>
                    <a:gd name="connsiteX27" fmla="*/ 709159 w 2752689"/>
                    <a:gd name="connsiteY27" fmla="*/ 1185863 h 2047875"/>
                    <a:gd name="connsiteX28" fmla="*/ 718678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519076 w 2752689"/>
                    <a:gd name="connsiteY22" fmla="*/ 1352550 h 2047875"/>
                    <a:gd name="connsiteX23" fmla="*/ 713918 w 2752689"/>
                    <a:gd name="connsiteY23" fmla="*/ 1347788 h 2047875"/>
                    <a:gd name="connsiteX24" fmla="*/ 718677 w 2752689"/>
                    <a:gd name="connsiteY24" fmla="*/ 1300162 h 2047875"/>
                    <a:gd name="connsiteX25" fmla="*/ 709158 w 2752689"/>
                    <a:gd name="connsiteY25" fmla="*/ 1266825 h 2047875"/>
                    <a:gd name="connsiteX26" fmla="*/ 732957 w 2752689"/>
                    <a:gd name="connsiteY26" fmla="*/ 1223963 h 2047875"/>
                    <a:gd name="connsiteX27" fmla="*/ 709159 w 2752689"/>
                    <a:gd name="connsiteY27" fmla="*/ 1185863 h 2047875"/>
                    <a:gd name="connsiteX28" fmla="*/ 718678 w 2752689"/>
                    <a:gd name="connsiteY28" fmla="*/ 1114425 h 2047875"/>
                    <a:gd name="connsiteX29" fmla="*/ 719101 w 2752689"/>
                    <a:gd name="connsiteY29" fmla="*/ 952500 h 2047875"/>
                    <a:gd name="connsiteX30" fmla="*/ 695289 w 2752689"/>
                    <a:gd name="connsiteY30" fmla="*/ 890588 h 2047875"/>
                    <a:gd name="connsiteX31" fmla="*/ 714339 w 2752689"/>
                    <a:gd name="connsiteY31" fmla="*/ 842963 h 2047875"/>
                    <a:gd name="connsiteX32" fmla="*/ 766726 w 2752689"/>
                    <a:gd name="connsiteY32" fmla="*/ 757238 h 2047875"/>
                    <a:gd name="connsiteX33" fmla="*/ 871501 w 2752689"/>
                    <a:gd name="connsiteY33" fmla="*/ 657225 h 2047875"/>
                    <a:gd name="connsiteX34" fmla="*/ 985801 w 2752689"/>
                    <a:gd name="connsiteY34" fmla="*/ 671513 h 2047875"/>
                    <a:gd name="connsiteX35" fmla="*/ 1013778 w 2752689"/>
                    <a:gd name="connsiteY35" fmla="*/ 676275 h 2047875"/>
                    <a:gd name="connsiteX36" fmla="*/ 1047097 w 2752689"/>
                    <a:gd name="connsiteY36" fmla="*/ 695325 h 2047875"/>
                    <a:gd name="connsiteX37" fmla="*/ 1066135 w 2752689"/>
                    <a:gd name="connsiteY37" fmla="*/ 733425 h 2047875"/>
                    <a:gd name="connsiteX38" fmla="*/ 1175609 w 2752689"/>
                    <a:gd name="connsiteY38" fmla="*/ 838200 h 2047875"/>
                    <a:gd name="connsiteX39" fmla="*/ 1204876 w 2752689"/>
                    <a:gd name="connsiteY39" fmla="*/ 838200 h 2047875"/>
                    <a:gd name="connsiteX40" fmla="*/ 1242976 w 2752689"/>
                    <a:gd name="connsiteY40" fmla="*/ 790575 h 2047875"/>
                    <a:gd name="connsiteX41" fmla="*/ 1285839 w 2752689"/>
                    <a:gd name="connsiteY41" fmla="*/ 742950 h 2047875"/>
                    <a:gd name="connsiteX42" fmla="*/ 1290601 w 2752689"/>
                    <a:gd name="connsiteY42" fmla="*/ 723900 h 2047875"/>
                    <a:gd name="connsiteX43" fmla="*/ 1338226 w 2752689"/>
                    <a:gd name="connsiteY43" fmla="*/ 671513 h 2047875"/>
                    <a:gd name="connsiteX44" fmla="*/ 1352514 w 2752689"/>
                    <a:gd name="connsiteY44" fmla="*/ 642938 h 2047875"/>
                    <a:gd name="connsiteX45" fmla="*/ 1366801 w 2752689"/>
                    <a:gd name="connsiteY45" fmla="*/ 609600 h 2047875"/>
                    <a:gd name="connsiteX46" fmla="*/ 1362039 w 2752689"/>
                    <a:gd name="connsiteY46" fmla="*/ 547688 h 2047875"/>
                    <a:gd name="connsiteX47" fmla="*/ 1419189 w 2752689"/>
                    <a:gd name="connsiteY47" fmla="*/ 490538 h 2047875"/>
                    <a:gd name="connsiteX48" fmla="*/ 1476339 w 2752689"/>
                    <a:gd name="connsiteY48" fmla="*/ 485775 h 2047875"/>
                    <a:gd name="connsiteX49" fmla="*/ 1533489 w 2752689"/>
                    <a:gd name="connsiteY49" fmla="*/ 509588 h 2047875"/>
                    <a:gd name="connsiteX50" fmla="*/ 1585876 w 2752689"/>
                    <a:gd name="connsiteY50" fmla="*/ 538163 h 2047875"/>
                    <a:gd name="connsiteX51" fmla="*/ 1695414 w 2752689"/>
                    <a:gd name="connsiteY51" fmla="*/ 595313 h 2047875"/>
                    <a:gd name="connsiteX52" fmla="*/ 1723989 w 2752689"/>
                    <a:gd name="connsiteY52" fmla="*/ 638175 h 2047875"/>
                    <a:gd name="connsiteX53" fmla="*/ 1733514 w 2752689"/>
                    <a:gd name="connsiteY53" fmla="*/ 661988 h 2047875"/>
                    <a:gd name="connsiteX54" fmla="*/ 1756290 w 2752689"/>
                    <a:gd name="connsiteY54" fmla="*/ 647701 h 2047875"/>
                    <a:gd name="connsiteX55" fmla="*/ 1861005 w 2752689"/>
                    <a:gd name="connsiteY55" fmla="*/ 747713 h 2047875"/>
                    <a:gd name="connsiteX56" fmla="*/ 1981164 w 2752689"/>
                    <a:gd name="connsiteY56" fmla="*/ 676275 h 2047875"/>
                    <a:gd name="connsiteX57" fmla="*/ 2162139 w 2752689"/>
                    <a:gd name="connsiteY57" fmla="*/ 652463 h 2047875"/>
                    <a:gd name="connsiteX58" fmla="*/ 2432167 w 2752689"/>
                    <a:gd name="connsiteY58" fmla="*/ 790575 h 2047875"/>
                    <a:gd name="connsiteX59" fmla="*/ 2541640 w 2752689"/>
                    <a:gd name="connsiteY59" fmla="*/ 790575 h 2047875"/>
                    <a:gd name="connsiteX60" fmla="*/ 2676489 w 2752689"/>
                    <a:gd name="connsiteY60" fmla="*/ 866775 h 2047875"/>
                    <a:gd name="connsiteX61" fmla="*/ 2752689 w 2752689"/>
                    <a:gd name="connsiteY61" fmla="*/ 885825 h 2047875"/>
                    <a:gd name="connsiteX62" fmla="*/ 2562189 w 2752689"/>
                    <a:gd name="connsiteY62" fmla="*/ 790575 h 2047875"/>
                    <a:gd name="connsiteX63" fmla="*/ 2508323 w 2752689"/>
                    <a:gd name="connsiteY63" fmla="*/ 600076 h 2047875"/>
                    <a:gd name="connsiteX64" fmla="*/ 2522601 w 2752689"/>
                    <a:gd name="connsiteY64" fmla="*/ 614363 h 2047875"/>
                    <a:gd name="connsiteX65" fmla="*/ 2484523 w 2752689"/>
                    <a:gd name="connsiteY65" fmla="*/ 571500 h 2047875"/>
                    <a:gd name="connsiteX66" fmla="*/ 2485989 w 2752689"/>
                    <a:gd name="connsiteY66" fmla="*/ 485775 h 2047875"/>
                    <a:gd name="connsiteX67" fmla="*/ 2505039 w 2752689"/>
                    <a:gd name="connsiteY67" fmla="*/ 285750 h 2047875"/>
                    <a:gd name="connsiteX68" fmla="*/ 2438364 w 2752689"/>
                    <a:gd name="connsiteY68" fmla="*/ 109538 h 2047875"/>
                    <a:gd name="connsiteX69" fmla="*/ 2408368 w 2752689"/>
                    <a:gd name="connsiteY69" fmla="*/ 95250 h 2047875"/>
                    <a:gd name="connsiteX70" fmla="*/ 2346492 w 2752689"/>
                    <a:gd name="connsiteY70" fmla="*/ 71437 h 2047875"/>
                    <a:gd name="connsiteX71" fmla="*/ 2285964 w 2752689"/>
                    <a:gd name="connsiteY71" fmla="*/ 0 h 2047875"/>
                    <a:gd name="connsiteX72" fmla="*/ 2162139 w 2752689"/>
                    <a:gd name="connsiteY72" fmla="*/ 9525 h 2047875"/>
                    <a:gd name="connsiteX73" fmla="*/ 2104989 w 2752689"/>
                    <a:gd name="connsiteY73" fmla="*/ 23813 h 2047875"/>
                    <a:gd name="connsiteX74" fmla="*/ 2043076 w 2752689"/>
                    <a:gd name="connsiteY74" fmla="*/ 23813 h 2047875"/>
                    <a:gd name="connsiteX75" fmla="*/ 1995451 w 2752689"/>
                    <a:gd name="connsiteY75" fmla="*/ 61913 h 2047875"/>
                    <a:gd name="connsiteX76" fmla="*/ 1943064 w 2752689"/>
                    <a:gd name="connsiteY76" fmla="*/ 95250 h 2047875"/>
                    <a:gd name="connsiteX77" fmla="*/ 1947826 w 2752689"/>
                    <a:gd name="connsiteY77" fmla="*/ 142875 h 2047875"/>
                    <a:gd name="connsiteX78" fmla="*/ 1962114 w 2752689"/>
                    <a:gd name="connsiteY78" fmla="*/ 185738 h 2047875"/>
                    <a:gd name="connsiteX79" fmla="*/ 1871626 w 2752689"/>
                    <a:gd name="connsiteY79" fmla="*/ 200025 h 2047875"/>
                    <a:gd name="connsiteX80" fmla="*/ 1814476 w 2752689"/>
                    <a:gd name="connsiteY80" fmla="*/ 228600 h 2047875"/>
                    <a:gd name="connsiteX81" fmla="*/ 1747801 w 2752689"/>
                    <a:gd name="connsiteY81" fmla="*/ 233363 h 2047875"/>
                    <a:gd name="connsiteX82" fmla="*/ 1676364 w 2752689"/>
                    <a:gd name="connsiteY82" fmla="*/ 219075 h 2047875"/>
                    <a:gd name="connsiteX83" fmla="*/ 1628739 w 2752689"/>
                    <a:gd name="connsiteY83" fmla="*/ 161925 h 2047875"/>
                    <a:gd name="connsiteX84" fmla="*/ 1638264 w 2752689"/>
                    <a:gd name="connsiteY84" fmla="*/ 104775 h 2047875"/>
                    <a:gd name="connsiteX85" fmla="*/ 1643026 w 2752689"/>
                    <a:gd name="connsiteY85" fmla="*/ 57150 h 2047875"/>
                    <a:gd name="connsiteX86" fmla="*/ 1581114 w 2752689"/>
                    <a:gd name="connsiteY86" fmla="*/ 61913 h 2047875"/>
                    <a:gd name="connsiteX87" fmla="*/ 1538251 w 2752689"/>
                    <a:gd name="connsiteY87" fmla="*/ 47625 h 2047875"/>
                    <a:gd name="connsiteX88" fmla="*/ 1500151 w 2752689"/>
                    <a:gd name="connsiteY88" fmla="*/ 52388 h 2047875"/>
                    <a:gd name="connsiteX89" fmla="*/ 1462051 w 2752689"/>
                    <a:gd name="connsiteY89" fmla="*/ 52388 h 2047875"/>
                    <a:gd name="connsiteX90" fmla="*/ 1395376 w 2752689"/>
                    <a:gd name="connsiteY90" fmla="*/ 47625 h 2047875"/>
                    <a:gd name="connsiteX91" fmla="*/ 1352514 w 2752689"/>
                    <a:gd name="connsiteY91" fmla="*/ 52388 h 2047875"/>
                    <a:gd name="connsiteX92" fmla="*/ 1271551 w 2752689"/>
                    <a:gd name="connsiteY92" fmla="*/ 52388 h 2047875"/>
                    <a:gd name="connsiteX93" fmla="*/ 1233451 w 2752689"/>
                    <a:gd name="connsiteY93" fmla="*/ 66675 h 2047875"/>
                    <a:gd name="connsiteX94" fmla="*/ 1190589 w 2752689"/>
                    <a:gd name="connsiteY94" fmla="*/ 80963 h 2047875"/>
                    <a:gd name="connsiteX95" fmla="*/ 1123914 w 2752689"/>
                    <a:gd name="connsiteY95" fmla="*/ 95250 h 2047875"/>
                    <a:gd name="connsiteX96" fmla="*/ 1062001 w 2752689"/>
                    <a:gd name="connsiteY96" fmla="*/ 119063 h 2047875"/>
                    <a:gd name="connsiteX97" fmla="*/ 1014376 w 2752689"/>
                    <a:gd name="connsiteY97" fmla="*/ 142875 h 2047875"/>
                    <a:gd name="connsiteX98" fmla="*/ 1014376 w 2752689"/>
                    <a:gd name="connsiteY98" fmla="*/ 142875 h 2047875"/>
                    <a:gd name="connsiteX99" fmla="*/ 966751 w 2752689"/>
                    <a:gd name="connsiteY99" fmla="*/ 190500 h 2047875"/>
                    <a:gd name="connsiteX100" fmla="*/ 904839 w 2752689"/>
                    <a:gd name="connsiteY100" fmla="*/ 261938 h 2047875"/>
                    <a:gd name="connsiteX101" fmla="*/ 885789 w 2752689"/>
                    <a:gd name="connsiteY101" fmla="*/ 309563 h 2047875"/>
                    <a:gd name="connsiteX102" fmla="*/ 895314 w 2752689"/>
                    <a:gd name="connsiteY102" fmla="*/ 376238 h 2047875"/>
                    <a:gd name="connsiteX103" fmla="*/ 909601 w 2752689"/>
                    <a:gd name="connsiteY103" fmla="*/ 423863 h 2047875"/>
                    <a:gd name="connsiteX104" fmla="*/ 928651 w 2752689"/>
                    <a:gd name="connsiteY104" fmla="*/ 476250 h 2047875"/>
                    <a:gd name="connsiteX105" fmla="*/ 923889 w 2752689"/>
                    <a:gd name="connsiteY105" fmla="*/ 523875 h 2047875"/>
                    <a:gd name="connsiteX106" fmla="*/ 885789 w 2752689"/>
                    <a:gd name="connsiteY106" fmla="*/ 552450 h 2047875"/>
                    <a:gd name="connsiteX107" fmla="*/ 885789 w 2752689"/>
                    <a:gd name="connsiteY107" fmla="*/ 552450 h 2047875"/>
                    <a:gd name="connsiteX108" fmla="*/ 876264 w 2752689"/>
                    <a:gd name="connsiteY108" fmla="*/ 481013 h 2047875"/>
                    <a:gd name="connsiteX109" fmla="*/ 842926 w 2752689"/>
                    <a:gd name="connsiteY109" fmla="*/ 438150 h 2047875"/>
                    <a:gd name="connsiteX110" fmla="*/ 785776 w 2752689"/>
                    <a:gd name="connsiteY110" fmla="*/ 395288 h 2047875"/>
                    <a:gd name="connsiteX111" fmla="*/ 709576 w 2752689"/>
                    <a:gd name="connsiteY111" fmla="*/ 352425 h 2047875"/>
                    <a:gd name="connsiteX112" fmla="*/ 652426 w 2752689"/>
                    <a:gd name="connsiteY112" fmla="*/ 319088 h 2047875"/>
                    <a:gd name="connsiteX113" fmla="*/ 599685 w 2752689"/>
                    <a:gd name="connsiteY113" fmla="*/ 338138 h 2047875"/>
                    <a:gd name="connsiteX114" fmla="*/ 590165 w 2752689"/>
                    <a:gd name="connsiteY114" fmla="*/ 319088 h 2047875"/>
                    <a:gd name="connsiteX115" fmla="*/ 537810 w 2752689"/>
                    <a:gd name="connsiteY115" fmla="*/ 309563 h 2047875"/>
                    <a:gd name="connsiteX116" fmla="*/ 514011 w 2752689"/>
                    <a:gd name="connsiteY116" fmla="*/ 342900 h 2047875"/>
                    <a:gd name="connsiteX117" fmla="*/ 466414 w 2752689"/>
                    <a:gd name="connsiteY117" fmla="*/ 357188 h 2047875"/>
                    <a:gd name="connsiteX118" fmla="*/ 414057 w 2752689"/>
                    <a:gd name="connsiteY118" fmla="*/ 357188 h 2047875"/>
                    <a:gd name="connsiteX119" fmla="*/ 347457 w 2752689"/>
                    <a:gd name="connsiteY119" fmla="*/ 320675 h 2047875"/>
                    <a:gd name="connsiteX120" fmla="*/ 314104 w 2752689"/>
                    <a:gd name="connsiteY120" fmla="*/ 304801 h 2047875"/>
                    <a:gd name="connsiteX121" fmla="*/ 252376 w 2752689"/>
                    <a:gd name="connsiteY121"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718713 w 2752689"/>
                    <a:gd name="connsiteY22" fmla="*/ 1392238 h 2047875"/>
                    <a:gd name="connsiteX23" fmla="*/ 519076 w 2752689"/>
                    <a:gd name="connsiteY23" fmla="*/ 1352550 h 2047875"/>
                    <a:gd name="connsiteX24" fmla="*/ 713918 w 2752689"/>
                    <a:gd name="connsiteY24" fmla="*/ 1347788 h 2047875"/>
                    <a:gd name="connsiteX25" fmla="*/ 718677 w 2752689"/>
                    <a:gd name="connsiteY25" fmla="*/ 1300162 h 2047875"/>
                    <a:gd name="connsiteX26" fmla="*/ 709158 w 2752689"/>
                    <a:gd name="connsiteY26" fmla="*/ 1266825 h 2047875"/>
                    <a:gd name="connsiteX27" fmla="*/ 732957 w 2752689"/>
                    <a:gd name="connsiteY27" fmla="*/ 1223963 h 2047875"/>
                    <a:gd name="connsiteX28" fmla="*/ 709159 w 2752689"/>
                    <a:gd name="connsiteY28" fmla="*/ 1185863 h 2047875"/>
                    <a:gd name="connsiteX29" fmla="*/ 718678 w 2752689"/>
                    <a:gd name="connsiteY29" fmla="*/ 1114425 h 2047875"/>
                    <a:gd name="connsiteX30" fmla="*/ 719101 w 2752689"/>
                    <a:gd name="connsiteY30" fmla="*/ 952500 h 2047875"/>
                    <a:gd name="connsiteX31" fmla="*/ 695289 w 2752689"/>
                    <a:gd name="connsiteY31" fmla="*/ 890588 h 2047875"/>
                    <a:gd name="connsiteX32" fmla="*/ 714339 w 2752689"/>
                    <a:gd name="connsiteY32" fmla="*/ 842963 h 2047875"/>
                    <a:gd name="connsiteX33" fmla="*/ 766726 w 2752689"/>
                    <a:gd name="connsiteY33" fmla="*/ 757238 h 2047875"/>
                    <a:gd name="connsiteX34" fmla="*/ 871501 w 2752689"/>
                    <a:gd name="connsiteY34" fmla="*/ 657225 h 2047875"/>
                    <a:gd name="connsiteX35" fmla="*/ 985801 w 2752689"/>
                    <a:gd name="connsiteY35" fmla="*/ 671513 h 2047875"/>
                    <a:gd name="connsiteX36" fmla="*/ 1013778 w 2752689"/>
                    <a:gd name="connsiteY36" fmla="*/ 676275 h 2047875"/>
                    <a:gd name="connsiteX37" fmla="*/ 1047097 w 2752689"/>
                    <a:gd name="connsiteY37" fmla="*/ 695325 h 2047875"/>
                    <a:gd name="connsiteX38" fmla="*/ 1066135 w 2752689"/>
                    <a:gd name="connsiteY38" fmla="*/ 733425 h 2047875"/>
                    <a:gd name="connsiteX39" fmla="*/ 1175609 w 2752689"/>
                    <a:gd name="connsiteY39" fmla="*/ 838200 h 2047875"/>
                    <a:gd name="connsiteX40" fmla="*/ 1204876 w 2752689"/>
                    <a:gd name="connsiteY40" fmla="*/ 838200 h 2047875"/>
                    <a:gd name="connsiteX41" fmla="*/ 1242976 w 2752689"/>
                    <a:gd name="connsiteY41" fmla="*/ 790575 h 2047875"/>
                    <a:gd name="connsiteX42" fmla="*/ 1285839 w 2752689"/>
                    <a:gd name="connsiteY42" fmla="*/ 742950 h 2047875"/>
                    <a:gd name="connsiteX43" fmla="*/ 1290601 w 2752689"/>
                    <a:gd name="connsiteY43" fmla="*/ 723900 h 2047875"/>
                    <a:gd name="connsiteX44" fmla="*/ 1338226 w 2752689"/>
                    <a:gd name="connsiteY44" fmla="*/ 671513 h 2047875"/>
                    <a:gd name="connsiteX45" fmla="*/ 1352514 w 2752689"/>
                    <a:gd name="connsiteY45" fmla="*/ 642938 h 2047875"/>
                    <a:gd name="connsiteX46" fmla="*/ 1366801 w 2752689"/>
                    <a:gd name="connsiteY46" fmla="*/ 609600 h 2047875"/>
                    <a:gd name="connsiteX47" fmla="*/ 1362039 w 2752689"/>
                    <a:gd name="connsiteY47" fmla="*/ 547688 h 2047875"/>
                    <a:gd name="connsiteX48" fmla="*/ 1419189 w 2752689"/>
                    <a:gd name="connsiteY48" fmla="*/ 490538 h 2047875"/>
                    <a:gd name="connsiteX49" fmla="*/ 1476339 w 2752689"/>
                    <a:gd name="connsiteY49" fmla="*/ 485775 h 2047875"/>
                    <a:gd name="connsiteX50" fmla="*/ 1533489 w 2752689"/>
                    <a:gd name="connsiteY50" fmla="*/ 509588 h 2047875"/>
                    <a:gd name="connsiteX51" fmla="*/ 1585876 w 2752689"/>
                    <a:gd name="connsiteY51" fmla="*/ 538163 h 2047875"/>
                    <a:gd name="connsiteX52" fmla="*/ 1695414 w 2752689"/>
                    <a:gd name="connsiteY52" fmla="*/ 595313 h 2047875"/>
                    <a:gd name="connsiteX53" fmla="*/ 1723989 w 2752689"/>
                    <a:gd name="connsiteY53" fmla="*/ 638175 h 2047875"/>
                    <a:gd name="connsiteX54" fmla="*/ 1733514 w 2752689"/>
                    <a:gd name="connsiteY54" fmla="*/ 661988 h 2047875"/>
                    <a:gd name="connsiteX55" fmla="*/ 1756290 w 2752689"/>
                    <a:gd name="connsiteY55" fmla="*/ 647701 h 2047875"/>
                    <a:gd name="connsiteX56" fmla="*/ 1861005 w 2752689"/>
                    <a:gd name="connsiteY56" fmla="*/ 747713 h 2047875"/>
                    <a:gd name="connsiteX57" fmla="*/ 1981164 w 2752689"/>
                    <a:gd name="connsiteY57" fmla="*/ 676275 h 2047875"/>
                    <a:gd name="connsiteX58" fmla="*/ 2162139 w 2752689"/>
                    <a:gd name="connsiteY58" fmla="*/ 652463 h 2047875"/>
                    <a:gd name="connsiteX59" fmla="*/ 2432167 w 2752689"/>
                    <a:gd name="connsiteY59" fmla="*/ 790575 h 2047875"/>
                    <a:gd name="connsiteX60" fmla="*/ 2541640 w 2752689"/>
                    <a:gd name="connsiteY60" fmla="*/ 790575 h 2047875"/>
                    <a:gd name="connsiteX61" fmla="*/ 2676489 w 2752689"/>
                    <a:gd name="connsiteY61" fmla="*/ 866775 h 2047875"/>
                    <a:gd name="connsiteX62" fmla="*/ 2752689 w 2752689"/>
                    <a:gd name="connsiteY62" fmla="*/ 885825 h 2047875"/>
                    <a:gd name="connsiteX63" fmla="*/ 2562189 w 2752689"/>
                    <a:gd name="connsiteY63" fmla="*/ 790575 h 2047875"/>
                    <a:gd name="connsiteX64" fmla="*/ 2508323 w 2752689"/>
                    <a:gd name="connsiteY64" fmla="*/ 600076 h 2047875"/>
                    <a:gd name="connsiteX65" fmla="*/ 2522601 w 2752689"/>
                    <a:gd name="connsiteY65" fmla="*/ 614363 h 2047875"/>
                    <a:gd name="connsiteX66" fmla="*/ 2484523 w 2752689"/>
                    <a:gd name="connsiteY66" fmla="*/ 571500 h 2047875"/>
                    <a:gd name="connsiteX67" fmla="*/ 2485989 w 2752689"/>
                    <a:gd name="connsiteY67" fmla="*/ 485775 h 2047875"/>
                    <a:gd name="connsiteX68" fmla="*/ 2505039 w 2752689"/>
                    <a:gd name="connsiteY68" fmla="*/ 285750 h 2047875"/>
                    <a:gd name="connsiteX69" fmla="*/ 2438364 w 2752689"/>
                    <a:gd name="connsiteY69" fmla="*/ 109538 h 2047875"/>
                    <a:gd name="connsiteX70" fmla="*/ 2408368 w 2752689"/>
                    <a:gd name="connsiteY70" fmla="*/ 95250 h 2047875"/>
                    <a:gd name="connsiteX71" fmla="*/ 2346492 w 2752689"/>
                    <a:gd name="connsiteY71" fmla="*/ 71437 h 2047875"/>
                    <a:gd name="connsiteX72" fmla="*/ 2285964 w 2752689"/>
                    <a:gd name="connsiteY72" fmla="*/ 0 h 2047875"/>
                    <a:gd name="connsiteX73" fmla="*/ 2162139 w 2752689"/>
                    <a:gd name="connsiteY73" fmla="*/ 9525 h 2047875"/>
                    <a:gd name="connsiteX74" fmla="*/ 2104989 w 2752689"/>
                    <a:gd name="connsiteY74" fmla="*/ 23813 h 2047875"/>
                    <a:gd name="connsiteX75" fmla="*/ 2043076 w 2752689"/>
                    <a:gd name="connsiteY75" fmla="*/ 23813 h 2047875"/>
                    <a:gd name="connsiteX76" fmla="*/ 1995451 w 2752689"/>
                    <a:gd name="connsiteY76" fmla="*/ 61913 h 2047875"/>
                    <a:gd name="connsiteX77" fmla="*/ 1943064 w 2752689"/>
                    <a:gd name="connsiteY77" fmla="*/ 95250 h 2047875"/>
                    <a:gd name="connsiteX78" fmla="*/ 1947826 w 2752689"/>
                    <a:gd name="connsiteY78" fmla="*/ 142875 h 2047875"/>
                    <a:gd name="connsiteX79" fmla="*/ 1962114 w 2752689"/>
                    <a:gd name="connsiteY79" fmla="*/ 185738 h 2047875"/>
                    <a:gd name="connsiteX80" fmla="*/ 1871626 w 2752689"/>
                    <a:gd name="connsiteY80" fmla="*/ 200025 h 2047875"/>
                    <a:gd name="connsiteX81" fmla="*/ 1814476 w 2752689"/>
                    <a:gd name="connsiteY81" fmla="*/ 228600 h 2047875"/>
                    <a:gd name="connsiteX82" fmla="*/ 1747801 w 2752689"/>
                    <a:gd name="connsiteY82" fmla="*/ 233363 h 2047875"/>
                    <a:gd name="connsiteX83" fmla="*/ 1676364 w 2752689"/>
                    <a:gd name="connsiteY83" fmla="*/ 219075 h 2047875"/>
                    <a:gd name="connsiteX84" fmla="*/ 1628739 w 2752689"/>
                    <a:gd name="connsiteY84" fmla="*/ 161925 h 2047875"/>
                    <a:gd name="connsiteX85" fmla="*/ 1638264 w 2752689"/>
                    <a:gd name="connsiteY85" fmla="*/ 104775 h 2047875"/>
                    <a:gd name="connsiteX86" fmla="*/ 1643026 w 2752689"/>
                    <a:gd name="connsiteY86" fmla="*/ 57150 h 2047875"/>
                    <a:gd name="connsiteX87" fmla="*/ 1581114 w 2752689"/>
                    <a:gd name="connsiteY87" fmla="*/ 61913 h 2047875"/>
                    <a:gd name="connsiteX88" fmla="*/ 1538251 w 2752689"/>
                    <a:gd name="connsiteY88" fmla="*/ 47625 h 2047875"/>
                    <a:gd name="connsiteX89" fmla="*/ 1500151 w 2752689"/>
                    <a:gd name="connsiteY89" fmla="*/ 52388 h 2047875"/>
                    <a:gd name="connsiteX90" fmla="*/ 1462051 w 2752689"/>
                    <a:gd name="connsiteY90" fmla="*/ 52388 h 2047875"/>
                    <a:gd name="connsiteX91" fmla="*/ 1395376 w 2752689"/>
                    <a:gd name="connsiteY91" fmla="*/ 47625 h 2047875"/>
                    <a:gd name="connsiteX92" fmla="*/ 1352514 w 2752689"/>
                    <a:gd name="connsiteY92" fmla="*/ 52388 h 2047875"/>
                    <a:gd name="connsiteX93" fmla="*/ 1271551 w 2752689"/>
                    <a:gd name="connsiteY93" fmla="*/ 52388 h 2047875"/>
                    <a:gd name="connsiteX94" fmla="*/ 1233451 w 2752689"/>
                    <a:gd name="connsiteY94" fmla="*/ 66675 h 2047875"/>
                    <a:gd name="connsiteX95" fmla="*/ 1190589 w 2752689"/>
                    <a:gd name="connsiteY95" fmla="*/ 80963 h 2047875"/>
                    <a:gd name="connsiteX96" fmla="*/ 1123914 w 2752689"/>
                    <a:gd name="connsiteY96" fmla="*/ 95250 h 2047875"/>
                    <a:gd name="connsiteX97" fmla="*/ 1062001 w 2752689"/>
                    <a:gd name="connsiteY97" fmla="*/ 119063 h 2047875"/>
                    <a:gd name="connsiteX98" fmla="*/ 1014376 w 2752689"/>
                    <a:gd name="connsiteY98" fmla="*/ 142875 h 2047875"/>
                    <a:gd name="connsiteX99" fmla="*/ 1014376 w 2752689"/>
                    <a:gd name="connsiteY99" fmla="*/ 142875 h 2047875"/>
                    <a:gd name="connsiteX100" fmla="*/ 966751 w 2752689"/>
                    <a:gd name="connsiteY100" fmla="*/ 190500 h 2047875"/>
                    <a:gd name="connsiteX101" fmla="*/ 904839 w 2752689"/>
                    <a:gd name="connsiteY101" fmla="*/ 261938 h 2047875"/>
                    <a:gd name="connsiteX102" fmla="*/ 885789 w 2752689"/>
                    <a:gd name="connsiteY102" fmla="*/ 309563 h 2047875"/>
                    <a:gd name="connsiteX103" fmla="*/ 895314 w 2752689"/>
                    <a:gd name="connsiteY103" fmla="*/ 376238 h 2047875"/>
                    <a:gd name="connsiteX104" fmla="*/ 909601 w 2752689"/>
                    <a:gd name="connsiteY104" fmla="*/ 423863 h 2047875"/>
                    <a:gd name="connsiteX105" fmla="*/ 928651 w 2752689"/>
                    <a:gd name="connsiteY105" fmla="*/ 476250 h 2047875"/>
                    <a:gd name="connsiteX106" fmla="*/ 923889 w 2752689"/>
                    <a:gd name="connsiteY106" fmla="*/ 523875 h 2047875"/>
                    <a:gd name="connsiteX107" fmla="*/ 885789 w 2752689"/>
                    <a:gd name="connsiteY107" fmla="*/ 552450 h 2047875"/>
                    <a:gd name="connsiteX108" fmla="*/ 885789 w 2752689"/>
                    <a:gd name="connsiteY108" fmla="*/ 552450 h 2047875"/>
                    <a:gd name="connsiteX109" fmla="*/ 876264 w 2752689"/>
                    <a:gd name="connsiteY109" fmla="*/ 481013 h 2047875"/>
                    <a:gd name="connsiteX110" fmla="*/ 842926 w 2752689"/>
                    <a:gd name="connsiteY110" fmla="*/ 438150 h 2047875"/>
                    <a:gd name="connsiteX111" fmla="*/ 785776 w 2752689"/>
                    <a:gd name="connsiteY111" fmla="*/ 395288 h 2047875"/>
                    <a:gd name="connsiteX112" fmla="*/ 709576 w 2752689"/>
                    <a:gd name="connsiteY112" fmla="*/ 352425 h 2047875"/>
                    <a:gd name="connsiteX113" fmla="*/ 652426 w 2752689"/>
                    <a:gd name="connsiteY113" fmla="*/ 319088 h 2047875"/>
                    <a:gd name="connsiteX114" fmla="*/ 599685 w 2752689"/>
                    <a:gd name="connsiteY114" fmla="*/ 338138 h 2047875"/>
                    <a:gd name="connsiteX115" fmla="*/ 590165 w 2752689"/>
                    <a:gd name="connsiteY115" fmla="*/ 319088 h 2047875"/>
                    <a:gd name="connsiteX116" fmla="*/ 537810 w 2752689"/>
                    <a:gd name="connsiteY116" fmla="*/ 309563 h 2047875"/>
                    <a:gd name="connsiteX117" fmla="*/ 514011 w 2752689"/>
                    <a:gd name="connsiteY117" fmla="*/ 342900 h 2047875"/>
                    <a:gd name="connsiteX118" fmla="*/ 466414 w 2752689"/>
                    <a:gd name="connsiteY118" fmla="*/ 357188 h 2047875"/>
                    <a:gd name="connsiteX119" fmla="*/ 414057 w 2752689"/>
                    <a:gd name="connsiteY119" fmla="*/ 357188 h 2047875"/>
                    <a:gd name="connsiteX120" fmla="*/ 347457 w 2752689"/>
                    <a:gd name="connsiteY120" fmla="*/ 320675 h 2047875"/>
                    <a:gd name="connsiteX121" fmla="*/ 314104 w 2752689"/>
                    <a:gd name="connsiteY121" fmla="*/ 304801 h 2047875"/>
                    <a:gd name="connsiteX122" fmla="*/ 252376 w 2752689"/>
                    <a:gd name="connsiteY122"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718713 w 2752689"/>
                    <a:gd name="connsiteY22" fmla="*/ 1392238 h 2047875"/>
                    <a:gd name="connsiteX23" fmla="*/ 519076 w 2752689"/>
                    <a:gd name="connsiteY23" fmla="*/ 1352550 h 2047875"/>
                    <a:gd name="connsiteX24" fmla="*/ 690155 w 2752689"/>
                    <a:gd name="connsiteY24" fmla="*/ 1349375 h 2047875"/>
                    <a:gd name="connsiteX25" fmla="*/ 713918 w 2752689"/>
                    <a:gd name="connsiteY25" fmla="*/ 1347788 h 2047875"/>
                    <a:gd name="connsiteX26" fmla="*/ 718677 w 2752689"/>
                    <a:gd name="connsiteY26" fmla="*/ 1300162 h 2047875"/>
                    <a:gd name="connsiteX27" fmla="*/ 709158 w 2752689"/>
                    <a:gd name="connsiteY27" fmla="*/ 1266825 h 2047875"/>
                    <a:gd name="connsiteX28" fmla="*/ 732957 w 2752689"/>
                    <a:gd name="connsiteY28" fmla="*/ 1223963 h 2047875"/>
                    <a:gd name="connsiteX29" fmla="*/ 709159 w 2752689"/>
                    <a:gd name="connsiteY29" fmla="*/ 1185863 h 2047875"/>
                    <a:gd name="connsiteX30" fmla="*/ 718678 w 2752689"/>
                    <a:gd name="connsiteY30" fmla="*/ 1114425 h 2047875"/>
                    <a:gd name="connsiteX31" fmla="*/ 719101 w 2752689"/>
                    <a:gd name="connsiteY31" fmla="*/ 952500 h 2047875"/>
                    <a:gd name="connsiteX32" fmla="*/ 695289 w 2752689"/>
                    <a:gd name="connsiteY32" fmla="*/ 890588 h 2047875"/>
                    <a:gd name="connsiteX33" fmla="*/ 714339 w 2752689"/>
                    <a:gd name="connsiteY33" fmla="*/ 842963 h 2047875"/>
                    <a:gd name="connsiteX34" fmla="*/ 766726 w 2752689"/>
                    <a:gd name="connsiteY34" fmla="*/ 757238 h 2047875"/>
                    <a:gd name="connsiteX35" fmla="*/ 871501 w 2752689"/>
                    <a:gd name="connsiteY35" fmla="*/ 657225 h 2047875"/>
                    <a:gd name="connsiteX36" fmla="*/ 985801 w 2752689"/>
                    <a:gd name="connsiteY36" fmla="*/ 671513 h 2047875"/>
                    <a:gd name="connsiteX37" fmla="*/ 1013778 w 2752689"/>
                    <a:gd name="connsiteY37" fmla="*/ 676275 h 2047875"/>
                    <a:gd name="connsiteX38" fmla="*/ 1047097 w 2752689"/>
                    <a:gd name="connsiteY38" fmla="*/ 695325 h 2047875"/>
                    <a:gd name="connsiteX39" fmla="*/ 1066135 w 2752689"/>
                    <a:gd name="connsiteY39" fmla="*/ 733425 h 2047875"/>
                    <a:gd name="connsiteX40" fmla="*/ 1175609 w 2752689"/>
                    <a:gd name="connsiteY40" fmla="*/ 838200 h 2047875"/>
                    <a:gd name="connsiteX41" fmla="*/ 1204876 w 2752689"/>
                    <a:gd name="connsiteY41" fmla="*/ 838200 h 2047875"/>
                    <a:gd name="connsiteX42" fmla="*/ 1242976 w 2752689"/>
                    <a:gd name="connsiteY42" fmla="*/ 790575 h 2047875"/>
                    <a:gd name="connsiteX43" fmla="*/ 1285839 w 2752689"/>
                    <a:gd name="connsiteY43" fmla="*/ 742950 h 2047875"/>
                    <a:gd name="connsiteX44" fmla="*/ 1290601 w 2752689"/>
                    <a:gd name="connsiteY44" fmla="*/ 723900 h 2047875"/>
                    <a:gd name="connsiteX45" fmla="*/ 1338226 w 2752689"/>
                    <a:gd name="connsiteY45" fmla="*/ 671513 h 2047875"/>
                    <a:gd name="connsiteX46" fmla="*/ 1352514 w 2752689"/>
                    <a:gd name="connsiteY46" fmla="*/ 642938 h 2047875"/>
                    <a:gd name="connsiteX47" fmla="*/ 1366801 w 2752689"/>
                    <a:gd name="connsiteY47" fmla="*/ 609600 h 2047875"/>
                    <a:gd name="connsiteX48" fmla="*/ 1362039 w 2752689"/>
                    <a:gd name="connsiteY48" fmla="*/ 547688 h 2047875"/>
                    <a:gd name="connsiteX49" fmla="*/ 1419189 w 2752689"/>
                    <a:gd name="connsiteY49" fmla="*/ 490538 h 2047875"/>
                    <a:gd name="connsiteX50" fmla="*/ 1476339 w 2752689"/>
                    <a:gd name="connsiteY50" fmla="*/ 485775 h 2047875"/>
                    <a:gd name="connsiteX51" fmla="*/ 1533489 w 2752689"/>
                    <a:gd name="connsiteY51" fmla="*/ 509588 h 2047875"/>
                    <a:gd name="connsiteX52" fmla="*/ 1585876 w 2752689"/>
                    <a:gd name="connsiteY52" fmla="*/ 538163 h 2047875"/>
                    <a:gd name="connsiteX53" fmla="*/ 1695414 w 2752689"/>
                    <a:gd name="connsiteY53" fmla="*/ 595313 h 2047875"/>
                    <a:gd name="connsiteX54" fmla="*/ 1723989 w 2752689"/>
                    <a:gd name="connsiteY54" fmla="*/ 638175 h 2047875"/>
                    <a:gd name="connsiteX55" fmla="*/ 1733514 w 2752689"/>
                    <a:gd name="connsiteY55" fmla="*/ 661988 h 2047875"/>
                    <a:gd name="connsiteX56" fmla="*/ 1756290 w 2752689"/>
                    <a:gd name="connsiteY56" fmla="*/ 647701 h 2047875"/>
                    <a:gd name="connsiteX57" fmla="*/ 1861005 w 2752689"/>
                    <a:gd name="connsiteY57" fmla="*/ 747713 h 2047875"/>
                    <a:gd name="connsiteX58" fmla="*/ 1981164 w 2752689"/>
                    <a:gd name="connsiteY58" fmla="*/ 676275 h 2047875"/>
                    <a:gd name="connsiteX59" fmla="*/ 2162139 w 2752689"/>
                    <a:gd name="connsiteY59" fmla="*/ 652463 h 2047875"/>
                    <a:gd name="connsiteX60" fmla="*/ 2432167 w 2752689"/>
                    <a:gd name="connsiteY60" fmla="*/ 790575 h 2047875"/>
                    <a:gd name="connsiteX61" fmla="*/ 2541640 w 2752689"/>
                    <a:gd name="connsiteY61" fmla="*/ 790575 h 2047875"/>
                    <a:gd name="connsiteX62" fmla="*/ 2676489 w 2752689"/>
                    <a:gd name="connsiteY62" fmla="*/ 866775 h 2047875"/>
                    <a:gd name="connsiteX63" fmla="*/ 2752689 w 2752689"/>
                    <a:gd name="connsiteY63" fmla="*/ 885825 h 2047875"/>
                    <a:gd name="connsiteX64" fmla="*/ 2562189 w 2752689"/>
                    <a:gd name="connsiteY64" fmla="*/ 790575 h 2047875"/>
                    <a:gd name="connsiteX65" fmla="*/ 2508323 w 2752689"/>
                    <a:gd name="connsiteY65" fmla="*/ 600076 h 2047875"/>
                    <a:gd name="connsiteX66" fmla="*/ 2522601 w 2752689"/>
                    <a:gd name="connsiteY66" fmla="*/ 614363 h 2047875"/>
                    <a:gd name="connsiteX67" fmla="*/ 2484523 w 2752689"/>
                    <a:gd name="connsiteY67" fmla="*/ 571500 h 2047875"/>
                    <a:gd name="connsiteX68" fmla="*/ 2485989 w 2752689"/>
                    <a:gd name="connsiteY68" fmla="*/ 485775 h 2047875"/>
                    <a:gd name="connsiteX69" fmla="*/ 2505039 w 2752689"/>
                    <a:gd name="connsiteY69" fmla="*/ 285750 h 2047875"/>
                    <a:gd name="connsiteX70" fmla="*/ 2438364 w 2752689"/>
                    <a:gd name="connsiteY70" fmla="*/ 109538 h 2047875"/>
                    <a:gd name="connsiteX71" fmla="*/ 2408368 w 2752689"/>
                    <a:gd name="connsiteY71" fmla="*/ 95250 h 2047875"/>
                    <a:gd name="connsiteX72" fmla="*/ 2346492 w 2752689"/>
                    <a:gd name="connsiteY72" fmla="*/ 71437 h 2047875"/>
                    <a:gd name="connsiteX73" fmla="*/ 2285964 w 2752689"/>
                    <a:gd name="connsiteY73" fmla="*/ 0 h 2047875"/>
                    <a:gd name="connsiteX74" fmla="*/ 2162139 w 2752689"/>
                    <a:gd name="connsiteY74" fmla="*/ 9525 h 2047875"/>
                    <a:gd name="connsiteX75" fmla="*/ 2104989 w 2752689"/>
                    <a:gd name="connsiteY75" fmla="*/ 23813 h 2047875"/>
                    <a:gd name="connsiteX76" fmla="*/ 2043076 w 2752689"/>
                    <a:gd name="connsiteY76" fmla="*/ 23813 h 2047875"/>
                    <a:gd name="connsiteX77" fmla="*/ 1995451 w 2752689"/>
                    <a:gd name="connsiteY77" fmla="*/ 61913 h 2047875"/>
                    <a:gd name="connsiteX78" fmla="*/ 1943064 w 2752689"/>
                    <a:gd name="connsiteY78" fmla="*/ 95250 h 2047875"/>
                    <a:gd name="connsiteX79" fmla="*/ 1947826 w 2752689"/>
                    <a:gd name="connsiteY79" fmla="*/ 142875 h 2047875"/>
                    <a:gd name="connsiteX80" fmla="*/ 1962114 w 2752689"/>
                    <a:gd name="connsiteY80" fmla="*/ 185738 h 2047875"/>
                    <a:gd name="connsiteX81" fmla="*/ 1871626 w 2752689"/>
                    <a:gd name="connsiteY81" fmla="*/ 200025 h 2047875"/>
                    <a:gd name="connsiteX82" fmla="*/ 1814476 w 2752689"/>
                    <a:gd name="connsiteY82" fmla="*/ 228600 h 2047875"/>
                    <a:gd name="connsiteX83" fmla="*/ 1747801 w 2752689"/>
                    <a:gd name="connsiteY83" fmla="*/ 233363 h 2047875"/>
                    <a:gd name="connsiteX84" fmla="*/ 1676364 w 2752689"/>
                    <a:gd name="connsiteY84" fmla="*/ 219075 h 2047875"/>
                    <a:gd name="connsiteX85" fmla="*/ 1628739 w 2752689"/>
                    <a:gd name="connsiteY85" fmla="*/ 161925 h 2047875"/>
                    <a:gd name="connsiteX86" fmla="*/ 1638264 w 2752689"/>
                    <a:gd name="connsiteY86" fmla="*/ 104775 h 2047875"/>
                    <a:gd name="connsiteX87" fmla="*/ 1643026 w 2752689"/>
                    <a:gd name="connsiteY87" fmla="*/ 57150 h 2047875"/>
                    <a:gd name="connsiteX88" fmla="*/ 1581114 w 2752689"/>
                    <a:gd name="connsiteY88" fmla="*/ 61913 h 2047875"/>
                    <a:gd name="connsiteX89" fmla="*/ 1538251 w 2752689"/>
                    <a:gd name="connsiteY89" fmla="*/ 47625 h 2047875"/>
                    <a:gd name="connsiteX90" fmla="*/ 1500151 w 2752689"/>
                    <a:gd name="connsiteY90" fmla="*/ 52388 h 2047875"/>
                    <a:gd name="connsiteX91" fmla="*/ 1462051 w 2752689"/>
                    <a:gd name="connsiteY91" fmla="*/ 52388 h 2047875"/>
                    <a:gd name="connsiteX92" fmla="*/ 1395376 w 2752689"/>
                    <a:gd name="connsiteY92" fmla="*/ 47625 h 2047875"/>
                    <a:gd name="connsiteX93" fmla="*/ 1352514 w 2752689"/>
                    <a:gd name="connsiteY93" fmla="*/ 52388 h 2047875"/>
                    <a:gd name="connsiteX94" fmla="*/ 1271551 w 2752689"/>
                    <a:gd name="connsiteY94" fmla="*/ 52388 h 2047875"/>
                    <a:gd name="connsiteX95" fmla="*/ 1233451 w 2752689"/>
                    <a:gd name="connsiteY95" fmla="*/ 66675 h 2047875"/>
                    <a:gd name="connsiteX96" fmla="*/ 1190589 w 2752689"/>
                    <a:gd name="connsiteY96" fmla="*/ 80963 h 2047875"/>
                    <a:gd name="connsiteX97" fmla="*/ 1123914 w 2752689"/>
                    <a:gd name="connsiteY97" fmla="*/ 95250 h 2047875"/>
                    <a:gd name="connsiteX98" fmla="*/ 1062001 w 2752689"/>
                    <a:gd name="connsiteY98" fmla="*/ 119063 h 2047875"/>
                    <a:gd name="connsiteX99" fmla="*/ 1014376 w 2752689"/>
                    <a:gd name="connsiteY99" fmla="*/ 142875 h 2047875"/>
                    <a:gd name="connsiteX100" fmla="*/ 1014376 w 2752689"/>
                    <a:gd name="connsiteY100" fmla="*/ 142875 h 2047875"/>
                    <a:gd name="connsiteX101" fmla="*/ 966751 w 2752689"/>
                    <a:gd name="connsiteY101" fmla="*/ 190500 h 2047875"/>
                    <a:gd name="connsiteX102" fmla="*/ 904839 w 2752689"/>
                    <a:gd name="connsiteY102" fmla="*/ 261938 h 2047875"/>
                    <a:gd name="connsiteX103" fmla="*/ 885789 w 2752689"/>
                    <a:gd name="connsiteY103" fmla="*/ 309563 h 2047875"/>
                    <a:gd name="connsiteX104" fmla="*/ 895314 w 2752689"/>
                    <a:gd name="connsiteY104" fmla="*/ 376238 h 2047875"/>
                    <a:gd name="connsiteX105" fmla="*/ 909601 w 2752689"/>
                    <a:gd name="connsiteY105" fmla="*/ 423863 h 2047875"/>
                    <a:gd name="connsiteX106" fmla="*/ 928651 w 2752689"/>
                    <a:gd name="connsiteY106" fmla="*/ 476250 h 2047875"/>
                    <a:gd name="connsiteX107" fmla="*/ 923889 w 2752689"/>
                    <a:gd name="connsiteY107" fmla="*/ 523875 h 2047875"/>
                    <a:gd name="connsiteX108" fmla="*/ 885789 w 2752689"/>
                    <a:gd name="connsiteY108" fmla="*/ 552450 h 2047875"/>
                    <a:gd name="connsiteX109" fmla="*/ 885789 w 2752689"/>
                    <a:gd name="connsiteY109" fmla="*/ 552450 h 2047875"/>
                    <a:gd name="connsiteX110" fmla="*/ 876264 w 2752689"/>
                    <a:gd name="connsiteY110" fmla="*/ 481013 h 2047875"/>
                    <a:gd name="connsiteX111" fmla="*/ 842926 w 2752689"/>
                    <a:gd name="connsiteY111" fmla="*/ 438150 h 2047875"/>
                    <a:gd name="connsiteX112" fmla="*/ 785776 w 2752689"/>
                    <a:gd name="connsiteY112" fmla="*/ 395288 h 2047875"/>
                    <a:gd name="connsiteX113" fmla="*/ 709576 w 2752689"/>
                    <a:gd name="connsiteY113" fmla="*/ 352425 h 2047875"/>
                    <a:gd name="connsiteX114" fmla="*/ 652426 w 2752689"/>
                    <a:gd name="connsiteY114" fmla="*/ 319088 h 2047875"/>
                    <a:gd name="connsiteX115" fmla="*/ 599685 w 2752689"/>
                    <a:gd name="connsiteY115" fmla="*/ 338138 h 2047875"/>
                    <a:gd name="connsiteX116" fmla="*/ 590165 w 2752689"/>
                    <a:gd name="connsiteY116" fmla="*/ 319088 h 2047875"/>
                    <a:gd name="connsiteX117" fmla="*/ 537810 w 2752689"/>
                    <a:gd name="connsiteY117" fmla="*/ 309563 h 2047875"/>
                    <a:gd name="connsiteX118" fmla="*/ 514011 w 2752689"/>
                    <a:gd name="connsiteY118" fmla="*/ 342900 h 2047875"/>
                    <a:gd name="connsiteX119" fmla="*/ 466414 w 2752689"/>
                    <a:gd name="connsiteY119" fmla="*/ 357188 h 2047875"/>
                    <a:gd name="connsiteX120" fmla="*/ 414057 w 2752689"/>
                    <a:gd name="connsiteY120" fmla="*/ 357188 h 2047875"/>
                    <a:gd name="connsiteX121" fmla="*/ 347457 w 2752689"/>
                    <a:gd name="connsiteY121" fmla="*/ 320675 h 2047875"/>
                    <a:gd name="connsiteX122" fmla="*/ 314104 w 2752689"/>
                    <a:gd name="connsiteY122" fmla="*/ 304801 h 2047875"/>
                    <a:gd name="connsiteX123" fmla="*/ 252376 w 2752689"/>
                    <a:gd name="connsiteY123"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718713 w 2752689"/>
                    <a:gd name="connsiteY22" fmla="*/ 1392238 h 2047875"/>
                    <a:gd name="connsiteX23" fmla="*/ 728197 w 2752689"/>
                    <a:gd name="connsiteY23" fmla="*/ 1347788 h 2047875"/>
                    <a:gd name="connsiteX24" fmla="*/ 690155 w 2752689"/>
                    <a:gd name="connsiteY24" fmla="*/ 1349375 h 2047875"/>
                    <a:gd name="connsiteX25" fmla="*/ 713918 w 2752689"/>
                    <a:gd name="connsiteY25" fmla="*/ 1347788 h 2047875"/>
                    <a:gd name="connsiteX26" fmla="*/ 718677 w 2752689"/>
                    <a:gd name="connsiteY26" fmla="*/ 1300162 h 2047875"/>
                    <a:gd name="connsiteX27" fmla="*/ 709158 w 2752689"/>
                    <a:gd name="connsiteY27" fmla="*/ 1266825 h 2047875"/>
                    <a:gd name="connsiteX28" fmla="*/ 732957 w 2752689"/>
                    <a:gd name="connsiteY28" fmla="*/ 1223963 h 2047875"/>
                    <a:gd name="connsiteX29" fmla="*/ 709159 w 2752689"/>
                    <a:gd name="connsiteY29" fmla="*/ 1185863 h 2047875"/>
                    <a:gd name="connsiteX30" fmla="*/ 718678 w 2752689"/>
                    <a:gd name="connsiteY30" fmla="*/ 1114425 h 2047875"/>
                    <a:gd name="connsiteX31" fmla="*/ 719101 w 2752689"/>
                    <a:gd name="connsiteY31" fmla="*/ 952500 h 2047875"/>
                    <a:gd name="connsiteX32" fmla="*/ 695289 w 2752689"/>
                    <a:gd name="connsiteY32" fmla="*/ 890588 h 2047875"/>
                    <a:gd name="connsiteX33" fmla="*/ 714339 w 2752689"/>
                    <a:gd name="connsiteY33" fmla="*/ 842963 h 2047875"/>
                    <a:gd name="connsiteX34" fmla="*/ 766726 w 2752689"/>
                    <a:gd name="connsiteY34" fmla="*/ 757238 h 2047875"/>
                    <a:gd name="connsiteX35" fmla="*/ 871501 w 2752689"/>
                    <a:gd name="connsiteY35" fmla="*/ 657225 h 2047875"/>
                    <a:gd name="connsiteX36" fmla="*/ 985801 w 2752689"/>
                    <a:gd name="connsiteY36" fmla="*/ 671513 h 2047875"/>
                    <a:gd name="connsiteX37" fmla="*/ 1013778 w 2752689"/>
                    <a:gd name="connsiteY37" fmla="*/ 676275 h 2047875"/>
                    <a:gd name="connsiteX38" fmla="*/ 1047097 w 2752689"/>
                    <a:gd name="connsiteY38" fmla="*/ 695325 h 2047875"/>
                    <a:gd name="connsiteX39" fmla="*/ 1066135 w 2752689"/>
                    <a:gd name="connsiteY39" fmla="*/ 733425 h 2047875"/>
                    <a:gd name="connsiteX40" fmla="*/ 1175609 w 2752689"/>
                    <a:gd name="connsiteY40" fmla="*/ 838200 h 2047875"/>
                    <a:gd name="connsiteX41" fmla="*/ 1204876 w 2752689"/>
                    <a:gd name="connsiteY41" fmla="*/ 838200 h 2047875"/>
                    <a:gd name="connsiteX42" fmla="*/ 1242976 w 2752689"/>
                    <a:gd name="connsiteY42" fmla="*/ 790575 h 2047875"/>
                    <a:gd name="connsiteX43" fmla="*/ 1285839 w 2752689"/>
                    <a:gd name="connsiteY43" fmla="*/ 742950 h 2047875"/>
                    <a:gd name="connsiteX44" fmla="*/ 1290601 w 2752689"/>
                    <a:gd name="connsiteY44" fmla="*/ 723900 h 2047875"/>
                    <a:gd name="connsiteX45" fmla="*/ 1338226 w 2752689"/>
                    <a:gd name="connsiteY45" fmla="*/ 671513 h 2047875"/>
                    <a:gd name="connsiteX46" fmla="*/ 1352514 w 2752689"/>
                    <a:gd name="connsiteY46" fmla="*/ 642938 h 2047875"/>
                    <a:gd name="connsiteX47" fmla="*/ 1366801 w 2752689"/>
                    <a:gd name="connsiteY47" fmla="*/ 609600 h 2047875"/>
                    <a:gd name="connsiteX48" fmla="*/ 1362039 w 2752689"/>
                    <a:gd name="connsiteY48" fmla="*/ 547688 h 2047875"/>
                    <a:gd name="connsiteX49" fmla="*/ 1419189 w 2752689"/>
                    <a:gd name="connsiteY49" fmla="*/ 490538 h 2047875"/>
                    <a:gd name="connsiteX50" fmla="*/ 1476339 w 2752689"/>
                    <a:gd name="connsiteY50" fmla="*/ 485775 h 2047875"/>
                    <a:gd name="connsiteX51" fmla="*/ 1533489 w 2752689"/>
                    <a:gd name="connsiteY51" fmla="*/ 509588 h 2047875"/>
                    <a:gd name="connsiteX52" fmla="*/ 1585876 w 2752689"/>
                    <a:gd name="connsiteY52" fmla="*/ 538163 h 2047875"/>
                    <a:gd name="connsiteX53" fmla="*/ 1695414 w 2752689"/>
                    <a:gd name="connsiteY53" fmla="*/ 595313 h 2047875"/>
                    <a:gd name="connsiteX54" fmla="*/ 1723989 w 2752689"/>
                    <a:gd name="connsiteY54" fmla="*/ 638175 h 2047875"/>
                    <a:gd name="connsiteX55" fmla="*/ 1733514 w 2752689"/>
                    <a:gd name="connsiteY55" fmla="*/ 661988 h 2047875"/>
                    <a:gd name="connsiteX56" fmla="*/ 1756290 w 2752689"/>
                    <a:gd name="connsiteY56" fmla="*/ 647701 h 2047875"/>
                    <a:gd name="connsiteX57" fmla="*/ 1861005 w 2752689"/>
                    <a:gd name="connsiteY57" fmla="*/ 747713 h 2047875"/>
                    <a:gd name="connsiteX58" fmla="*/ 1981164 w 2752689"/>
                    <a:gd name="connsiteY58" fmla="*/ 676275 h 2047875"/>
                    <a:gd name="connsiteX59" fmla="*/ 2162139 w 2752689"/>
                    <a:gd name="connsiteY59" fmla="*/ 652463 h 2047875"/>
                    <a:gd name="connsiteX60" fmla="*/ 2432167 w 2752689"/>
                    <a:gd name="connsiteY60" fmla="*/ 790575 h 2047875"/>
                    <a:gd name="connsiteX61" fmla="*/ 2541640 w 2752689"/>
                    <a:gd name="connsiteY61" fmla="*/ 790575 h 2047875"/>
                    <a:gd name="connsiteX62" fmla="*/ 2676489 w 2752689"/>
                    <a:gd name="connsiteY62" fmla="*/ 866775 h 2047875"/>
                    <a:gd name="connsiteX63" fmla="*/ 2752689 w 2752689"/>
                    <a:gd name="connsiteY63" fmla="*/ 885825 h 2047875"/>
                    <a:gd name="connsiteX64" fmla="*/ 2562189 w 2752689"/>
                    <a:gd name="connsiteY64" fmla="*/ 790575 h 2047875"/>
                    <a:gd name="connsiteX65" fmla="*/ 2508323 w 2752689"/>
                    <a:gd name="connsiteY65" fmla="*/ 600076 h 2047875"/>
                    <a:gd name="connsiteX66" fmla="*/ 2522601 w 2752689"/>
                    <a:gd name="connsiteY66" fmla="*/ 614363 h 2047875"/>
                    <a:gd name="connsiteX67" fmla="*/ 2484523 w 2752689"/>
                    <a:gd name="connsiteY67" fmla="*/ 571500 h 2047875"/>
                    <a:gd name="connsiteX68" fmla="*/ 2485989 w 2752689"/>
                    <a:gd name="connsiteY68" fmla="*/ 485775 h 2047875"/>
                    <a:gd name="connsiteX69" fmla="*/ 2505039 w 2752689"/>
                    <a:gd name="connsiteY69" fmla="*/ 285750 h 2047875"/>
                    <a:gd name="connsiteX70" fmla="*/ 2438364 w 2752689"/>
                    <a:gd name="connsiteY70" fmla="*/ 109538 h 2047875"/>
                    <a:gd name="connsiteX71" fmla="*/ 2408368 w 2752689"/>
                    <a:gd name="connsiteY71" fmla="*/ 95250 h 2047875"/>
                    <a:gd name="connsiteX72" fmla="*/ 2346492 w 2752689"/>
                    <a:gd name="connsiteY72" fmla="*/ 71437 h 2047875"/>
                    <a:gd name="connsiteX73" fmla="*/ 2285964 w 2752689"/>
                    <a:gd name="connsiteY73" fmla="*/ 0 h 2047875"/>
                    <a:gd name="connsiteX74" fmla="*/ 2162139 w 2752689"/>
                    <a:gd name="connsiteY74" fmla="*/ 9525 h 2047875"/>
                    <a:gd name="connsiteX75" fmla="*/ 2104989 w 2752689"/>
                    <a:gd name="connsiteY75" fmla="*/ 23813 h 2047875"/>
                    <a:gd name="connsiteX76" fmla="*/ 2043076 w 2752689"/>
                    <a:gd name="connsiteY76" fmla="*/ 23813 h 2047875"/>
                    <a:gd name="connsiteX77" fmla="*/ 1995451 w 2752689"/>
                    <a:gd name="connsiteY77" fmla="*/ 61913 h 2047875"/>
                    <a:gd name="connsiteX78" fmla="*/ 1943064 w 2752689"/>
                    <a:gd name="connsiteY78" fmla="*/ 95250 h 2047875"/>
                    <a:gd name="connsiteX79" fmla="*/ 1947826 w 2752689"/>
                    <a:gd name="connsiteY79" fmla="*/ 142875 h 2047875"/>
                    <a:gd name="connsiteX80" fmla="*/ 1962114 w 2752689"/>
                    <a:gd name="connsiteY80" fmla="*/ 185738 h 2047875"/>
                    <a:gd name="connsiteX81" fmla="*/ 1871626 w 2752689"/>
                    <a:gd name="connsiteY81" fmla="*/ 200025 h 2047875"/>
                    <a:gd name="connsiteX82" fmla="*/ 1814476 w 2752689"/>
                    <a:gd name="connsiteY82" fmla="*/ 228600 h 2047875"/>
                    <a:gd name="connsiteX83" fmla="*/ 1747801 w 2752689"/>
                    <a:gd name="connsiteY83" fmla="*/ 233363 h 2047875"/>
                    <a:gd name="connsiteX84" fmla="*/ 1676364 w 2752689"/>
                    <a:gd name="connsiteY84" fmla="*/ 219075 h 2047875"/>
                    <a:gd name="connsiteX85" fmla="*/ 1628739 w 2752689"/>
                    <a:gd name="connsiteY85" fmla="*/ 161925 h 2047875"/>
                    <a:gd name="connsiteX86" fmla="*/ 1638264 w 2752689"/>
                    <a:gd name="connsiteY86" fmla="*/ 104775 h 2047875"/>
                    <a:gd name="connsiteX87" fmla="*/ 1643026 w 2752689"/>
                    <a:gd name="connsiteY87" fmla="*/ 57150 h 2047875"/>
                    <a:gd name="connsiteX88" fmla="*/ 1581114 w 2752689"/>
                    <a:gd name="connsiteY88" fmla="*/ 61913 h 2047875"/>
                    <a:gd name="connsiteX89" fmla="*/ 1538251 w 2752689"/>
                    <a:gd name="connsiteY89" fmla="*/ 47625 h 2047875"/>
                    <a:gd name="connsiteX90" fmla="*/ 1500151 w 2752689"/>
                    <a:gd name="connsiteY90" fmla="*/ 52388 h 2047875"/>
                    <a:gd name="connsiteX91" fmla="*/ 1462051 w 2752689"/>
                    <a:gd name="connsiteY91" fmla="*/ 52388 h 2047875"/>
                    <a:gd name="connsiteX92" fmla="*/ 1395376 w 2752689"/>
                    <a:gd name="connsiteY92" fmla="*/ 47625 h 2047875"/>
                    <a:gd name="connsiteX93" fmla="*/ 1352514 w 2752689"/>
                    <a:gd name="connsiteY93" fmla="*/ 52388 h 2047875"/>
                    <a:gd name="connsiteX94" fmla="*/ 1271551 w 2752689"/>
                    <a:gd name="connsiteY94" fmla="*/ 52388 h 2047875"/>
                    <a:gd name="connsiteX95" fmla="*/ 1233451 w 2752689"/>
                    <a:gd name="connsiteY95" fmla="*/ 66675 h 2047875"/>
                    <a:gd name="connsiteX96" fmla="*/ 1190589 w 2752689"/>
                    <a:gd name="connsiteY96" fmla="*/ 80963 h 2047875"/>
                    <a:gd name="connsiteX97" fmla="*/ 1123914 w 2752689"/>
                    <a:gd name="connsiteY97" fmla="*/ 95250 h 2047875"/>
                    <a:gd name="connsiteX98" fmla="*/ 1062001 w 2752689"/>
                    <a:gd name="connsiteY98" fmla="*/ 119063 h 2047875"/>
                    <a:gd name="connsiteX99" fmla="*/ 1014376 w 2752689"/>
                    <a:gd name="connsiteY99" fmla="*/ 142875 h 2047875"/>
                    <a:gd name="connsiteX100" fmla="*/ 1014376 w 2752689"/>
                    <a:gd name="connsiteY100" fmla="*/ 142875 h 2047875"/>
                    <a:gd name="connsiteX101" fmla="*/ 966751 w 2752689"/>
                    <a:gd name="connsiteY101" fmla="*/ 190500 h 2047875"/>
                    <a:gd name="connsiteX102" fmla="*/ 904839 w 2752689"/>
                    <a:gd name="connsiteY102" fmla="*/ 261938 h 2047875"/>
                    <a:gd name="connsiteX103" fmla="*/ 885789 w 2752689"/>
                    <a:gd name="connsiteY103" fmla="*/ 309563 h 2047875"/>
                    <a:gd name="connsiteX104" fmla="*/ 895314 w 2752689"/>
                    <a:gd name="connsiteY104" fmla="*/ 376238 h 2047875"/>
                    <a:gd name="connsiteX105" fmla="*/ 909601 w 2752689"/>
                    <a:gd name="connsiteY105" fmla="*/ 423863 h 2047875"/>
                    <a:gd name="connsiteX106" fmla="*/ 928651 w 2752689"/>
                    <a:gd name="connsiteY106" fmla="*/ 476250 h 2047875"/>
                    <a:gd name="connsiteX107" fmla="*/ 923889 w 2752689"/>
                    <a:gd name="connsiteY107" fmla="*/ 523875 h 2047875"/>
                    <a:gd name="connsiteX108" fmla="*/ 885789 w 2752689"/>
                    <a:gd name="connsiteY108" fmla="*/ 552450 h 2047875"/>
                    <a:gd name="connsiteX109" fmla="*/ 885789 w 2752689"/>
                    <a:gd name="connsiteY109" fmla="*/ 552450 h 2047875"/>
                    <a:gd name="connsiteX110" fmla="*/ 876264 w 2752689"/>
                    <a:gd name="connsiteY110" fmla="*/ 481013 h 2047875"/>
                    <a:gd name="connsiteX111" fmla="*/ 842926 w 2752689"/>
                    <a:gd name="connsiteY111" fmla="*/ 438150 h 2047875"/>
                    <a:gd name="connsiteX112" fmla="*/ 785776 w 2752689"/>
                    <a:gd name="connsiteY112" fmla="*/ 395288 h 2047875"/>
                    <a:gd name="connsiteX113" fmla="*/ 709576 w 2752689"/>
                    <a:gd name="connsiteY113" fmla="*/ 352425 h 2047875"/>
                    <a:gd name="connsiteX114" fmla="*/ 652426 w 2752689"/>
                    <a:gd name="connsiteY114" fmla="*/ 319088 h 2047875"/>
                    <a:gd name="connsiteX115" fmla="*/ 599685 w 2752689"/>
                    <a:gd name="connsiteY115" fmla="*/ 338138 h 2047875"/>
                    <a:gd name="connsiteX116" fmla="*/ 590165 w 2752689"/>
                    <a:gd name="connsiteY116" fmla="*/ 319088 h 2047875"/>
                    <a:gd name="connsiteX117" fmla="*/ 537810 w 2752689"/>
                    <a:gd name="connsiteY117" fmla="*/ 309563 h 2047875"/>
                    <a:gd name="connsiteX118" fmla="*/ 514011 w 2752689"/>
                    <a:gd name="connsiteY118" fmla="*/ 342900 h 2047875"/>
                    <a:gd name="connsiteX119" fmla="*/ 466414 w 2752689"/>
                    <a:gd name="connsiteY119" fmla="*/ 357188 h 2047875"/>
                    <a:gd name="connsiteX120" fmla="*/ 414057 w 2752689"/>
                    <a:gd name="connsiteY120" fmla="*/ 357188 h 2047875"/>
                    <a:gd name="connsiteX121" fmla="*/ 347457 w 2752689"/>
                    <a:gd name="connsiteY121" fmla="*/ 320675 h 2047875"/>
                    <a:gd name="connsiteX122" fmla="*/ 314104 w 2752689"/>
                    <a:gd name="connsiteY122" fmla="*/ 304801 h 2047875"/>
                    <a:gd name="connsiteX123" fmla="*/ 252376 w 2752689"/>
                    <a:gd name="connsiteY123"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561939 w 2752689"/>
                    <a:gd name="connsiteY21" fmla="*/ 14097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528601 w 2752689"/>
                    <a:gd name="connsiteY20" fmla="*/ 143351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495264 w 2752689"/>
                    <a:gd name="connsiteY19" fmla="*/ 1495425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471451 w 2752689"/>
                    <a:gd name="connsiteY18" fmla="*/ 1533525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442615 w 2752689"/>
                    <a:gd name="connsiteY17" fmla="*/ 1585913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442615 w 2752689"/>
                    <a:gd name="connsiteY16" fmla="*/ 1604962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680339 w 2752689"/>
                    <a:gd name="connsiteY16" fmla="*/ 1600200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680339 w 2752689"/>
                    <a:gd name="connsiteY16" fmla="*/ 1600200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414057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418817 w 2752689"/>
                    <a:gd name="connsiteY14" fmla="*/ 1666875 h 2047875"/>
                    <a:gd name="connsiteX15" fmla="*/ 647038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390258 w 2752689"/>
                    <a:gd name="connsiteY13" fmla="*/ 1704975 h 2047875"/>
                    <a:gd name="connsiteX14" fmla="*/ 551842 w 2752689"/>
                    <a:gd name="connsiteY14" fmla="*/ 1671638 h 2047875"/>
                    <a:gd name="connsiteX15" fmla="*/ 647038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128551 w 2752689"/>
                    <a:gd name="connsiteY2" fmla="*/ 1314450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437625 w 2752689"/>
                    <a:gd name="connsiteY13" fmla="*/ 1685925 h 2047875"/>
                    <a:gd name="connsiteX14" fmla="*/ 551842 w 2752689"/>
                    <a:gd name="connsiteY14" fmla="*/ 1671638 h 2047875"/>
                    <a:gd name="connsiteX15" fmla="*/ 647038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266506 w 2752689"/>
                    <a:gd name="connsiteY2" fmla="*/ 1223962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437625 w 2752689"/>
                    <a:gd name="connsiteY13" fmla="*/ 1685925 h 2047875"/>
                    <a:gd name="connsiteX14" fmla="*/ 551842 w 2752689"/>
                    <a:gd name="connsiteY14" fmla="*/ 1671638 h 2047875"/>
                    <a:gd name="connsiteX15" fmla="*/ 647038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252376 w 2752689"/>
                    <a:gd name="connsiteY0" fmla="*/ 209550 h 2047875"/>
                    <a:gd name="connsiteX1" fmla="*/ 242744 w 2752689"/>
                    <a:gd name="connsiteY1" fmla="*/ 1109662 h 2047875"/>
                    <a:gd name="connsiteX2" fmla="*/ 266506 w 2752689"/>
                    <a:gd name="connsiteY2" fmla="*/ 1223962 h 2047875"/>
                    <a:gd name="connsiteX3" fmla="*/ 0 w 2752689"/>
                    <a:gd name="connsiteY3" fmla="*/ 1481138 h 2047875"/>
                    <a:gd name="connsiteX4" fmla="*/ 166554 w 2752689"/>
                    <a:gd name="connsiteY4" fmla="*/ 1695450 h 2047875"/>
                    <a:gd name="connsiteX5" fmla="*/ 61876 w 2752689"/>
                    <a:gd name="connsiteY5" fmla="*/ 1866900 h 2047875"/>
                    <a:gd name="connsiteX6" fmla="*/ 204630 w 2752689"/>
                    <a:gd name="connsiteY6" fmla="*/ 2047875 h 2047875"/>
                    <a:gd name="connsiteX7" fmla="*/ 309344 w 2752689"/>
                    <a:gd name="connsiteY7" fmla="*/ 1976438 h 2047875"/>
                    <a:gd name="connsiteX8" fmla="*/ 323441 w 2752689"/>
                    <a:gd name="connsiteY8" fmla="*/ 1857375 h 2047875"/>
                    <a:gd name="connsiteX9" fmla="*/ 332997 w 2752689"/>
                    <a:gd name="connsiteY9" fmla="*/ 1873251 h 2047875"/>
                    <a:gd name="connsiteX10" fmla="*/ 352180 w 2752689"/>
                    <a:gd name="connsiteY10" fmla="*/ 1819275 h 2047875"/>
                    <a:gd name="connsiteX11" fmla="*/ 352389 w 2752689"/>
                    <a:gd name="connsiteY11" fmla="*/ 1776413 h 2047875"/>
                    <a:gd name="connsiteX12" fmla="*/ 395251 w 2752689"/>
                    <a:gd name="connsiteY12" fmla="*/ 1771650 h 2047875"/>
                    <a:gd name="connsiteX13" fmla="*/ 437625 w 2752689"/>
                    <a:gd name="connsiteY13" fmla="*/ 1685925 h 2047875"/>
                    <a:gd name="connsiteX14" fmla="*/ 551842 w 2752689"/>
                    <a:gd name="connsiteY14" fmla="*/ 1671638 h 2047875"/>
                    <a:gd name="connsiteX15" fmla="*/ 647038 w 2752689"/>
                    <a:gd name="connsiteY15" fmla="*/ 1657351 h 2047875"/>
                    <a:gd name="connsiteX16" fmla="*/ 732295 w 2752689"/>
                    <a:gd name="connsiteY16" fmla="*/ 1590675 h 2047875"/>
                    <a:gd name="connsiteX17" fmla="*/ 680339 w 2752689"/>
                    <a:gd name="connsiteY17" fmla="*/ 1552575 h 2047875"/>
                    <a:gd name="connsiteX18" fmla="*/ 675840 w 2752689"/>
                    <a:gd name="connsiteY18" fmla="*/ 1504950 h 2047875"/>
                    <a:gd name="connsiteX19" fmla="*/ 694879 w 2752689"/>
                    <a:gd name="connsiteY19" fmla="*/ 1504950 h 2047875"/>
                    <a:gd name="connsiteX20" fmla="*/ 694878 w 2752689"/>
                    <a:gd name="connsiteY20" fmla="*/ 1490663 h 2047875"/>
                    <a:gd name="connsiteX21" fmla="*/ 690120 w 2752689"/>
                    <a:gd name="connsiteY21" fmla="*/ 1447800 h 2047875"/>
                    <a:gd name="connsiteX22" fmla="*/ 709194 w 2752689"/>
                    <a:gd name="connsiteY22" fmla="*/ 1420813 h 2047875"/>
                    <a:gd name="connsiteX23" fmla="*/ 718713 w 2752689"/>
                    <a:gd name="connsiteY23" fmla="*/ 1392238 h 2047875"/>
                    <a:gd name="connsiteX24" fmla="*/ 728197 w 2752689"/>
                    <a:gd name="connsiteY24" fmla="*/ 1347788 h 2047875"/>
                    <a:gd name="connsiteX25" fmla="*/ 690155 w 2752689"/>
                    <a:gd name="connsiteY25" fmla="*/ 1349375 h 2047875"/>
                    <a:gd name="connsiteX26" fmla="*/ 713918 w 2752689"/>
                    <a:gd name="connsiteY26" fmla="*/ 1347788 h 2047875"/>
                    <a:gd name="connsiteX27" fmla="*/ 718677 w 2752689"/>
                    <a:gd name="connsiteY27" fmla="*/ 1300162 h 2047875"/>
                    <a:gd name="connsiteX28" fmla="*/ 709158 w 2752689"/>
                    <a:gd name="connsiteY28" fmla="*/ 1266825 h 2047875"/>
                    <a:gd name="connsiteX29" fmla="*/ 732957 w 2752689"/>
                    <a:gd name="connsiteY29" fmla="*/ 1223963 h 2047875"/>
                    <a:gd name="connsiteX30" fmla="*/ 709159 w 2752689"/>
                    <a:gd name="connsiteY30" fmla="*/ 1185863 h 2047875"/>
                    <a:gd name="connsiteX31" fmla="*/ 718678 w 2752689"/>
                    <a:gd name="connsiteY31" fmla="*/ 1114425 h 2047875"/>
                    <a:gd name="connsiteX32" fmla="*/ 719101 w 2752689"/>
                    <a:gd name="connsiteY32" fmla="*/ 952500 h 2047875"/>
                    <a:gd name="connsiteX33" fmla="*/ 695289 w 2752689"/>
                    <a:gd name="connsiteY33" fmla="*/ 890588 h 2047875"/>
                    <a:gd name="connsiteX34" fmla="*/ 714339 w 2752689"/>
                    <a:gd name="connsiteY34" fmla="*/ 842963 h 2047875"/>
                    <a:gd name="connsiteX35" fmla="*/ 766726 w 2752689"/>
                    <a:gd name="connsiteY35" fmla="*/ 757238 h 2047875"/>
                    <a:gd name="connsiteX36" fmla="*/ 871501 w 2752689"/>
                    <a:gd name="connsiteY36" fmla="*/ 657225 h 2047875"/>
                    <a:gd name="connsiteX37" fmla="*/ 985801 w 2752689"/>
                    <a:gd name="connsiteY37" fmla="*/ 671513 h 2047875"/>
                    <a:gd name="connsiteX38" fmla="*/ 1013778 w 2752689"/>
                    <a:gd name="connsiteY38" fmla="*/ 676275 h 2047875"/>
                    <a:gd name="connsiteX39" fmla="*/ 1047097 w 2752689"/>
                    <a:gd name="connsiteY39" fmla="*/ 695325 h 2047875"/>
                    <a:gd name="connsiteX40" fmla="*/ 1066135 w 2752689"/>
                    <a:gd name="connsiteY40" fmla="*/ 733425 h 2047875"/>
                    <a:gd name="connsiteX41" fmla="*/ 1175609 w 2752689"/>
                    <a:gd name="connsiteY41" fmla="*/ 838200 h 2047875"/>
                    <a:gd name="connsiteX42" fmla="*/ 1204876 w 2752689"/>
                    <a:gd name="connsiteY42" fmla="*/ 838200 h 2047875"/>
                    <a:gd name="connsiteX43" fmla="*/ 1242976 w 2752689"/>
                    <a:gd name="connsiteY43" fmla="*/ 790575 h 2047875"/>
                    <a:gd name="connsiteX44" fmla="*/ 1285839 w 2752689"/>
                    <a:gd name="connsiteY44" fmla="*/ 742950 h 2047875"/>
                    <a:gd name="connsiteX45" fmla="*/ 1290601 w 2752689"/>
                    <a:gd name="connsiteY45" fmla="*/ 723900 h 2047875"/>
                    <a:gd name="connsiteX46" fmla="*/ 1338226 w 2752689"/>
                    <a:gd name="connsiteY46" fmla="*/ 671513 h 2047875"/>
                    <a:gd name="connsiteX47" fmla="*/ 1352514 w 2752689"/>
                    <a:gd name="connsiteY47" fmla="*/ 642938 h 2047875"/>
                    <a:gd name="connsiteX48" fmla="*/ 1366801 w 2752689"/>
                    <a:gd name="connsiteY48" fmla="*/ 609600 h 2047875"/>
                    <a:gd name="connsiteX49" fmla="*/ 1362039 w 2752689"/>
                    <a:gd name="connsiteY49" fmla="*/ 547688 h 2047875"/>
                    <a:gd name="connsiteX50" fmla="*/ 1419189 w 2752689"/>
                    <a:gd name="connsiteY50" fmla="*/ 490538 h 2047875"/>
                    <a:gd name="connsiteX51" fmla="*/ 1476339 w 2752689"/>
                    <a:gd name="connsiteY51" fmla="*/ 485775 h 2047875"/>
                    <a:gd name="connsiteX52" fmla="*/ 1533489 w 2752689"/>
                    <a:gd name="connsiteY52" fmla="*/ 509588 h 2047875"/>
                    <a:gd name="connsiteX53" fmla="*/ 1585876 w 2752689"/>
                    <a:gd name="connsiteY53" fmla="*/ 538163 h 2047875"/>
                    <a:gd name="connsiteX54" fmla="*/ 1695414 w 2752689"/>
                    <a:gd name="connsiteY54" fmla="*/ 595313 h 2047875"/>
                    <a:gd name="connsiteX55" fmla="*/ 1723989 w 2752689"/>
                    <a:gd name="connsiteY55" fmla="*/ 638175 h 2047875"/>
                    <a:gd name="connsiteX56" fmla="*/ 1733514 w 2752689"/>
                    <a:gd name="connsiteY56" fmla="*/ 661988 h 2047875"/>
                    <a:gd name="connsiteX57" fmla="*/ 1756290 w 2752689"/>
                    <a:gd name="connsiteY57" fmla="*/ 647701 h 2047875"/>
                    <a:gd name="connsiteX58" fmla="*/ 1861005 w 2752689"/>
                    <a:gd name="connsiteY58" fmla="*/ 747713 h 2047875"/>
                    <a:gd name="connsiteX59" fmla="*/ 1981164 w 2752689"/>
                    <a:gd name="connsiteY59" fmla="*/ 676275 h 2047875"/>
                    <a:gd name="connsiteX60" fmla="*/ 2162139 w 2752689"/>
                    <a:gd name="connsiteY60" fmla="*/ 652463 h 2047875"/>
                    <a:gd name="connsiteX61" fmla="*/ 2432167 w 2752689"/>
                    <a:gd name="connsiteY61" fmla="*/ 790575 h 2047875"/>
                    <a:gd name="connsiteX62" fmla="*/ 2541640 w 2752689"/>
                    <a:gd name="connsiteY62" fmla="*/ 790575 h 2047875"/>
                    <a:gd name="connsiteX63" fmla="*/ 2676489 w 2752689"/>
                    <a:gd name="connsiteY63" fmla="*/ 866775 h 2047875"/>
                    <a:gd name="connsiteX64" fmla="*/ 2752689 w 2752689"/>
                    <a:gd name="connsiteY64" fmla="*/ 885825 h 2047875"/>
                    <a:gd name="connsiteX65" fmla="*/ 2562189 w 2752689"/>
                    <a:gd name="connsiteY65" fmla="*/ 790575 h 2047875"/>
                    <a:gd name="connsiteX66" fmla="*/ 2508323 w 2752689"/>
                    <a:gd name="connsiteY66" fmla="*/ 600076 h 2047875"/>
                    <a:gd name="connsiteX67" fmla="*/ 2522601 w 2752689"/>
                    <a:gd name="connsiteY67" fmla="*/ 614363 h 2047875"/>
                    <a:gd name="connsiteX68" fmla="*/ 2484523 w 2752689"/>
                    <a:gd name="connsiteY68" fmla="*/ 571500 h 2047875"/>
                    <a:gd name="connsiteX69" fmla="*/ 2485989 w 2752689"/>
                    <a:gd name="connsiteY69" fmla="*/ 485775 h 2047875"/>
                    <a:gd name="connsiteX70" fmla="*/ 2505039 w 2752689"/>
                    <a:gd name="connsiteY70" fmla="*/ 285750 h 2047875"/>
                    <a:gd name="connsiteX71" fmla="*/ 2438364 w 2752689"/>
                    <a:gd name="connsiteY71" fmla="*/ 109538 h 2047875"/>
                    <a:gd name="connsiteX72" fmla="*/ 2408368 w 2752689"/>
                    <a:gd name="connsiteY72" fmla="*/ 95250 h 2047875"/>
                    <a:gd name="connsiteX73" fmla="*/ 2346492 w 2752689"/>
                    <a:gd name="connsiteY73" fmla="*/ 71437 h 2047875"/>
                    <a:gd name="connsiteX74" fmla="*/ 2285964 w 2752689"/>
                    <a:gd name="connsiteY74" fmla="*/ 0 h 2047875"/>
                    <a:gd name="connsiteX75" fmla="*/ 2162139 w 2752689"/>
                    <a:gd name="connsiteY75" fmla="*/ 9525 h 2047875"/>
                    <a:gd name="connsiteX76" fmla="*/ 2104989 w 2752689"/>
                    <a:gd name="connsiteY76" fmla="*/ 23813 h 2047875"/>
                    <a:gd name="connsiteX77" fmla="*/ 2043076 w 2752689"/>
                    <a:gd name="connsiteY77" fmla="*/ 23813 h 2047875"/>
                    <a:gd name="connsiteX78" fmla="*/ 1995451 w 2752689"/>
                    <a:gd name="connsiteY78" fmla="*/ 61913 h 2047875"/>
                    <a:gd name="connsiteX79" fmla="*/ 1943064 w 2752689"/>
                    <a:gd name="connsiteY79" fmla="*/ 95250 h 2047875"/>
                    <a:gd name="connsiteX80" fmla="*/ 1947826 w 2752689"/>
                    <a:gd name="connsiteY80" fmla="*/ 142875 h 2047875"/>
                    <a:gd name="connsiteX81" fmla="*/ 1962114 w 2752689"/>
                    <a:gd name="connsiteY81" fmla="*/ 185738 h 2047875"/>
                    <a:gd name="connsiteX82" fmla="*/ 1871626 w 2752689"/>
                    <a:gd name="connsiteY82" fmla="*/ 200025 h 2047875"/>
                    <a:gd name="connsiteX83" fmla="*/ 1814476 w 2752689"/>
                    <a:gd name="connsiteY83" fmla="*/ 228600 h 2047875"/>
                    <a:gd name="connsiteX84" fmla="*/ 1747801 w 2752689"/>
                    <a:gd name="connsiteY84" fmla="*/ 233363 h 2047875"/>
                    <a:gd name="connsiteX85" fmla="*/ 1676364 w 2752689"/>
                    <a:gd name="connsiteY85" fmla="*/ 219075 h 2047875"/>
                    <a:gd name="connsiteX86" fmla="*/ 1628739 w 2752689"/>
                    <a:gd name="connsiteY86" fmla="*/ 161925 h 2047875"/>
                    <a:gd name="connsiteX87" fmla="*/ 1638264 w 2752689"/>
                    <a:gd name="connsiteY87" fmla="*/ 104775 h 2047875"/>
                    <a:gd name="connsiteX88" fmla="*/ 1643026 w 2752689"/>
                    <a:gd name="connsiteY88" fmla="*/ 57150 h 2047875"/>
                    <a:gd name="connsiteX89" fmla="*/ 1581114 w 2752689"/>
                    <a:gd name="connsiteY89" fmla="*/ 61913 h 2047875"/>
                    <a:gd name="connsiteX90" fmla="*/ 1538251 w 2752689"/>
                    <a:gd name="connsiteY90" fmla="*/ 47625 h 2047875"/>
                    <a:gd name="connsiteX91" fmla="*/ 1500151 w 2752689"/>
                    <a:gd name="connsiteY91" fmla="*/ 52388 h 2047875"/>
                    <a:gd name="connsiteX92" fmla="*/ 1462051 w 2752689"/>
                    <a:gd name="connsiteY92" fmla="*/ 52388 h 2047875"/>
                    <a:gd name="connsiteX93" fmla="*/ 1395376 w 2752689"/>
                    <a:gd name="connsiteY93" fmla="*/ 47625 h 2047875"/>
                    <a:gd name="connsiteX94" fmla="*/ 1352514 w 2752689"/>
                    <a:gd name="connsiteY94" fmla="*/ 52388 h 2047875"/>
                    <a:gd name="connsiteX95" fmla="*/ 1271551 w 2752689"/>
                    <a:gd name="connsiteY95" fmla="*/ 52388 h 2047875"/>
                    <a:gd name="connsiteX96" fmla="*/ 1233451 w 2752689"/>
                    <a:gd name="connsiteY96" fmla="*/ 66675 h 2047875"/>
                    <a:gd name="connsiteX97" fmla="*/ 1190589 w 2752689"/>
                    <a:gd name="connsiteY97" fmla="*/ 80963 h 2047875"/>
                    <a:gd name="connsiteX98" fmla="*/ 1123914 w 2752689"/>
                    <a:gd name="connsiteY98" fmla="*/ 95250 h 2047875"/>
                    <a:gd name="connsiteX99" fmla="*/ 1062001 w 2752689"/>
                    <a:gd name="connsiteY99" fmla="*/ 119063 h 2047875"/>
                    <a:gd name="connsiteX100" fmla="*/ 1014376 w 2752689"/>
                    <a:gd name="connsiteY100" fmla="*/ 142875 h 2047875"/>
                    <a:gd name="connsiteX101" fmla="*/ 1014376 w 2752689"/>
                    <a:gd name="connsiteY101" fmla="*/ 142875 h 2047875"/>
                    <a:gd name="connsiteX102" fmla="*/ 966751 w 2752689"/>
                    <a:gd name="connsiteY102" fmla="*/ 190500 h 2047875"/>
                    <a:gd name="connsiteX103" fmla="*/ 904839 w 2752689"/>
                    <a:gd name="connsiteY103" fmla="*/ 261938 h 2047875"/>
                    <a:gd name="connsiteX104" fmla="*/ 885789 w 2752689"/>
                    <a:gd name="connsiteY104" fmla="*/ 309563 h 2047875"/>
                    <a:gd name="connsiteX105" fmla="*/ 895314 w 2752689"/>
                    <a:gd name="connsiteY105" fmla="*/ 376238 h 2047875"/>
                    <a:gd name="connsiteX106" fmla="*/ 909601 w 2752689"/>
                    <a:gd name="connsiteY106" fmla="*/ 423863 h 2047875"/>
                    <a:gd name="connsiteX107" fmla="*/ 928651 w 2752689"/>
                    <a:gd name="connsiteY107" fmla="*/ 476250 h 2047875"/>
                    <a:gd name="connsiteX108" fmla="*/ 923889 w 2752689"/>
                    <a:gd name="connsiteY108" fmla="*/ 523875 h 2047875"/>
                    <a:gd name="connsiteX109" fmla="*/ 885789 w 2752689"/>
                    <a:gd name="connsiteY109" fmla="*/ 552450 h 2047875"/>
                    <a:gd name="connsiteX110" fmla="*/ 885789 w 2752689"/>
                    <a:gd name="connsiteY110" fmla="*/ 552450 h 2047875"/>
                    <a:gd name="connsiteX111" fmla="*/ 876264 w 2752689"/>
                    <a:gd name="connsiteY111" fmla="*/ 481013 h 2047875"/>
                    <a:gd name="connsiteX112" fmla="*/ 842926 w 2752689"/>
                    <a:gd name="connsiteY112" fmla="*/ 438150 h 2047875"/>
                    <a:gd name="connsiteX113" fmla="*/ 785776 w 2752689"/>
                    <a:gd name="connsiteY113" fmla="*/ 395288 h 2047875"/>
                    <a:gd name="connsiteX114" fmla="*/ 709576 w 2752689"/>
                    <a:gd name="connsiteY114" fmla="*/ 352425 h 2047875"/>
                    <a:gd name="connsiteX115" fmla="*/ 652426 w 2752689"/>
                    <a:gd name="connsiteY115" fmla="*/ 319088 h 2047875"/>
                    <a:gd name="connsiteX116" fmla="*/ 599685 w 2752689"/>
                    <a:gd name="connsiteY116" fmla="*/ 338138 h 2047875"/>
                    <a:gd name="connsiteX117" fmla="*/ 590165 w 2752689"/>
                    <a:gd name="connsiteY117" fmla="*/ 319088 h 2047875"/>
                    <a:gd name="connsiteX118" fmla="*/ 537810 w 2752689"/>
                    <a:gd name="connsiteY118" fmla="*/ 309563 h 2047875"/>
                    <a:gd name="connsiteX119" fmla="*/ 514011 w 2752689"/>
                    <a:gd name="connsiteY119" fmla="*/ 342900 h 2047875"/>
                    <a:gd name="connsiteX120" fmla="*/ 466414 w 2752689"/>
                    <a:gd name="connsiteY120" fmla="*/ 357188 h 2047875"/>
                    <a:gd name="connsiteX121" fmla="*/ 414057 w 2752689"/>
                    <a:gd name="connsiteY121" fmla="*/ 357188 h 2047875"/>
                    <a:gd name="connsiteX122" fmla="*/ 347457 w 2752689"/>
                    <a:gd name="connsiteY122" fmla="*/ 320675 h 2047875"/>
                    <a:gd name="connsiteX123" fmla="*/ 314104 w 2752689"/>
                    <a:gd name="connsiteY123" fmla="*/ 304801 h 2047875"/>
                    <a:gd name="connsiteX124" fmla="*/ 252376 w 2752689"/>
                    <a:gd name="connsiteY124" fmla="*/ 209550 h 2047875"/>
                    <a:gd name="connsiteX0" fmla="*/ 190500 w 2690813"/>
                    <a:gd name="connsiteY0" fmla="*/ 209550 h 2047875"/>
                    <a:gd name="connsiteX1" fmla="*/ 180868 w 2690813"/>
                    <a:gd name="connsiteY1" fmla="*/ 1109662 h 2047875"/>
                    <a:gd name="connsiteX2" fmla="*/ 204630 w 2690813"/>
                    <a:gd name="connsiteY2" fmla="*/ 1223962 h 2047875"/>
                    <a:gd name="connsiteX3" fmla="*/ 218945 w 2690813"/>
                    <a:gd name="connsiteY3" fmla="*/ 1414463 h 2047875"/>
                    <a:gd name="connsiteX4" fmla="*/ 104678 w 2690813"/>
                    <a:gd name="connsiteY4" fmla="*/ 1695450 h 2047875"/>
                    <a:gd name="connsiteX5" fmla="*/ 0 w 2690813"/>
                    <a:gd name="connsiteY5" fmla="*/ 1866900 h 2047875"/>
                    <a:gd name="connsiteX6" fmla="*/ 142754 w 2690813"/>
                    <a:gd name="connsiteY6" fmla="*/ 2047875 h 2047875"/>
                    <a:gd name="connsiteX7" fmla="*/ 247468 w 2690813"/>
                    <a:gd name="connsiteY7" fmla="*/ 1976438 h 2047875"/>
                    <a:gd name="connsiteX8" fmla="*/ 261565 w 2690813"/>
                    <a:gd name="connsiteY8" fmla="*/ 1857375 h 2047875"/>
                    <a:gd name="connsiteX9" fmla="*/ 271121 w 2690813"/>
                    <a:gd name="connsiteY9" fmla="*/ 1873251 h 2047875"/>
                    <a:gd name="connsiteX10" fmla="*/ 290304 w 2690813"/>
                    <a:gd name="connsiteY10" fmla="*/ 1819275 h 2047875"/>
                    <a:gd name="connsiteX11" fmla="*/ 290513 w 2690813"/>
                    <a:gd name="connsiteY11" fmla="*/ 1776413 h 2047875"/>
                    <a:gd name="connsiteX12" fmla="*/ 333375 w 2690813"/>
                    <a:gd name="connsiteY12" fmla="*/ 1771650 h 2047875"/>
                    <a:gd name="connsiteX13" fmla="*/ 375749 w 2690813"/>
                    <a:gd name="connsiteY13" fmla="*/ 1685925 h 2047875"/>
                    <a:gd name="connsiteX14" fmla="*/ 489966 w 2690813"/>
                    <a:gd name="connsiteY14" fmla="*/ 1671638 h 2047875"/>
                    <a:gd name="connsiteX15" fmla="*/ 585162 w 2690813"/>
                    <a:gd name="connsiteY15" fmla="*/ 1657351 h 2047875"/>
                    <a:gd name="connsiteX16" fmla="*/ 670419 w 2690813"/>
                    <a:gd name="connsiteY16" fmla="*/ 1590675 h 2047875"/>
                    <a:gd name="connsiteX17" fmla="*/ 618463 w 2690813"/>
                    <a:gd name="connsiteY17" fmla="*/ 1552575 h 2047875"/>
                    <a:gd name="connsiteX18" fmla="*/ 613964 w 2690813"/>
                    <a:gd name="connsiteY18" fmla="*/ 1504950 h 2047875"/>
                    <a:gd name="connsiteX19" fmla="*/ 633003 w 2690813"/>
                    <a:gd name="connsiteY19" fmla="*/ 1504950 h 2047875"/>
                    <a:gd name="connsiteX20" fmla="*/ 633002 w 2690813"/>
                    <a:gd name="connsiteY20" fmla="*/ 1490663 h 2047875"/>
                    <a:gd name="connsiteX21" fmla="*/ 628244 w 2690813"/>
                    <a:gd name="connsiteY21" fmla="*/ 1447800 h 2047875"/>
                    <a:gd name="connsiteX22" fmla="*/ 647318 w 2690813"/>
                    <a:gd name="connsiteY22" fmla="*/ 1420813 h 2047875"/>
                    <a:gd name="connsiteX23" fmla="*/ 656837 w 2690813"/>
                    <a:gd name="connsiteY23" fmla="*/ 1392238 h 2047875"/>
                    <a:gd name="connsiteX24" fmla="*/ 666321 w 2690813"/>
                    <a:gd name="connsiteY24" fmla="*/ 1347788 h 2047875"/>
                    <a:gd name="connsiteX25" fmla="*/ 628279 w 2690813"/>
                    <a:gd name="connsiteY25" fmla="*/ 1349375 h 2047875"/>
                    <a:gd name="connsiteX26" fmla="*/ 652042 w 2690813"/>
                    <a:gd name="connsiteY26" fmla="*/ 1347788 h 2047875"/>
                    <a:gd name="connsiteX27" fmla="*/ 656801 w 2690813"/>
                    <a:gd name="connsiteY27" fmla="*/ 1300162 h 2047875"/>
                    <a:gd name="connsiteX28" fmla="*/ 647282 w 2690813"/>
                    <a:gd name="connsiteY28" fmla="*/ 1266825 h 2047875"/>
                    <a:gd name="connsiteX29" fmla="*/ 671081 w 2690813"/>
                    <a:gd name="connsiteY29" fmla="*/ 1223963 h 2047875"/>
                    <a:gd name="connsiteX30" fmla="*/ 647283 w 2690813"/>
                    <a:gd name="connsiteY30" fmla="*/ 1185863 h 2047875"/>
                    <a:gd name="connsiteX31" fmla="*/ 656802 w 2690813"/>
                    <a:gd name="connsiteY31" fmla="*/ 1114425 h 2047875"/>
                    <a:gd name="connsiteX32" fmla="*/ 657225 w 2690813"/>
                    <a:gd name="connsiteY32" fmla="*/ 952500 h 2047875"/>
                    <a:gd name="connsiteX33" fmla="*/ 633413 w 2690813"/>
                    <a:gd name="connsiteY33" fmla="*/ 890588 h 2047875"/>
                    <a:gd name="connsiteX34" fmla="*/ 652463 w 2690813"/>
                    <a:gd name="connsiteY34" fmla="*/ 842963 h 2047875"/>
                    <a:gd name="connsiteX35" fmla="*/ 704850 w 2690813"/>
                    <a:gd name="connsiteY35" fmla="*/ 757238 h 2047875"/>
                    <a:gd name="connsiteX36" fmla="*/ 809625 w 2690813"/>
                    <a:gd name="connsiteY36" fmla="*/ 657225 h 2047875"/>
                    <a:gd name="connsiteX37" fmla="*/ 923925 w 2690813"/>
                    <a:gd name="connsiteY37" fmla="*/ 671513 h 2047875"/>
                    <a:gd name="connsiteX38" fmla="*/ 951902 w 2690813"/>
                    <a:gd name="connsiteY38" fmla="*/ 676275 h 2047875"/>
                    <a:gd name="connsiteX39" fmla="*/ 985221 w 2690813"/>
                    <a:gd name="connsiteY39" fmla="*/ 695325 h 2047875"/>
                    <a:gd name="connsiteX40" fmla="*/ 1004259 w 2690813"/>
                    <a:gd name="connsiteY40" fmla="*/ 733425 h 2047875"/>
                    <a:gd name="connsiteX41" fmla="*/ 1113733 w 2690813"/>
                    <a:gd name="connsiteY41" fmla="*/ 838200 h 2047875"/>
                    <a:gd name="connsiteX42" fmla="*/ 1143000 w 2690813"/>
                    <a:gd name="connsiteY42" fmla="*/ 838200 h 2047875"/>
                    <a:gd name="connsiteX43" fmla="*/ 1181100 w 2690813"/>
                    <a:gd name="connsiteY43" fmla="*/ 790575 h 2047875"/>
                    <a:gd name="connsiteX44" fmla="*/ 1223963 w 2690813"/>
                    <a:gd name="connsiteY44" fmla="*/ 742950 h 2047875"/>
                    <a:gd name="connsiteX45" fmla="*/ 1228725 w 2690813"/>
                    <a:gd name="connsiteY45" fmla="*/ 723900 h 2047875"/>
                    <a:gd name="connsiteX46" fmla="*/ 1276350 w 2690813"/>
                    <a:gd name="connsiteY46" fmla="*/ 671513 h 2047875"/>
                    <a:gd name="connsiteX47" fmla="*/ 1290638 w 2690813"/>
                    <a:gd name="connsiteY47" fmla="*/ 642938 h 2047875"/>
                    <a:gd name="connsiteX48" fmla="*/ 1304925 w 2690813"/>
                    <a:gd name="connsiteY48" fmla="*/ 609600 h 2047875"/>
                    <a:gd name="connsiteX49" fmla="*/ 1300163 w 2690813"/>
                    <a:gd name="connsiteY49" fmla="*/ 547688 h 2047875"/>
                    <a:gd name="connsiteX50" fmla="*/ 1357313 w 2690813"/>
                    <a:gd name="connsiteY50" fmla="*/ 490538 h 2047875"/>
                    <a:gd name="connsiteX51" fmla="*/ 1414463 w 2690813"/>
                    <a:gd name="connsiteY51" fmla="*/ 485775 h 2047875"/>
                    <a:gd name="connsiteX52" fmla="*/ 1471613 w 2690813"/>
                    <a:gd name="connsiteY52" fmla="*/ 509588 h 2047875"/>
                    <a:gd name="connsiteX53" fmla="*/ 1524000 w 2690813"/>
                    <a:gd name="connsiteY53" fmla="*/ 538163 h 2047875"/>
                    <a:gd name="connsiteX54" fmla="*/ 1633538 w 2690813"/>
                    <a:gd name="connsiteY54" fmla="*/ 595313 h 2047875"/>
                    <a:gd name="connsiteX55" fmla="*/ 1662113 w 2690813"/>
                    <a:gd name="connsiteY55" fmla="*/ 638175 h 2047875"/>
                    <a:gd name="connsiteX56" fmla="*/ 1671638 w 2690813"/>
                    <a:gd name="connsiteY56" fmla="*/ 661988 h 2047875"/>
                    <a:gd name="connsiteX57" fmla="*/ 1694414 w 2690813"/>
                    <a:gd name="connsiteY57" fmla="*/ 647701 h 2047875"/>
                    <a:gd name="connsiteX58" fmla="*/ 1799129 w 2690813"/>
                    <a:gd name="connsiteY58" fmla="*/ 747713 h 2047875"/>
                    <a:gd name="connsiteX59" fmla="*/ 1919288 w 2690813"/>
                    <a:gd name="connsiteY59" fmla="*/ 676275 h 2047875"/>
                    <a:gd name="connsiteX60" fmla="*/ 2100263 w 2690813"/>
                    <a:gd name="connsiteY60" fmla="*/ 652463 h 2047875"/>
                    <a:gd name="connsiteX61" fmla="*/ 2370291 w 2690813"/>
                    <a:gd name="connsiteY61" fmla="*/ 790575 h 2047875"/>
                    <a:gd name="connsiteX62" fmla="*/ 2479764 w 2690813"/>
                    <a:gd name="connsiteY62" fmla="*/ 790575 h 2047875"/>
                    <a:gd name="connsiteX63" fmla="*/ 2614613 w 2690813"/>
                    <a:gd name="connsiteY63" fmla="*/ 866775 h 2047875"/>
                    <a:gd name="connsiteX64" fmla="*/ 2690813 w 2690813"/>
                    <a:gd name="connsiteY64" fmla="*/ 885825 h 2047875"/>
                    <a:gd name="connsiteX65" fmla="*/ 2500313 w 2690813"/>
                    <a:gd name="connsiteY65" fmla="*/ 790575 h 2047875"/>
                    <a:gd name="connsiteX66" fmla="*/ 2446447 w 2690813"/>
                    <a:gd name="connsiteY66" fmla="*/ 600076 h 2047875"/>
                    <a:gd name="connsiteX67" fmla="*/ 2460725 w 2690813"/>
                    <a:gd name="connsiteY67" fmla="*/ 614363 h 2047875"/>
                    <a:gd name="connsiteX68" fmla="*/ 2422647 w 2690813"/>
                    <a:gd name="connsiteY68" fmla="*/ 571500 h 2047875"/>
                    <a:gd name="connsiteX69" fmla="*/ 2424113 w 2690813"/>
                    <a:gd name="connsiteY69" fmla="*/ 485775 h 2047875"/>
                    <a:gd name="connsiteX70" fmla="*/ 2443163 w 2690813"/>
                    <a:gd name="connsiteY70" fmla="*/ 285750 h 2047875"/>
                    <a:gd name="connsiteX71" fmla="*/ 2376488 w 2690813"/>
                    <a:gd name="connsiteY71" fmla="*/ 109538 h 2047875"/>
                    <a:gd name="connsiteX72" fmla="*/ 2346492 w 2690813"/>
                    <a:gd name="connsiteY72" fmla="*/ 95250 h 2047875"/>
                    <a:gd name="connsiteX73" fmla="*/ 2284616 w 2690813"/>
                    <a:gd name="connsiteY73" fmla="*/ 71437 h 2047875"/>
                    <a:gd name="connsiteX74" fmla="*/ 2224088 w 2690813"/>
                    <a:gd name="connsiteY74" fmla="*/ 0 h 2047875"/>
                    <a:gd name="connsiteX75" fmla="*/ 2100263 w 2690813"/>
                    <a:gd name="connsiteY75" fmla="*/ 9525 h 2047875"/>
                    <a:gd name="connsiteX76" fmla="*/ 2043113 w 2690813"/>
                    <a:gd name="connsiteY76" fmla="*/ 23813 h 2047875"/>
                    <a:gd name="connsiteX77" fmla="*/ 1981200 w 2690813"/>
                    <a:gd name="connsiteY77" fmla="*/ 23813 h 2047875"/>
                    <a:gd name="connsiteX78" fmla="*/ 1933575 w 2690813"/>
                    <a:gd name="connsiteY78" fmla="*/ 61913 h 2047875"/>
                    <a:gd name="connsiteX79" fmla="*/ 1881188 w 2690813"/>
                    <a:gd name="connsiteY79" fmla="*/ 95250 h 2047875"/>
                    <a:gd name="connsiteX80" fmla="*/ 1885950 w 2690813"/>
                    <a:gd name="connsiteY80" fmla="*/ 142875 h 2047875"/>
                    <a:gd name="connsiteX81" fmla="*/ 1900238 w 2690813"/>
                    <a:gd name="connsiteY81" fmla="*/ 185738 h 2047875"/>
                    <a:gd name="connsiteX82" fmla="*/ 1809750 w 2690813"/>
                    <a:gd name="connsiteY82" fmla="*/ 200025 h 2047875"/>
                    <a:gd name="connsiteX83" fmla="*/ 1752600 w 2690813"/>
                    <a:gd name="connsiteY83" fmla="*/ 228600 h 2047875"/>
                    <a:gd name="connsiteX84" fmla="*/ 1685925 w 2690813"/>
                    <a:gd name="connsiteY84" fmla="*/ 233363 h 2047875"/>
                    <a:gd name="connsiteX85" fmla="*/ 1614488 w 2690813"/>
                    <a:gd name="connsiteY85" fmla="*/ 219075 h 2047875"/>
                    <a:gd name="connsiteX86" fmla="*/ 1566863 w 2690813"/>
                    <a:gd name="connsiteY86" fmla="*/ 161925 h 2047875"/>
                    <a:gd name="connsiteX87" fmla="*/ 1576388 w 2690813"/>
                    <a:gd name="connsiteY87" fmla="*/ 104775 h 2047875"/>
                    <a:gd name="connsiteX88" fmla="*/ 1581150 w 2690813"/>
                    <a:gd name="connsiteY88" fmla="*/ 57150 h 2047875"/>
                    <a:gd name="connsiteX89" fmla="*/ 1519238 w 2690813"/>
                    <a:gd name="connsiteY89" fmla="*/ 61913 h 2047875"/>
                    <a:gd name="connsiteX90" fmla="*/ 1476375 w 2690813"/>
                    <a:gd name="connsiteY90" fmla="*/ 47625 h 2047875"/>
                    <a:gd name="connsiteX91" fmla="*/ 1438275 w 2690813"/>
                    <a:gd name="connsiteY91" fmla="*/ 52388 h 2047875"/>
                    <a:gd name="connsiteX92" fmla="*/ 1400175 w 2690813"/>
                    <a:gd name="connsiteY92" fmla="*/ 52388 h 2047875"/>
                    <a:gd name="connsiteX93" fmla="*/ 1333500 w 2690813"/>
                    <a:gd name="connsiteY93" fmla="*/ 47625 h 2047875"/>
                    <a:gd name="connsiteX94" fmla="*/ 1290638 w 2690813"/>
                    <a:gd name="connsiteY94" fmla="*/ 52388 h 2047875"/>
                    <a:gd name="connsiteX95" fmla="*/ 1209675 w 2690813"/>
                    <a:gd name="connsiteY95" fmla="*/ 52388 h 2047875"/>
                    <a:gd name="connsiteX96" fmla="*/ 1171575 w 2690813"/>
                    <a:gd name="connsiteY96" fmla="*/ 66675 h 2047875"/>
                    <a:gd name="connsiteX97" fmla="*/ 1128713 w 2690813"/>
                    <a:gd name="connsiteY97" fmla="*/ 80963 h 2047875"/>
                    <a:gd name="connsiteX98" fmla="*/ 1062038 w 2690813"/>
                    <a:gd name="connsiteY98" fmla="*/ 95250 h 2047875"/>
                    <a:gd name="connsiteX99" fmla="*/ 1000125 w 2690813"/>
                    <a:gd name="connsiteY99" fmla="*/ 119063 h 2047875"/>
                    <a:gd name="connsiteX100" fmla="*/ 952500 w 2690813"/>
                    <a:gd name="connsiteY100" fmla="*/ 142875 h 2047875"/>
                    <a:gd name="connsiteX101" fmla="*/ 952500 w 2690813"/>
                    <a:gd name="connsiteY101" fmla="*/ 142875 h 2047875"/>
                    <a:gd name="connsiteX102" fmla="*/ 904875 w 2690813"/>
                    <a:gd name="connsiteY102" fmla="*/ 190500 h 2047875"/>
                    <a:gd name="connsiteX103" fmla="*/ 842963 w 2690813"/>
                    <a:gd name="connsiteY103" fmla="*/ 261938 h 2047875"/>
                    <a:gd name="connsiteX104" fmla="*/ 823913 w 2690813"/>
                    <a:gd name="connsiteY104" fmla="*/ 309563 h 2047875"/>
                    <a:gd name="connsiteX105" fmla="*/ 833438 w 2690813"/>
                    <a:gd name="connsiteY105" fmla="*/ 376238 h 2047875"/>
                    <a:gd name="connsiteX106" fmla="*/ 847725 w 2690813"/>
                    <a:gd name="connsiteY106" fmla="*/ 423863 h 2047875"/>
                    <a:gd name="connsiteX107" fmla="*/ 866775 w 2690813"/>
                    <a:gd name="connsiteY107" fmla="*/ 476250 h 2047875"/>
                    <a:gd name="connsiteX108" fmla="*/ 862013 w 2690813"/>
                    <a:gd name="connsiteY108" fmla="*/ 523875 h 2047875"/>
                    <a:gd name="connsiteX109" fmla="*/ 823913 w 2690813"/>
                    <a:gd name="connsiteY109" fmla="*/ 552450 h 2047875"/>
                    <a:gd name="connsiteX110" fmla="*/ 823913 w 2690813"/>
                    <a:gd name="connsiteY110" fmla="*/ 552450 h 2047875"/>
                    <a:gd name="connsiteX111" fmla="*/ 814388 w 2690813"/>
                    <a:gd name="connsiteY111" fmla="*/ 481013 h 2047875"/>
                    <a:gd name="connsiteX112" fmla="*/ 781050 w 2690813"/>
                    <a:gd name="connsiteY112" fmla="*/ 438150 h 2047875"/>
                    <a:gd name="connsiteX113" fmla="*/ 723900 w 2690813"/>
                    <a:gd name="connsiteY113" fmla="*/ 395288 h 2047875"/>
                    <a:gd name="connsiteX114" fmla="*/ 647700 w 2690813"/>
                    <a:gd name="connsiteY114" fmla="*/ 352425 h 2047875"/>
                    <a:gd name="connsiteX115" fmla="*/ 590550 w 2690813"/>
                    <a:gd name="connsiteY115" fmla="*/ 319088 h 2047875"/>
                    <a:gd name="connsiteX116" fmla="*/ 537809 w 2690813"/>
                    <a:gd name="connsiteY116" fmla="*/ 338138 h 2047875"/>
                    <a:gd name="connsiteX117" fmla="*/ 528289 w 2690813"/>
                    <a:gd name="connsiteY117" fmla="*/ 319088 h 2047875"/>
                    <a:gd name="connsiteX118" fmla="*/ 475934 w 2690813"/>
                    <a:gd name="connsiteY118" fmla="*/ 309563 h 2047875"/>
                    <a:gd name="connsiteX119" fmla="*/ 452135 w 2690813"/>
                    <a:gd name="connsiteY119" fmla="*/ 342900 h 2047875"/>
                    <a:gd name="connsiteX120" fmla="*/ 404538 w 2690813"/>
                    <a:gd name="connsiteY120" fmla="*/ 357188 h 2047875"/>
                    <a:gd name="connsiteX121" fmla="*/ 352181 w 2690813"/>
                    <a:gd name="connsiteY121" fmla="*/ 357188 h 2047875"/>
                    <a:gd name="connsiteX122" fmla="*/ 285581 w 2690813"/>
                    <a:gd name="connsiteY122" fmla="*/ 320675 h 2047875"/>
                    <a:gd name="connsiteX123" fmla="*/ 252228 w 2690813"/>
                    <a:gd name="connsiteY123" fmla="*/ 304801 h 2047875"/>
                    <a:gd name="connsiteX124" fmla="*/ 190500 w 2690813"/>
                    <a:gd name="connsiteY124" fmla="*/ 209550 h 2047875"/>
                    <a:gd name="connsiteX0" fmla="*/ 190500 w 2690813"/>
                    <a:gd name="connsiteY0" fmla="*/ 209550 h 2047875"/>
                    <a:gd name="connsiteX1" fmla="*/ 180868 w 2690813"/>
                    <a:gd name="connsiteY1" fmla="*/ 1109662 h 2047875"/>
                    <a:gd name="connsiteX2" fmla="*/ 204630 w 2690813"/>
                    <a:gd name="connsiteY2" fmla="*/ 1223962 h 2047875"/>
                    <a:gd name="connsiteX3" fmla="*/ 218945 w 2690813"/>
                    <a:gd name="connsiteY3" fmla="*/ 1414463 h 2047875"/>
                    <a:gd name="connsiteX4" fmla="*/ 280821 w 2690813"/>
                    <a:gd name="connsiteY4" fmla="*/ 1420813 h 2047875"/>
                    <a:gd name="connsiteX5" fmla="*/ 104678 w 2690813"/>
                    <a:gd name="connsiteY5" fmla="*/ 1695450 h 2047875"/>
                    <a:gd name="connsiteX6" fmla="*/ 0 w 2690813"/>
                    <a:gd name="connsiteY6" fmla="*/ 1866900 h 2047875"/>
                    <a:gd name="connsiteX7" fmla="*/ 142754 w 2690813"/>
                    <a:gd name="connsiteY7" fmla="*/ 2047875 h 2047875"/>
                    <a:gd name="connsiteX8" fmla="*/ 247468 w 2690813"/>
                    <a:gd name="connsiteY8" fmla="*/ 1976438 h 2047875"/>
                    <a:gd name="connsiteX9" fmla="*/ 261565 w 2690813"/>
                    <a:gd name="connsiteY9" fmla="*/ 1857375 h 2047875"/>
                    <a:gd name="connsiteX10" fmla="*/ 271121 w 2690813"/>
                    <a:gd name="connsiteY10" fmla="*/ 1873251 h 2047875"/>
                    <a:gd name="connsiteX11" fmla="*/ 290304 w 2690813"/>
                    <a:gd name="connsiteY11" fmla="*/ 1819275 h 2047875"/>
                    <a:gd name="connsiteX12" fmla="*/ 290513 w 2690813"/>
                    <a:gd name="connsiteY12" fmla="*/ 1776413 h 2047875"/>
                    <a:gd name="connsiteX13" fmla="*/ 333375 w 2690813"/>
                    <a:gd name="connsiteY13" fmla="*/ 1771650 h 2047875"/>
                    <a:gd name="connsiteX14" fmla="*/ 375749 w 2690813"/>
                    <a:gd name="connsiteY14" fmla="*/ 1685925 h 2047875"/>
                    <a:gd name="connsiteX15" fmla="*/ 489966 w 2690813"/>
                    <a:gd name="connsiteY15" fmla="*/ 1671638 h 2047875"/>
                    <a:gd name="connsiteX16" fmla="*/ 585162 w 2690813"/>
                    <a:gd name="connsiteY16" fmla="*/ 1657351 h 2047875"/>
                    <a:gd name="connsiteX17" fmla="*/ 670419 w 2690813"/>
                    <a:gd name="connsiteY17" fmla="*/ 1590675 h 2047875"/>
                    <a:gd name="connsiteX18" fmla="*/ 618463 w 2690813"/>
                    <a:gd name="connsiteY18" fmla="*/ 1552575 h 2047875"/>
                    <a:gd name="connsiteX19" fmla="*/ 613964 w 2690813"/>
                    <a:gd name="connsiteY19" fmla="*/ 1504950 h 2047875"/>
                    <a:gd name="connsiteX20" fmla="*/ 633003 w 2690813"/>
                    <a:gd name="connsiteY20" fmla="*/ 1504950 h 2047875"/>
                    <a:gd name="connsiteX21" fmla="*/ 633002 w 2690813"/>
                    <a:gd name="connsiteY21" fmla="*/ 1490663 h 2047875"/>
                    <a:gd name="connsiteX22" fmla="*/ 628244 w 2690813"/>
                    <a:gd name="connsiteY22" fmla="*/ 1447800 h 2047875"/>
                    <a:gd name="connsiteX23" fmla="*/ 647318 w 2690813"/>
                    <a:gd name="connsiteY23" fmla="*/ 1420813 h 2047875"/>
                    <a:gd name="connsiteX24" fmla="*/ 656837 w 2690813"/>
                    <a:gd name="connsiteY24" fmla="*/ 1392238 h 2047875"/>
                    <a:gd name="connsiteX25" fmla="*/ 666321 w 2690813"/>
                    <a:gd name="connsiteY25" fmla="*/ 1347788 h 2047875"/>
                    <a:gd name="connsiteX26" fmla="*/ 628279 w 2690813"/>
                    <a:gd name="connsiteY26" fmla="*/ 1349375 h 2047875"/>
                    <a:gd name="connsiteX27" fmla="*/ 652042 w 2690813"/>
                    <a:gd name="connsiteY27" fmla="*/ 1347788 h 2047875"/>
                    <a:gd name="connsiteX28" fmla="*/ 656801 w 2690813"/>
                    <a:gd name="connsiteY28" fmla="*/ 1300162 h 2047875"/>
                    <a:gd name="connsiteX29" fmla="*/ 647282 w 2690813"/>
                    <a:gd name="connsiteY29" fmla="*/ 1266825 h 2047875"/>
                    <a:gd name="connsiteX30" fmla="*/ 671081 w 2690813"/>
                    <a:gd name="connsiteY30" fmla="*/ 1223963 h 2047875"/>
                    <a:gd name="connsiteX31" fmla="*/ 647283 w 2690813"/>
                    <a:gd name="connsiteY31" fmla="*/ 1185863 h 2047875"/>
                    <a:gd name="connsiteX32" fmla="*/ 656802 w 2690813"/>
                    <a:gd name="connsiteY32" fmla="*/ 1114425 h 2047875"/>
                    <a:gd name="connsiteX33" fmla="*/ 657225 w 2690813"/>
                    <a:gd name="connsiteY33" fmla="*/ 952500 h 2047875"/>
                    <a:gd name="connsiteX34" fmla="*/ 633413 w 2690813"/>
                    <a:gd name="connsiteY34" fmla="*/ 890588 h 2047875"/>
                    <a:gd name="connsiteX35" fmla="*/ 652463 w 2690813"/>
                    <a:gd name="connsiteY35" fmla="*/ 842963 h 2047875"/>
                    <a:gd name="connsiteX36" fmla="*/ 704850 w 2690813"/>
                    <a:gd name="connsiteY36" fmla="*/ 757238 h 2047875"/>
                    <a:gd name="connsiteX37" fmla="*/ 809625 w 2690813"/>
                    <a:gd name="connsiteY37" fmla="*/ 657225 h 2047875"/>
                    <a:gd name="connsiteX38" fmla="*/ 923925 w 2690813"/>
                    <a:gd name="connsiteY38" fmla="*/ 671513 h 2047875"/>
                    <a:gd name="connsiteX39" fmla="*/ 951902 w 2690813"/>
                    <a:gd name="connsiteY39" fmla="*/ 676275 h 2047875"/>
                    <a:gd name="connsiteX40" fmla="*/ 985221 w 2690813"/>
                    <a:gd name="connsiteY40" fmla="*/ 695325 h 2047875"/>
                    <a:gd name="connsiteX41" fmla="*/ 1004259 w 2690813"/>
                    <a:gd name="connsiteY41" fmla="*/ 733425 h 2047875"/>
                    <a:gd name="connsiteX42" fmla="*/ 1113733 w 2690813"/>
                    <a:gd name="connsiteY42" fmla="*/ 838200 h 2047875"/>
                    <a:gd name="connsiteX43" fmla="*/ 1143000 w 2690813"/>
                    <a:gd name="connsiteY43" fmla="*/ 838200 h 2047875"/>
                    <a:gd name="connsiteX44" fmla="*/ 1181100 w 2690813"/>
                    <a:gd name="connsiteY44" fmla="*/ 790575 h 2047875"/>
                    <a:gd name="connsiteX45" fmla="*/ 1223963 w 2690813"/>
                    <a:gd name="connsiteY45" fmla="*/ 742950 h 2047875"/>
                    <a:gd name="connsiteX46" fmla="*/ 1228725 w 2690813"/>
                    <a:gd name="connsiteY46" fmla="*/ 723900 h 2047875"/>
                    <a:gd name="connsiteX47" fmla="*/ 1276350 w 2690813"/>
                    <a:gd name="connsiteY47" fmla="*/ 671513 h 2047875"/>
                    <a:gd name="connsiteX48" fmla="*/ 1290638 w 2690813"/>
                    <a:gd name="connsiteY48" fmla="*/ 642938 h 2047875"/>
                    <a:gd name="connsiteX49" fmla="*/ 1304925 w 2690813"/>
                    <a:gd name="connsiteY49" fmla="*/ 609600 h 2047875"/>
                    <a:gd name="connsiteX50" fmla="*/ 1300163 w 2690813"/>
                    <a:gd name="connsiteY50" fmla="*/ 547688 h 2047875"/>
                    <a:gd name="connsiteX51" fmla="*/ 1357313 w 2690813"/>
                    <a:gd name="connsiteY51" fmla="*/ 490538 h 2047875"/>
                    <a:gd name="connsiteX52" fmla="*/ 1414463 w 2690813"/>
                    <a:gd name="connsiteY52" fmla="*/ 485775 h 2047875"/>
                    <a:gd name="connsiteX53" fmla="*/ 1471613 w 2690813"/>
                    <a:gd name="connsiteY53" fmla="*/ 509588 h 2047875"/>
                    <a:gd name="connsiteX54" fmla="*/ 1524000 w 2690813"/>
                    <a:gd name="connsiteY54" fmla="*/ 538163 h 2047875"/>
                    <a:gd name="connsiteX55" fmla="*/ 1633538 w 2690813"/>
                    <a:gd name="connsiteY55" fmla="*/ 595313 h 2047875"/>
                    <a:gd name="connsiteX56" fmla="*/ 1662113 w 2690813"/>
                    <a:gd name="connsiteY56" fmla="*/ 638175 h 2047875"/>
                    <a:gd name="connsiteX57" fmla="*/ 1671638 w 2690813"/>
                    <a:gd name="connsiteY57" fmla="*/ 661988 h 2047875"/>
                    <a:gd name="connsiteX58" fmla="*/ 1694414 w 2690813"/>
                    <a:gd name="connsiteY58" fmla="*/ 647701 h 2047875"/>
                    <a:gd name="connsiteX59" fmla="*/ 1799129 w 2690813"/>
                    <a:gd name="connsiteY59" fmla="*/ 747713 h 2047875"/>
                    <a:gd name="connsiteX60" fmla="*/ 1919288 w 2690813"/>
                    <a:gd name="connsiteY60" fmla="*/ 676275 h 2047875"/>
                    <a:gd name="connsiteX61" fmla="*/ 2100263 w 2690813"/>
                    <a:gd name="connsiteY61" fmla="*/ 652463 h 2047875"/>
                    <a:gd name="connsiteX62" fmla="*/ 2370291 w 2690813"/>
                    <a:gd name="connsiteY62" fmla="*/ 790575 h 2047875"/>
                    <a:gd name="connsiteX63" fmla="*/ 2479764 w 2690813"/>
                    <a:gd name="connsiteY63" fmla="*/ 790575 h 2047875"/>
                    <a:gd name="connsiteX64" fmla="*/ 2614613 w 2690813"/>
                    <a:gd name="connsiteY64" fmla="*/ 866775 h 2047875"/>
                    <a:gd name="connsiteX65" fmla="*/ 2690813 w 2690813"/>
                    <a:gd name="connsiteY65" fmla="*/ 885825 h 2047875"/>
                    <a:gd name="connsiteX66" fmla="*/ 2500313 w 2690813"/>
                    <a:gd name="connsiteY66" fmla="*/ 790575 h 2047875"/>
                    <a:gd name="connsiteX67" fmla="*/ 2446447 w 2690813"/>
                    <a:gd name="connsiteY67" fmla="*/ 600076 h 2047875"/>
                    <a:gd name="connsiteX68" fmla="*/ 2460725 w 2690813"/>
                    <a:gd name="connsiteY68" fmla="*/ 614363 h 2047875"/>
                    <a:gd name="connsiteX69" fmla="*/ 2422647 w 2690813"/>
                    <a:gd name="connsiteY69" fmla="*/ 571500 h 2047875"/>
                    <a:gd name="connsiteX70" fmla="*/ 2424113 w 2690813"/>
                    <a:gd name="connsiteY70" fmla="*/ 485775 h 2047875"/>
                    <a:gd name="connsiteX71" fmla="*/ 2443163 w 2690813"/>
                    <a:gd name="connsiteY71" fmla="*/ 285750 h 2047875"/>
                    <a:gd name="connsiteX72" fmla="*/ 2376488 w 2690813"/>
                    <a:gd name="connsiteY72" fmla="*/ 109538 h 2047875"/>
                    <a:gd name="connsiteX73" fmla="*/ 2346492 w 2690813"/>
                    <a:gd name="connsiteY73" fmla="*/ 95250 h 2047875"/>
                    <a:gd name="connsiteX74" fmla="*/ 2284616 w 2690813"/>
                    <a:gd name="connsiteY74" fmla="*/ 71437 h 2047875"/>
                    <a:gd name="connsiteX75" fmla="*/ 2224088 w 2690813"/>
                    <a:gd name="connsiteY75" fmla="*/ 0 h 2047875"/>
                    <a:gd name="connsiteX76" fmla="*/ 2100263 w 2690813"/>
                    <a:gd name="connsiteY76" fmla="*/ 9525 h 2047875"/>
                    <a:gd name="connsiteX77" fmla="*/ 2043113 w 2690813"/>
                    <a:gd name="connsiteY77" fmla="*/ 23813 h 2047875"/>
                    <a:gd name="connsiteX78" fmla="*/ 1981200 w 2690813"/>
                    <a:gd name="connsiteY78" fmla="*/ 23813 h 2047875"/>
                    <a:gd name="connsiteX79" fmla="*/ 1933575 w 2690813"/>
                    <a:gd name="connsiteY79" fmla="*/ 61913 h 2047875"/>
                    <a:gd name="connsiteX80" fmla="*/ 1881188 w 2690813"/>
                    <a:gd name="connsiteY80" fmla="*/ 95250 h 2047875"/>
                    <a:gd name="connsiteX81" fmla="*/ 1885950 w 2690813"/>
                    <a:gd name="connsiteY81" fmla="*/ 142875 h 2047875"/>
                    <a:gd name="connsiteX82" fmla="*/ 1900238 w 2690813"/>
                    <a:gd name="connsiteY82" fmla="*/ 185738 h 2047875"/>
                    <a:gd name="connsiteX83" fmla="*/ 1809750 w 2690813"/>
                    <a:gd name="connsiteY83" fmla="*/ 200025 h 2047875"/>
                    <a:gd name="connsiteX84" fmla="*/ 1752600 w 2690813"/>
                    <a:gd name="connsiteY84" fmla="*/ 228600 h 2047875"/>
                    <a:gd name="connsiteX85" fmla="*/ 1685925 w 2690813"/>
                    <a:gd name="connsiteY85" fmla="*/ 233363 h 2047875"/>
                    <a:gd name="connsiteX86" fmla="*/ 1614488 w 2690813"/>
                    <a:gd name="connsiteY86" fmla="*/ 219075 h 2047875"/>
                    <a:gd name="connsiteX87" fmla="*/ 1566863 w 2690813"/>
                    <a:gd name="connsiteY87" fmla="*/ 161925 h 2047875"/>
                    <a:gd name="connsiteX88" fmla="*/ 1576388 w 2690813"/>
                    <a:gd name="connsiteY88" fmla="*/ 104775 h 2047875"/>
                    <a:gd name="connsiteX89" fmla="*/ 1581150 w 2690813"/>
                    <a:gd name="connsiteY89" fmla="*/ 57150 h 2047875"/>
                    <a:gd name="connsiteX90" fmla="*/ 1519238 w 2690813"/>
                    <a:gd name="connsiteY90" fmla="*/ 61913 h 2047875"/>
                    <a:gd name="connsiteX91" fmla="*/ 1476375 w 2690813"/>
                    <a:gd name="connsiteY91" fmla="*/ 47625 h 2047875"/>
                    <a:gd name="connsiteX92" fmla="*/ 1438275 w 2690813"/>
                    <a:gd name="connsiteY92" fmla="*/ 52388 h 2047875"/>
                    <a:gd name="connsiteX93" fmla="*/ 1400175 w 2690813"/>
                    <a:gd name="connsiteY93" fmla="*/ 52388 h 2047875"/>
                    <a:gd name="connsiteX94" fmla="*/ 1333500 w 2690813"/>
                    <a:gd name="connsiteY94" fmla="*/ 47625 h 2047875"/>
                    <a:gd name="connsiteX95" fmla="*/ 1290638 w 2690813"/>
                    <a:gd name="connsiteY95" fmla="*/ 52388 h 2047875"/>
                    <a:gd name="connsiteX96" fmla="*/ 1209675 w 2690813"/>
                    <a:gd name="connsiteY96" fmla="*/ 52388 h 2047875"/>
                    <a:gd name="connsiteX97" fmla="*/ 1171575 w 2690813"/>
                    <a:gd name="connsiteY97" fmla="*/ 66675 h 2047875"/>
                    <a:gd name="connsiteX98" fmla="*/ 1128713 w 2690813"/>
                    <a:gd name="connsiteY98" fmla="*/ 80963 h 2047875"/>
                    <a:gd name="connsiteX99" fmla="*/ 1062038 w 2690813"/>
                    <a:gd name="connsiteY99" fmla="*/ 95250 h 2047875"/>
                    <a:gd name="connsiteX100" fmla="*/ 1000125 w 2690813"/>
                    <a:gd name="connsiteY100" fmla="*/ 119063 h 2047875"/>
                    <a:gd name="connsiteX101" fmla="*/ 952500 w 2690813"/>
                    <a:gd name="connsiteY101" fmla="*/ 142875 h 2047875"/>
                    <a:gd name="connsiteX102" fmla="*/ 952500 w 2690813"/>
                    <a:gd name="connsiteY102" fmla="*/ 142875 h 2047875"/>
                    <a:gd name="connsiteX103" fmla="*/ 904875 w 2690813"/>
                    <a:gd name="connsiteY103" fmla="*/ 190500 h 2047875"/>
                    <a:gd name="connsiteX104" fmla="*/ 842963 w 2690813"/>
                    <a:gd name="connsiteY104" fmla="*/ 261938 h 2047875"/>
                    <a:gd name="connsiteX105" fmla="*/ 823913 w 2690813"/>
                    <a:gd name="connsiteY105" fmla="*/ 309563 h 2047875"/>
                    <a:gd name="connsiteX106" fmla="*/ 833438 w 2690813"/>
                    <a:gd name="connsiteY106" fmla="*/ 376238 h 2047875"/>
                    <a:gd name="connsiteX107" fmla="*/ 847725 w 2690813"/>
                    <a:gd name="connsiteY107" fmla="*/ 423863 h 2047875"/>
                    <a:gd name="connsiteX108" fmla="*/ 866775 w 2690813"/>
                    <a:gd name="connsiteY108" fmla="*/ 476250 h 2047875"/>
                    <a:gd name="connsiteX109" fmla="*/ 862013 w 2690813"/>
                    <a:gd name="connsiteY109" fmla="*/ 523875 h 2047875"/>
                    <a:gd name="connsiteX110" fmla="*/ 823913 w 2690813"/>
                    <a:gd name="connsiteY110" fmla="*/ 552450 h 2047875"/>
                    <a:gd name="connsiteX111" fmla="*/ 823913 w 2690813"/>
                    <a:gd name="connsiteY111" fmla="*/ 552450 h 2047875"/>
                    <a:gd name="connsiteX112" fmla="*/ 814388 w 2690813"/>
                    <a:gd name="connsiteY112" fmla="*/ 481013 h 2047875"/>
                    <a:gd name="connsiteX113" fmla="*/ 781050 w 2690813"/>
                    <a:gd name="connsiteY113" fmla="*/ 438150 h 2047875"/>
                    <a:gd name="connsiteX114" fmla="*/ 723900 w 2690813"/>
                    <a:gd name="connsiteY114" fmla="*/ 395288 h 2047875"/>
                    <a:gd name="connsiteX115" fmla="*/ 647700 w 2690813"/>
                    <a:gd name="connsiteY115" fmla="*/ 352425 h 2047875"/>
                    <a:gd name="connsiteX116" fmla="*/ 590550 w 2690813"/>
                    <a:gd name="connsiteY116" fmla="*/ 319088 h 2047875"/>
                    <a:gd name="connsiteX117" fmla="*/ 537809 w 2690813"/>
                    <a:gd name="connsiteY117" fmla="*/ 338138 h 2047875"/>
                    <a:gd name="connsiteX118" fmla="*/ 528289 w 2690813"/>
                    <a:gd name="connsiteY118" fmla="*/ 319088 h 2047875"/>
                    <a:gd name="connsiteX119" fmla="*/ 475934 w 2690813"/>
                    <a:gd name="connsiteY119" fmla="*/ 309563 h 2047875"/>
                    <a:gd name="connsiteX120" fmla="*/ 452135 w 2690813"/>
                    <a:gd name="connsiteY120" fmla="*/ 342900 h 2047875"/>
                    <a:gd name="connsiteX121" fmla="*/ 404538 w 2690813"/>
                    <a:gd name="connsiteY121" fmla="*/ 357188 h 2047875"/>
                    <a:gd name="connsiteX122" fmla="*/ 352181 w 2690813"/>
                    <a:gd name="connsiteY122" fmla="*/ 357188 h 2047875"/>
                    <a:gd name="connsiteX123" fmla="*/ 285581 w 2690813"/>
                    <a:gd name="connsiteY123" fmla="*/ 320675 h 2047875"/>
                    <a:gd name="connsiteX124" fmla="*/ 252228 w 2690813"/>
                    <a:gd name="connsiteY124" fmla="*/ 304801 h 2047875"/>
                    <a:gd name="connsiteX125" fmla="*/ 190500 w 2690813"/>
                    <a:gd name="connsiteY125" fmla="*/ 209550 h 2047875"/>
                    <a:gd name="connsiteX0" fmla="*/ 190500 w 2690813"/>
                    <a:gd name="connsiteY0" fmla="*/ 209550 h 2047875"/>
                    <a:gd name="connsiteX1" fmla="*/ 180868 w 2690813"/>
                    <a:gd name="connsiteY1" fmla="*/ 1109662 h 2047875"/>
                    <a:gd name="connsiteX2" fmla="*/ 204630 w 2690813"/>
                    <a:gd name="connsiteY2" fmla="*/ 1223962 h 2047875"/>
                    <a:gd name="connsiteX3" fmla="*/ 285452 w 2690813"/>
                    <a:gd name="connsiteY3" fmla="*/ 1390650 h 2047875"/>
                    <a:gd name="connsiteX4" fmla="*/ 280821 w 2690813"/>
                    <a:gd name="connsiteY4" fmla="*/ 1420813 h 2047875"/>
                    <a:gd name="connsiteX5" fmla="*/ 104678 w 2690813"/>
                    <a:gd name="connsiteY5" fmla="*/ 1695450 h 2047875"/>
                    <a:gd name="connsiteX6" fmla="*/ 0 w 2690813"/>
                    <a:gd name="connsiteY6" fmla="*/ 1866900 h 2047875"/>
                    <a:gd name="connsiteX7" fmla="*/ 142754 w 2690813"/>
                    <a:gd name="connsiteY7" fmla="*/ 2047875 h 2047875"/>
                    <a:gd name="connsiteX8" fmla="*/ 247468 w 2690813"/>
                    <a:gd name="connsiteY8" fmla="*/ 1976438 h 2047875"/>
                    <a:gd name="connsiteX9" fmla="*/ 261565 w 2690813"/>
                    <a:gd name="connsiteY9" fmla="*/ 1857375 h 2047875"/>
                    <a:gd name="connsiteX10" fmla="*/ 271121 w 2690813"/>
                    <a:gd name="connsiteY10" fmla="*/ 1873251 h 2047875"/>
                    <a:gd name="connsiteX11" fmla="*/ 290304 w 2690813"/>
                    <a:gd name="connsiteY11" fmla="*/ 1819275 h 2047875"/>
                    <a:gd name="connsiteX12" fmla="*/ 290513 w 2690813"/>
                    <a:gd name="connsiteY12" fmla="*/ 1776413 h 2047875"/>
                    <a:gd name="connsiteX13" fmla="*/ 333375 w 2690813"/>
                    <a:gd name="connsiteY13" fmla="*/ 1771650 h 2047875"/>
                    <a:gd name="connsiteX14" fmla="*/ 375749 w 2690813"/>
                    <a:gd name="connsiteY14" fmla="*/ 1685925 h 2047875"/>
                    <a:gd name="connsiteX15" fmla="*/ 489966 w 2690813"/>
                    <a:gd name="connsiteY15" fmla="*/ 1671638 h 2047875"/>
                    <a:gd name="connsiteX16" fmla="*/ 585162 w 2690813"/>
                    <a:gd name="connsiteY16" fmla="*/ 1657351 h 2047875"/>
                    <a:gd name="connsiteX17" fmla="*/ 670419 w 2690813"/>
                    <a:gd name="connsiteY17" fmla="*/ 1590675 h 2047875"/>
                    <a:gd name="connsiteX18" fmla="*/ 618463 w 2690813"/>
                    <a:gd name="connsiteY18" fmla="*/ 1552575 h 2047875"/>
                    <a:gd name="connsiteX19" fmla="*/ 613964 w 2690813"/>
                    <a:gd name="connsiteY19" fmla="*/ 1504950 h 2047875"/>
                    <a:gd name="connsiteX20" fmla="*/ 633003 w 2690813"/>
                    <a:gd name="connsiteY20" fmla="*/ 1504950 h 2047875"/>
                    <a:gd name="connsiteX21" fmla="*/ 633002 w 2690813"/>
                    <a:gd name="connsiteY21" fmla="*/ 1490663 h 2047875"/>
                    <a:gd name="connsiteX22" fmla="*/ 628244 w 2690813"/>
                    <a:gd name="connsiteY22" fmla="*/ 1447800 h 2047875"/>
                    <a:gd name="connsiteX23" fmla="*/ 647318 w 2690813"/>
                    <a:gd name="connsiteY23" fmla="*/ 1420813 h 2047875"/>
                    <a:gd name="connsiteX24" fmla="*/ 656837 w 2690813"/>
                    <a:gd name="connsiteY24" fmla="*/ 1392238 h 2047875"/>
                    <a:gd name="connsiteX25" fmla="*/ 666321 w 2690813"/>
                    <a:gd name="connsiteY25" fmla="*/ 1347788 h 2047875"/>
                    <a:gd name="connsiteX26" fmla="*/ 628279 w 2690813"/>
                    <a:gd name="connsiteY26" fmla="*/ 1349375 h 2047875"/>
                    <a:gd name="connsiteX27" fmla="*/ 652042 w 2690813"/>
                    <a:gd name="connsiteY27" fmla="*/ 1347788 h 2047875"/>
                    <a:gd name="connsiteX28" fmla="*/ 656801 w 2690813"/>
                    <a:gd name="connsiteY28" fmla="*/ 1300162 h 2047875"/>
                    <a:gd name="connsiteX29" fmla="*/ 647282 w 2690813"/>
                    <a:gd name="connsiteY29" fmla="*/ 1266825 h 2047875"/>
                    <a:gd name="connsiteX30" fmla="*/ 671081 w 2690813"/>
                    <a:gd name="connsiteY30" fmla="*/ 1223963 h 2047875"/>
                    <a:gd name="connsiteX31" fmla="*/ 647283 w 2690813"/>
                    <a:gd name="connsiteY31" fmla="*/ 1185863 h 2047875"/>
                    <a:gd name="connsiteX32" fmla="*/ 656802 w 2690813"/>
                    <a:gd name="connsiteY32" fmla="*/ 1114425 h 2047875"/>
                    <a:gd name="connsiteX33" fmla="*/ 657225 w 2690813"/>
                    <a:gd name="connsiteY33" fmla="*/ 952500 h 2047875"/>
                    <a:gd name="connsiteX34" fmla="*/ 633413 w 2690813"/>
                    <a:gd name="connsiteY34" fmla="*/ 890588 h 2047875"/>
                    <a:gd name="connsiteX35" fmla="*/ 652463 w 2690813"/>
                    <a:gd name="connsiteY35" fmla="*/ 842963 h 2047875"/>
                    <a:gd name="connsiteX36" fmla="*/ 704850 w 2690813"/>
                    <a:gd name="connsiteY36" fmla="*/ 757238 h 2047875"/>
                    <a:gd name="connsiteX37" fmla="*/ 809625 w 2690813"/>
                    <a:gd name="connsiteY37" fmla="*/ 657225 h 2047875"/>
                    <a:gd name="connsiteX38" fmla="*/ 923925 w 2690813"/>
                    <a:gd name="connsiteY38" fmla="*/ 671513 h 2047875"/>
                    <a:gd name="connsiteX39" fmla="*/ 951902 w 2690813"/>
                    <a:gd name="connsiteY39" fmla="*/ 676275 h 2047875"/>
                    <a:gd name="connsiteX40" fmla="*/ 985221 w 2690813"/>
                    <a:gd name="connsiteY40" fmla="*/ 695325 h 2047875"/>
                    <a:gd name="connsiteX41" fmla="*/ 1004259 w 2690813"/>
                    <a:gd name="connsiteY41" fmla="*/ 733425 h 2047875"/>
                    <a:gd name="connsiteX42" fmla="*/ 1113733 w 2690813"/>
                    <a:gd name="connsiteY42" fmla="*/ 838200 h 2047875"/>
                    <a:gd name="connsiteX43" fmla="*/ 1143000 w 2690813"/>
                    <a:gd name="connsiteY43" fmla="*/ 838200 h 2047875"/>
                    <a:gd name="connsiteX44" fmla="*/ 1181100 w 2690813"/>
                    <a:gd name="connsiteY44" fmla="*/ 790575 h 2047875"/>
                    <a:gd name="connsiteX45" fmla="*/ 1223963 w 2690813"/>
                    <a:gd name="connsiteY45" fmla="*/ 742950 h 2047875"/>
                    <a:gd name="connsiteX46" fmla="*/ 1228725 w 2690813"/>
                    <a:gd name="connsiteY46" fmla="*/ 723900 h 2047875"/>
                    <a:gd name="connsiteX47" fmla="*/ 1276350 w 2690813"/>
                    <a:gd name="connsiteY47" fmla="*/ 671513 h 2047875"/>
                    <a:gd name="connsiteX48" fmla="*/ 1290638 w 2690813"/>
                    <a:gd name="connsiteY48" fmla="*/ 642938 h 2047875"/>
                    <a:gd name="connsiteX49" fmla="*/ 1304925 w 2690813"/>
                    <a:gd name="connsiteY49" fmla="*/ 609600 h 2047875"/>
                    <a:gd name="connsiteX50" fmla="*/ 1300163 w 2690813"/>
                    <a:gd name="connsiteY50" fmla="*/ 547688 h 2047875"/>
                    <a:gd name="connsiteX51" fmla="*/ 1357313 w 2690813"/>
                    <a:gd name="connsiteY51" fmla="*/ 490538 h 2047875"/>
                    <a:gd name="connsiteX52" fmla="*/ 1414463 w 2690813"/>
                    <a:gd name="connsiteY52" fmla="*/ 485775 h 2047875"/>
                    <a:gd name="connsiteX53" fmla="*/ 1471613 w 2690813"/>
                    <a:gd name="connsiteY53" fmla="*/ 509588 h 2047875"/>
                    <a:gd name="connsiteX54" fmla="*/ 1524000 w 2690813"/>
                    <a:gd name="connsiteY54" fmla="*/ 538163 h 2047875"/>
                    <a:gd name="connsiteX55" fmla="*/ 1633538 w 2690813"/>
                    <a:gd name="connsiteY55" fmla="*/ 595313 h 2047875"/>
                    <a:gd name="connsiteX56" fmla="*/ 1662113 w 2690813"/>
                    <a:gd name="connsiteY56" fmla="*/ 638175 h 2047875"/>
                    <a:gd name="connsiteX57" fmla="*/ 1671638 w 2690813"/>
                    <a:gd name="connsiteY57" fmla="*/ 661988 h 2047875"/>
                    <a:gd name="connsiteX58" fmla="*/ 1694414 w 2690813"/>
                    <a:gd name="connsiteY58" fmla="*/ 647701 h 2047875"/>
                    <a:gd name="connsiteX59" fmla="*/ 1799129 w 2690813"/>
                    <a:gd name="connsiteY59" fmla="*/ 747713 h 2047875"/>
                    <a:gd name="connsiteX60" fmla="*/ 1919288 w 2690813"/>
                    <a:gd name="connsiteY60" fmla="*/ 676275 h 2047875"/>
                    <a:gd name="connsiteX61" fmla="*/ 2100263 w 2690813"/>
                    <a:gd name="connsiteY61" fmla="*/ 652463 h 2047875"/>
                    <a:gd name="connsiteX62" fmla="*/ 2370291 w 2690813"/>
                    <a:gd name="connsiteY62" fmla="*/ 790575 h 2047875"/>
                    <a:gd name="connsiteX63" fmla="*/ 2479764 w 2690813"/>
                    <a:gd name="connsiteY63" fmla="*/ 790575 h 2047875"/>
                    <a:gd name="connsiteX64" fmla="*/ 2614613 w 2690813"/>
                    <a:gd name="connsiteY64" fmla="*/ 866775 h 2047875"/>
                    <a:gd name="connsiteX65" fmla="*/ 2690813 w 2690813"/>
                    <a:gd name="connsiteY65" fmla="*/ 885825 h 2047875"/>
                    <a:gd name="connsiteX66" fmla="*/ 2500313 w 2690813"/>
                    <a:gd name="connsiteY66" fmla="*/ 790575 h 2047875"/>
                    <a:gd name="connsiteX67" fmla="*/ 2446447 w 2690813"/>
                    <a:gd name="connsiteY67" fmla="*/ 600076 h 2047875"/>
                    <a:gd name="connsiteX68" fmla="*/ 2460725 w 2690813"/>
                    <a:gd name="connsiteY68" fmla="*/ 614363 h 2047875"/>
                    <a:gd name="connsiteX69" fmla="*/ 2422647 w 2690813"/>
                    <a:gd name="connsiteY69" fmla="*/ 571500 h 2047875"/>
                    <a:gd name="connsiteX70" fmla="*/ 2424113 w 2690813"/>
                    <a:gd name="connsiteY70" fmla="*/ 485775 h 2047875"/>
                    <a:gd name="connsiteX71" fmla="*/ 2443163 w 2690813"/>
                    <a:gd name="connsiteY71" fmla="*/ 285750 h 2047875"/>
                    <a:gd name="connsiteX72" fmla="*/ 2376488 w 2690813"/>
                    <a:gd name="connsiteY72" fmla="*/ 109538 h 2047875"/>
                    <a:gd name="connsiteX73" fmla="*/ 2346492 w 2690813"/>
                    <a:gd name="connsiteY73" fmla="*/ 95250 h 2047875"/>
                    <a:gd name="connsiteX74" fmla="*/ 2284616 w 2690813"/>
                    <a:gd name="connsiteY74" fmla="*/ 71437 h 2047875"/>
                    <a:gd name="connsiteX75" fmla="*/ 2224088 w 2690813"/>
                    <a:gd name="connsiteY75" fmla="*/ 0 h 2047875"/>
                    <a:gd name="connsiteX76" fmla="*/ 2100263 w 2690813"/>
                    <a:gd name="connsiteY76" fmla="*/ 9525 h 2047875"/>
                    <a:gd name="connsiteX77" fmla="*/ 2043113 w 2690813"/>
                    <a:gd name="connsiteY77" fmla="*/ 23813 h 2047875"/>
                    <a:gd name="connsiteX78" fmla="*/ 1981200 w 2690813"/>
                    <a:gd name="connsiteY78" fmla="*/ 23813 h 2047875"/>
                    <a:gd name="connsiteX79" fmla="*/ 1933575 w 2690813"/>
                    <a:gd name="connsiteY79" fmla="*/ 61913 h 2047875"/>
                    <a:gd name="connsiteX80" fmla="*/ 1881188 w 2690813"/>
                    <a:gd name="connsiteY80" fmla="*/ 95250 h 2047875"/>
                    <a:gd name="connsiteX81" fmla="*/ 1885950 w 2690813"/>
                    <a:gd name="connsiteY81" fmla="*/ 142875 h 2047875"/>
                    <a:gd name="connsiteX82" fmla="*/ 1900238 w 2690813"/>
                    <a:gd name="connsiteY82" fmla="*/ 185738 h 2047875"/>
                    <a:gd name="connsiteX83" fmla="*/ 1809750 w 2690813"/>
                    <a:gd name="connsiteY83" fmla="*/ 200025 h 2047875"/>
                    <a:gd name="connsiteX84" fmla="*/ 1752600 w 2690813"/>
                    <a:gd name="connsiteY84" fmla="*/ 228600 h 2047875"/>
                    <a:gd name="connsiteX85" fmla="*/ 1685925 w 2690813"/>
                    <a:gd name="connsiteY85" fmla="*/ 233363 h 2047875"/>
                    <a:gd name="connsiteX86" fmla="*/ 1614488 w 2690813"/>
                    <a:gd name="connsiteY86" fmla="*/ 219075 h 2047875"/>
                    <a:gd name="connsiteX87" fmla="*/ 1566863 w 2690813"/>
                    <a:gd name="connsiteY87" fmla="*/ 161925 h 2047875"/>
                    <a:gd name="connsiteX88" fmla="*/ 1576388 w 2690813"/>
                    <a:gd name="connsiteY88" fmla="*/ 104775 h 2047875"/>
                    <a:gd name="connsiteX89" fmla="*/ 1581150 w 2690813"/>
                    <a:gd name="connsiteY89" fmla="*/ 57150 h 2047875"/>
                    <a:gd name="connsiteX90" fmla="*/ 1519238 w 2690813"/>
                    <a:gd name="connsiteY90" fmla="*/ 61913 h 2047875"/>
                    <a:gd name="connsiteX91" fmla="*/ 1476375 w 2690813"/>
                    <a:gd name="connsiteY91" fmla="*/ 47625 h 2047875"/>
                    <a:gd name="connsiteX92" fmla="*/ 1438275 w 2690813"/>
                    <a:gd name="connsiteY92" fmla="*/ 52388 h 2047875"/>
                    <a:gd name="connsiteX93" fmla="*/ 1400175 w 2690813"/>
                    <a:gd name="connsiteY93" fmla="*/ 52388 h 2047875"/>
                    <a:gd name="connsiteX94" fmla="*/ 1333500 w 2690813"/>
                    <a:gd name="connsiteY94" fmla="*/ 47625 h 2047875"/>
                    <a:gd name="connsiteX95" fmla="*/ 1290638 w 2690813"/>
                    <a:gd name="connsiteY95" fmla="*/ 52388 h 2047875"/>
                    <a:gd name="connsiteX96" fmla="*/ 1209675 w 2690813"/>
                    <a:gd name="connsiteY96" fmla="*/ 52388 h 2047875"/>
                    <a:gd name="connsiteX97" fmla="*/ 1171575 w 2690813"/>
                    <a:gd name="connsiteY97" fmla="*/ 66675 h 2047875"/>
                    <a:gd name="connsiteX98" fmla="*/ 1128713 w 2690813"/>
                    <a:gd name="connsiteY98" fmla="*/ 80963 h 2047875"/>
                    <a:gd name="connsiteX99" fmla="*/ 1062038 w 2690813"/>
                    <a:gd name="connsiteY99" fmla="*/ 95250 h 2047875"/>
                    <a:gd name="connsiteX100" fmla="*/ 1000125 w 2690813"/>
                    <a:gd name="connsiteY100" fmla="*/ 119063 h 2047875"/>
                    <a:gd name="connsiteX101" fmla="*/ 952500 w 2690813"/>
                    <a:gd name="connsiteY101" fmla="*/ 142875 h 2047875"/>
                    <a:gd name="connsiteX102" fmla="*/ 952500 w 2690813"/>
                    <a:gd name="connsiteY102" fmla="*/ 142875 h 2047875"/>
                    <a:gd name="connsiteX103" fmla="*/ 904875 w 2690813"/>
                    <a:gd name="connsiteY103" fmla="*/ 190500 h 2047875"/>
                    <a:gd name="connsiteX104" fmla="*/ 842963 w 2690813"/>
                    <a:gd name="connsiteY104" fmla="*/ 261938 h 2047875"/>
                    <a:gd name="connsiteX105" fmla="*/ 823913 w 2690813"/>
                    <a:gd name="connsiteY105" fmla="*/ 309563 h 2047875"/>
                    <a:gd name="connsiteX106" fmla="*/ 833438 w 2690813"/>
                    <a:gd name="connsiteY106" fmla="*/ 376238 h 2047875"/>
                    <a:gd name="connsiteX107" fmla="*/ 847725 w 2690813"/>
                    <a:gd name="connsiteY107" fmla="*/ 423863 h 2047875"/>
                    <a:gd name="connsiteX108" fmla="*/ 866775 w 2690813"/>
                    <a:gd name="connsiteY108" fmla="*/ 476250 h 2047875"/>
                    <a:gd name="connsiteX109" fmla="*/ 862013 w 2690813"/>
                    <a:gd name="connsiteY109" fmla="*/ 523875 h 2047875"/>
                    <a:gd name="connsiteX110" fmla="*/ 823913 w 2690813"/>
                    <a:gd name="connsiteY110" fmla="*/ 552450 h 2047875"/>
                    <a:gd name="connsiteX111" fmla="*/ 823913 w 2690813"/>
                    <a:gd name="connsiteY111" fmla="*/ 552450 h 2047875"/>
                    <a:gd name="connsiteX112" fmla="*/ 814388 w 2690813"/>
                    <a:gd name="connsiteY112" fmla="*/ 481013 h 2047875"/>
                    <a:gd name="connsiteX113" fmla="*/ 781050 w 2690813"/>
                    <a:gd name="connsiteY113" fmla="*/ 438150 h 2047875"/>
                    <a:gd name="connsiteX114" fmla="*/ 723900 w 2690813"/>
                    <a:gd name="connsiteY114" fmla="*/ 395288 h 2047875"/>
                    <a:gd name="connsiteX115" fmla="*/ 647700 w 2690813"/>
                    <a:gd name="connsiteY115" fmla="*/ 352425 h 2047875"/>
                    <a:gd name="connsiteX116" fmla="*/ 590550 w 2690813"/>
                    <a:gd name="connsiteY116" fmla="*/ 319088 h 2047875"/>
                    <a:gd name="connsiteX117" fmla="*/ 537809 w 2690813"/>
                    <a:gd name="connsiteY117" fmla="*/ 338138 h 2047875"/>
                    <a:gd name="connsiteX118" fmla="*/ 528289 w 2690813"/>
                    <a:gd name="connsiteY118" fmla="*/ 319088 h 2047875"/>
                    <a:gd name="connsiteX119" fmla="*/ 475934 w 2690813"/>
                    <a:gd name="connsiteY119" fmla="*/ 309563 h 2047875"/>
                    <a:gd name="connsiteX120" fmla="*/ 452135 w 2690813"/>
                    <a:gd name="connsiteY120" fmla="*/ 342900 h 2047875"/>
                    <a:gd name="connsiteX121" fmla="*/ 404538 w 2690813"/>
                    <a:gd name="connsiteY121" fmla="*/ 357188 h 2047875"/>
                    <a:gd name="connsiteX122" fmla="*/ 352181 w 2690813"/>
                    <a:gd name="connsiteY122" fmla="*/ 357188 h 2047875"/>
                    <a:gd name="connsiteX123" fmla="*/ 285581 w 2690813"/>
                    <a:gd name="connsiteY123" fmla="*/ 320675 h 2047875"/>
                    <a:gd name="connsiteX124" fmla="*/ 252228 w 2690813"/>
                    <a:gd name="connsiteY124" fmla="*/ 304801 h 2047875"/>
                    <a:gd name="connsiteX125" fmla="*/ 190500 w 2690813"/>
                    <a:gd name="connsiteY125" fmla="*/ 209550 h 2047875"/>
                    <a:gd name="connsiteX0" fmla="*/ 190500 w 2690813"/>
                    <a:gd name="connsiteY0" fmla="*/ 209550 h 2047875"/>
                    <a:gd name="connsiteX1" fmla="*/ 180868 w 2690813"/>
                    <a:gd name="connsiteY1" fmla="*/ 1109662 h 2047875"/>
                    <a:gd name="connsiteX2" fmla="*/ 204630 w 2690813"/>
                    <a:gd name="connsiteY2" fmla="*/ 1223962 h 2047875"/>
                    <a:gd name="connsiteX3" fmla="*/ 285452 w 2690813"/>
                    <a:gd name="connsiteY3" fmla="*/ 1390650 h 2047875"/>
                    <a:gd name="connsiteX4" fmla="*/ 280821 w 2690813"/>
                    <a:gd name="connsiteY4" fmla="*/ 1420813 h 2047875"/>
                    <a:gd name="connsiteX5" fmla="*/ 333082 w 2690813"/>
                    <a:gd name="connsiteY5" fmla="*/ 1557338 h 2047875"/>
                    <a:gd name="connsiteX6" fmla="*/ 0 w 2690813"/>
                    <a:gd name="connsiteY6" fmla="*/ 1866900 h 2047875"/>
                    <a:gd name="connsiteX7" fmla="*/ 142754 w 2690813"/>
                    <a:gd name="connsiteY7" fmla="*/ 2047875 h 2047875"/>
                    <a:gd name="connsiteX8" fmla="*/ 247468 w 2690813"/>
                    <a:gd name="connsiteY8" fmla="*/ 1976438 h 2047875"/>
                    <a:gd name="connsiteX9" fmla="*/ 261565 w 2690813"/>
                    <a:gd name="connsiteY9" fmla="*/ 1857375 h 2047875"/>
                    <a:gd name="connsiteX10" fmla="*/ 271121 w 2690813"/>
                    <a:gd name="connsiteY10" fmla="*/ 1873251 h 2047875"/>
                    <a:gd name="connsiteX11" fmla="*/ 290304 w 2690813"/>
                    <a:gd name="connsiteY11" fmla="*/ 1819275 h 2047875"/>
                    <a:gd name="connsiteX12" fmla="*/ 290513 w 2690813"/>
                    <a:gd name="connsiteY12" fmla="*/ 1776413 h 2047875"/>
                    <a:gd name="connsiteX13" fmla="*/ 333375 w 2690813"/>
                    <a:gd name="connsiteY13" fmla="*/ 1771650 h 2047875"/>
                    <a:gd name="connsiteX14" fmla="*/ 375749 w 2690813"/>
                    <a:gd name="connsiteY14" fmla="*/ 1685925 h 2047875"/>
                    <a:gd name="connsiteX15" fmla="*/ 489966 w 2690813"/>
                    <a:gd name="connsiteY15" fmla="*/ 1671638 h 2047875"/>
                    <a:gd name="connsiteX16" fmla="*/ 585162 w 2690813"/>
                    <a:gd name="connsiteY16" fmla="*/ 1657351 h 2047875"/>
                    <a:gd name="connsiteX17" fmla="*/ 670419 w 2690813"/>
                    <a:gd name="connsiteY17" fmla="*/ 1590675 h 2047875"/>
                    <a:gd name="connsiteX18" fmla="*/ 618463 w 2690813"/>
                    <a:gd name="connsiteY18" fmla="*/ 1552575 h 2047875"/>
                    <a:gd name="connsiteX19" fmla="*/ 613964 w 2690813"/>
                    <a:gd name="connsiteY19" fmla="*/ 1504950 h 2047875"/>
                    <a:gd name="connsiteX20" fmla="*/ 633003 w 2690813"/>
                    <a:gd name="connsiteY20" fmla="*/ 1504950 h 2047875"/>
                    <a:gd name="connsiteX21" fmla="*/ 633002 w 2690813"/>
                    <a:gd name="connsiteY21" fmla="*/ 1490663 h 2047875"/>
                    <a:gd name="connsiteX22" fmla="*/ 628244 w 2690813"/>
                    <a:gd name="connsiteY22" fmla="*/ 1447800 h 2047875"/>
                    <a:gd name="connsiteX23" fmla="*/ 647318 w 2690813"/>
                    <a:gd name="connsiteY23" fmla="*/ 1420813 h 2047875"/>
                    <a:gd name="connsiteX24" fmla="*/ 656837 w 2690813"/>
                    <a:gd name="connsiteY24" fmla="*/ 1392238 h 2047875"/>
                    <a:gd name="connsiteX25" fmla="*/ 666321 w 2690813"/>
                    <a:gd name="connsiteY25" fmla="*/ 1347788 h 2047875"/>
                    <a:gd name="connsiteX26" fmla="*/ 628279 w 2690813"/>
                    <a:gd name="connsiteY26" fmla="*/ 1349375 h 2047875"/>
                    <a:gd name="connsiteX27" fmla="*/ 652042 w 2690813"/>
                    <a:gd name="connsiteY27" fmla="*/ 1347788 h 2047875"/>
                    <a:gd name="connsiteX28" fmla="*/ 656801 w 2690813"/>
                    <a:gd name="connsiteY28" fmla="*/ 1300162 h 2047875"/>
                    <a:gd name="connsiteX29" fmla="*/ 647282 w 2690813"/>
                    <a:gd name="connsiteY29" fmla="*/ 1266825 h 2047875"/>
                    <a:gd name="connsiteX30" fmla="*/ 671081 w 2690813"/>
                    <a:gd name="connsiteY30" fmla="*/ 1223963 h 2047875"/>
                    <a:gd name="connsiteX31" fmla="*/ 647283 w 2690813"/>
                    <a:gd name="connsiteY31" fmla="*/ 1185863 h 2047875"/>
                    <a:gd name="connsiteX32" fmla="*/ 656802 w 2690813"/>
                    <a:gd name="connsiteY32" fmla="*/ 1114425 h 2047875"/>
                    <a:gd name="connsiteX33" fmla="*/ 657225 w 2690813"/>
                    <a:gd name="connsiteY33" fmla="*/ 952500 h 2047875"/>
                    <a:gd name="connsiteX34" fmla="*/ 633413 w 2690813"/>
                    <a:gd name="connsiteY34" fmla="*/ 890588 h 2047875"/>
                    <a:gd name="connsiteX35" fmla="*/ 652463 w 2690813"/>
                    <a:gd name="connsiteY35" fmla="*/ 842963 h 2047875"/>
                    <a:gd name="connsiteX36" fmla="*/ 704850 w 2690813"/>
                    <a:gd name="connsiteY36" fmla="*/ 757238 h 2047875"/>
                    <a:gd name="connsiteX37" fmla="*/ 809625 w 2690813"/>
                    <a:gd name="connsiteY37" fmla="*/ 657225 h 2047875"/>
                    <a:gd name="connsiteX38" fmla="*/ 923925 w 2690813"/>
                    <a:gd name="connsiteY38" fmla="*/ 671513 h 2047875"/>
                    <a:gd name="connsiteX39" fmla="*/ 951902 w 2690813"/>
                    <a:gd name="connsiteY39" fmla="*/ 676275 h 2047875"/>
                    <a:gd name="connsiteX40" fmla="*/ 985221 w 2690813"/>
                    <a:gd name="connsiteY40" fmla="*/ 695325 h 2047875"/>
                    <a:gd name="connsiteX41" fmla="*/ 1004259 w 2690813"/>
                    <a:gd name="connsiteY41" fmla="*/ 733425 h 2047875"/>
                    <a:gd name="connsiteX42" fmla="*/ 1113733 w 2690813"/>
                    <a:gd name="connsiteY42" fmla="*/ 838200 h 2047875"/>
                    <a:gd name="connsiteX43" fmla="*/ 1143000 w 2690813"/>
                    <a:gd name="connsiteY43" fmla="*/ 838200 h 2047875"/>
                    <a:gd name="connsiteX44" fmla="*/ 1181100 w 2690813"/>
                    <a:gd name="connsiteY44" fmla="*/ 790575 h 2047875"/>
                    <a:gd name="connsiteX45" fmla="*/ 1223963 w 2690813"/>
                    <a:gd name="connsiteY45" fmla="*/ 742950 h 2047875"/>
                    <a:gd name="connsiteX46" fmla="*/ 1228725 w 2690813"/>
                    <a:gd name="connsiteY46" fmla="*/ 723900 h 2047875"/>
                    <a:gd name="connsiteX47" fmla="*/ 1276350 w 2690813"/>
                    <a:gd name="connsiteY47" fmla="*/ 671513 h 2047875"/>
                    <a:gd name="connsiteX48" fmla="*/ 1290638 w 2690813"/>
                    <a:gd name="connsiteY48" fmla="*/ 642938 h 2047875"/>
                    <a:gd name="connsiteX49" fmla="*/ 1304925 w 2690813"/>
                    <a:gd name="connsiteY49" fmla="*/ 609600 h 2047875"/>
                    <a:gd name="connsiteX50" fmla="*/ 1300163 w 2690813"/>
                    <a:gd name="connsiteY50" fmla="*/ 547688 h 2047875"/>
                    <a:gd name="connsiteX51" fmla="*/ 1357313 w 2690813"/>
                    <a:gd name="connsiteY51" fmla="*/ 490538 h 2047875"/>
                    <a:gd name="connsiteX52" fmla="*/ 1414463 w 2690813"/>
                    <a:gd name="connsiteY52" fmla="*/ 485775 h 2047875"/>
                    <a:gd name="connsiteX53" fmla="*/ 1471613 w 2690813"/>
                    <a:gd name="connsiteY53" fmla="*/ 509588 h 2047875"/>
                    <a:gd name="connsiteX54" fmla="*/ 1524000 w 2690813"/>
                    <a:gd name="connsiteY54" fmla="*/ 538163 h 2047875"/>
                    <a:gd name="connsiteX55" fmla="*/ 1633538 w 2690813"/>
                    <a:gd name="connsiteY55" fmla="*/ 595313 h 2047875"/>
                    <a:gd name="connsiteX56" fmla="*/ 1662113 w 2690813"/>
                    <a:gd name="connsiteY56" fmla="*/ 638175 h 2047875"/>
                    <a:gd name="connsiteX57" fmla="*/ 1671638 w 2690813"/>
                    <a:gd name="connsiteY57" fmla="*/ 661988 h 2047875"/>
                    <a:gd name="connsiteX58" fmla="*/ 1694414 w 2690813"/>
                    <a:gd name="connsiteY58" fmla="*/ 647701 h 2047875"/>
                    <a:gd name="connsiteX59" fmla="*/ 1799129 w 2690813"/>
                    <a:gd name="connsiteY59" fmla="*/ 747713 h 2047875"/>
                    <a:gd name="connsiteX60" fmla="*/ 1919288 w 2690813"/>
                    <a:gd name="connsiteY60" fmla="*/ 676275 h 2047875"/>
                    <a:gd name="connsiteX61" fmla="*/ 2100263 w 2690813"/>
                    <a:gd name="connsiteY61" fmla="*/ 652463 h 2047875"/>
                    <a:gd name="connsiteX62" fmla="*/ 2370291 w 2690813"/>
                    <a:gd name="connsiteY62" fmla="*/ 790575 h 2047875"/>
                    <a:gd name="connsiteX63" fmla="*/ 2479764 w 2690813"/>
                    <a:gd name="connsiteY63" fmla="*/ 790575 h 2047875"/>
                    <a:gd name="connsiteX64" fmla="*/ 2614613 w 2690813"/>
                    <a:gd name="connsiteY64" fmla="*/ 866775 h 2047875"/>
                    <a:gd name="connsiteX65" fmla="*/ 2690813 w 2690813"/>
                    <a:gd name="connsiteY65" fmla="*/ 885825 h 2047875"/>
                    <a:gd name="connsiteX66" fmla="*/ 2500313 w 2690813"/>
                    <a:gd name="connsiteY66" fmla="*/ 790575 h 2047875"/>
                    <a:gd name="connsiteX67" fmla="*/ 2446447 w 2690813"/>
                    <a:gd name="connsiteY67" fmla="*/ 600076 h 2047875"/>
                    <a:gd name="connsiteX68" fmla="*/ 2460725 w 2690813"/>
                    <a:gd name="connsiteY68" fmla="*/ 614363 h 2047875"/>
                    <a:gd name="connsiteX69" fmla="*/ 2422647 w 2690813"/>
                    <a:gd name="connsiteY69" fmla="*/ 571500 h 2047875"/>
                    <a:gd name="connsiteX70" fmla="*/ 2424113 w 2690813"/>
                    <a:gd name="connsiteY70" fmla="*/ 485775 h 2047875"/>
                    <a:gd name="connsiteX71" fmla="*/ 2443163 w 2690813"/>
                    <a:gd name="connsiteY71" fmla="*/ 285750 h 2047875"/>
                    <a:gd name="connsiteX72" fmla="*/ 2376488 w 2690813"/>
                    <a:gd name="connsiteY72" fmla="*/ 109538 h 2047875"/>
                    <a:gd name="connsiteX73" fmla="*/ 2346492 w 2690813"/>
                    <a:gd name="connsiteY73" fmla="*/ 95250 h 2047875"/>
                    <a:gd name="connsiteX74" fmla="*/ 2284616 w 2690813"/>
                    <a:gd name="connsiteY74" fmla="*/ 71437 h 2047875"/>
                    <a:gd name="connsiteX75" fmla="*/ 2224088 w 2690813"/>
                    <a:gd name="connsiteY75" fmla="*/ 0 h 2047875"/>
                    <a:gd name="connsiteX76" fmla="*/ 2100263 w 2690813"/>
                    <a:gd name="connsiteY76" fmla="*/ 9525 h 2047875"/>
                    <a:gd name="connsiteX77" fmla="*/ 2043113 w 2690813"/>
                    <a:gd name="connsiteY77" fmla="*/ 23813 h 2047875"/>
                    <a:gd name="connsiteX78" fmla="*/ 1981200 w 2690813"/>
                    <a:gd name="connsiteY78" fmla="*/ 23813 h 2047875"/>
                    <a:gd name="connsiteX79" fmla="*/ 1933575 w 2690813"/>
                    <a:gd name="connsiteY79" fmla="*/ 61913 h 2047875"/>
                    <a:gd name="connsiteX80" fmla="*/ 1881188 w 2690813"/>
                    <a:gd name="connsiteY80" fmla="*/ 95250 h 2047875"/>
                    <a:gd name="connsiteX81" fmla="*/ 1885950 w 2690813"/>
                    <a:gd name="connsiteY81" fmla="*/ 142875 h 2047875"/>
                    <a:gd name="connsiteX82" fmla="*/ 1900238 w 2690813"/>
                    <a:gd name="connsiteY82" fmla="*/ 185738 h 2047875"/>
                    <a:gd name="connsiteX83" fmla="*/ 1809750 w 2690813"/>
                    <a:gd name="connsiteY83" fmla="*/ 200025 h 2047875"/>
                    <a:gd name="connsiteX84" fmla="*/ 1752600 w 2690813"/>
                    <a:gd name="connsiteY84" fmla="*/ 228600 h 2047875"/>
                    <a:gd name="connsiteX85" fmla="*/ 1685925 w 2690813"/>
                    <a:gd name="connsiteY85" fmla="*/ 233363 h 2047875"/>
                    <a:gd name="connsiteX86" fmla="*/ 1614488 w 2690813"/>
                    <a:gd name="connsiteY86" fmla="*/ 219075 h 2047875"/>
                    <a:gd name="connsiteX87" fmla="*/ 1566863 w 2690813"/>
                    <a:gd name="connsiteY87" fmla="*/ 161925 h 2047875"/>
                    <a:gd name="connsiteX88" fmla="*/ 1576388 w 2690813"/>
                    <a:gd name="connsiteY88" fmla="*/ 104775 h 2047875"/>
                    <a:gd name="connsiteX89" fmla="*/ 1581150 w 2690813"/>
                    <a:gd name="connsiteY89" fmla="*/ 57150 h 2047875"/>
                    <a:gd name="connsiteX90" fmla="*/ 1519238 w 2690813"/>
                    <a:gd name="connsiteY90" fmla="*/ 61913 h 2047875"/>
                    <a:gd name="connsiteX91" fmla="*/ 1476375 w 2690813"/>
                    <a:gd name="connsiteY91" fmla="*/ 47625 h 2047875"/>
                    <a:gd name="connsiteX92" fmla="*/ 1438275 w 2690813"/>
                    <a:gd name="connsiteY92" fmla="*/ 52388 h 2047875"/>
                    <a:gd name="connsiteX93" fmla="*/ 1400175 w 2690813"/>
                    <a:gd name="connsiteY93" fmla="*/ 52388 h 2047875"/>
                    <a:gd name="connsiteX94" fmla="*/ 1333500 w 2690813"/>
                    <a:gd name="connsiteY94" fmla="*/ 47625 h 2047875"/>
                    <a:gd name="connsiteX95" fmla="*/ 1290638 w 2690813"/>
                    <a:gd name="connsiteY95" fmla="*/ 52388 h 2047875"/>
                    <a:gd name="connsiteX96" fmla="*/ 1209675 w 2690813"/>
                    <a:gd name="connsiteY96" fmla="*/ 52388 h 2047875"/>
                    <a:gd name="connsiteX97" fmla="*/ 1171575 w 2690813"/>
                    <a:gd name="connsiteY97" fmla="*/ 66675 h 2047875"/>
                    <a:gd name="connsiteX98" fmla="*/ 1128713 w 2690813"/>
                    <a:gd name="connsiteY98" fmla="*/ 80963 h 2047875"/>
                    <a:gd name="connsiteX99" fmla="*/ 1062038 w 2690813"/>
                    <a:gd name="connsiteY99" fmla="*/ 95250 h 2047875"/>
                    <a:gd name="connsiteX100" fmla="*/ 1000125 w 2690813"/>
                    <a:gd name="connsiteY100" fmla="*/ 119063 h 2047875"/>
                    <a:gd name="connsiteX101" fmla="*/ 952500 w 2690813"/>
                    <a:gd name="connsiteY101" fmla="*/ 142875 h 2047875"/>
                    <a:gd name="connsiteX102" fmla="*/ 952500 w 2690813"/>
                    <a:gd name="connsiteY102" fmla="*/ 142875 h 2047875"/>
                    <a:gd name="connsiteX103" fmla="*/ 904875 w 2690813"/>
                    <a:gd name="connsiteY103" fmla="*/ 190500 h 2047875"/>
                    <a:gd name="connsiteX104" fmla="*/ 842963 w 2690813"/>
                    <a:gd name="connsiteY104" fmla="*/ 261938 h 2047875"/>
                    <a:gd name="connsiteX105" fmla="*/ 823913 w 2690813"/>
                    <a:gd name="connsiteY105" fmla="*/ 309563 h 2047875"/>
                    <a:gd name="connsiteX106" fmla="*/ 833438 w 2690813"/>
                    <a:gd name="connsiteY106" fmla="*/ 376238 h 2047875"/>
                    <a:gd name="connsiteX107" fmla="*/ 847725 w 2690813"/>
                    <a:gd name="connsiteY107" fmla="*/ 423863 h 2047875"/>
                    <a:gd name="connsiteX108" fmla="*/ 866775 w 2690813"/>
                    <a:gd name="connsiteY108" fmla="*/ 476250 h 2047875"/>
                    <a:gd name="connsiteX109" fmla="*/ 862013 w 2690813"/>
                    <a:gd name="connsiteY109" fmla="*/ 523875 h 2047875"/>
                    <a:gd name="connsiteX110" fmla="*/ 823913 w 2690813"/>
                    <a:gd name="connsiteY110" fmla="*/ 552450 h 2047875"/>
                    <a:gd name="connsiteX111" fmla="*/ 823913 w 2690813"/>
                    <a:gd name="connsiteY111" fmla="*/ 552450 h 2047875"/>
                    <a:gd name="connsiteX112" fmla="*/ 814388 w 2690813"/>
                    <a:gd name="connsiteY112" fmla="*/ 481013 h 2047875"/>
                    <a:gd name="connsiteX113" fmla="*/ 781050 w 2690813"/>
                    <a:gd name="connsiteY113" fmla="*/ 438150 h 2047875"/>
                    <a:gd name="connsiteX114" fmla="*/ 723900 w 2690813"/>
                    <a:gd name="connsiteY114" fmla="*/ 395288 h 2047875"/>
                    <a:gd name="connsiteX115" fmla="*/ 647700 w 2690813"/>
                    <a:gd name="connsiteY115" fmla="*/ 352425 h 2047875"/>
                    <a:gd name="connsiteX116" fmla="*/ 590550 w 2690813"/>
                    <a:gd name="connsiteY116" fmla="*/ 319088 h 2047875"/>
                    <a:gd name="connsiteX117" fmla="*/ 537809 w 2690813"/>
                    <a:gd name="connsiteY117" fmla="*/ 338138 h 2047875"/>
                    <a:gd name="connsiteX118" fmla="*/ 528289 w 2690813"/>
                    <a:gd name="connsiteY118" fmla="*/ 319088 h 2047875"/>
                    <a:gd name="connsiteX119" fmla="*/ 475934 w 2690813"/>
                    <a:gd name="connsiteY119" fmla="*/ 309563 h 2047875"/>
                    <a:gd name="connsiteX120" fmla="*/ 452135 w 2690813"/>
                    <a:gd name="connsiteY120" fmla="*/ 342900 h 2047875"/>
                    <a:gd name="connsiteX121" fmla="*/ 404538 w 2690813"/>
                    <a:gd name="connsiteY121" fmla="*/ 357188 h 2047875"/>
                    <a:gd name="connsiteX122" fmla="*/ 352181 w 2690813"/>
                    <a:gd name="connsiteY122" fmla="*/ 357188 h 2047875"/>
                    <a:gd name="connsiteX123" fmla="*/ 285581 w 2690813"/>
                    <a:gd name="connsiteY123" fmla="*/ 320675 h 2047875"/>
                    <a:gd name="connsiteX124" fmla="*/ 252228 w 2690813"/>
                    <a:gd name="connsiteY124" fmla="*/ 304801 h 2047875"/>
                    <a:gd name="connsiteX125" fmla="*/ 190500 w 2690813"/>
                    <a:gd name="connsiteY125" fmla="*/ 209550 h 2047875"/>
                    <a:gd name="connsiteX0" fmla="*/ 47746 w 2548059"/>
                    <a:gd name="connsiteY0" fmla="*/ 209550 h 2047875"/>
                    <a:gd name="connsiteX1" fmla="*/ 38114 w 2548059"/>
                    <a:gd name="connsiteY1" fmla="*/ 1109662 h 2047875"/>
                    <a:gd name="connsiteX2" fmla="*/ 61876 w 2548059"/>
                    <a:gd name="connsiteY2" fmla="*/ 1223962 h 2047875"/>
                    <a:gd name="connsiteX3" fmla="*/ 142698 w 2548059"/>
                    <a:gd name="connsiteY3" fmla="*/ 1390650 h 2047875"/>
                    <a:gd name="connsiteX4" fmla="*/ 138067 w 2548059"/>
                    <a:gd name="connsiteY4" fmla="*/ 1420813 h 2047875"/>
                    <a:gd name="connsiteX5" fmla="*/ 190328 w 2548059"/>
                    <a:gd name="connsiteY5" fmla="*/ 1557338 h 2047875"/>
                    <a:gd name="connsiteX6" fmla="*/ 199944 w 2548059"/>
                    <a:gd name="connsiteY6" fmla="*/ 1543050 h 2047875"/>
                    <a:gd name="connsiteX7" fmla="*/ 0 w 2548059"/>
                    <a:gd name="connsiteY7" fmla="*/ 2047875 h 2047875"/>
                    <a:gd name="connsiteX8" fmla="*/ 104714 w 2548059"/>
                    <a:gd name="connsiteY8" fmla="*/ 1976438 h 2047875"/>
                    <a:gd name="connsiteX9" fmla="*/ 118811 w 2548059"/>
                    <a:gd name="connsiteY9" fmla="*/ 1857375 h 2047875"/>
                    <a:gd name="connsiteX10" fmla="*/ 128367 w 2548059"/>
                    <a:gd name="connsiteY10" fmla="*/ 1873251 h 2047875"/>
                    <a:gd name="connsiteX11" fmla="*/ 147550 w 2548059"/>
                    <a:gd name="connsiteY11" fmla="*/ 1819275 h 2047875"/>
                    <a:gd name="connsiteX12" fmla="*/ 147759 w 2548059"/>
                    <a:gd name="connsiteY12" fmla="*/ 1776413 h 2047875"/>
                    <a:gd name="connsiteX13" fmla="*/ 190621 w 2548059"/>
                    <a:gd name="connsiteY13" fmla="*/ 1771650 h 2047875"/>
                    <a:gd name="connsiteX14" fmla="*/ 232995 w 2548059"/>
                    <a:gd name="connsiteY14" fmla="*/ 1685925 h 2047875"/>
                    <a:gd name="connsiteX15" fmla="*/ 347212 w 2548059"/>
                    <a:gd name="connsiteY15" fmla="*/ 1671638 h 2047875"/>
                    <a:gd name="connsiteX16" fmla="*/ 442408 w 2548059"/>
                    <a:gd name="connsiteY16" fmla="*/ 1657351 h 2047875"/>
                    <a:gd name="connsiteX17" fmla="*/ 527665 w 2548059"/>
                    <a:gd name="connsiteY17" fmla="*/ 1590675 h 2047875"/>
                    <a:gd name="connsiteX18" fmla="*/ 475709 w 2548059"/>
                    <a:gd name="connsiteY18" fmla="*/ 1552575 h 2047875"/>
                    <a:gd name="connsiteX19" fmla="*/ 471210 w 2548059"/>
                    <a:gd name="connsiteY19" fmla="*/ 1504950 h 2047875"/>
                    <a:gd name="connsiteX20" fmla="*/ 490249 w 2548059"/>
                    <a:gd name="connsiteY20" fmla="*/ 1504950 h 2047875"/>
                    <a:gd name="connsiteX21" fmla="*/ 490248 w 2548059"/>
                    <a:gd name="connsiteY21" fmla="*/ 1490663 h 2047875"/>
                    <a:gd name="connsiteX22" fmla="*/ 485490 w 2548059"/>
                    <a:gd name="connsiteY22" fmla="*/ 1447800 h 2047875"/>
                    <a:gd name="connsiteX23" fmla="*/ 504564 w 2548059"/>
                    <a:gd name="connsiteY23" fmla="*/ 1420813 h 2047875"/>
                    <a:gd name="connsiteX24" fmla="*/ 514083 w 2548059"/>
                    <a:gd name="connsiteY24" fmla="*/ 1392238 h 2047875"/>
                    <a:gd name="connsiteX25" fmla="*/ 523567 w 2548059"/>
                    <a:gd name="connsiteY25" fmla="*/ 1347788 h 2047875"/>
                    <a:gd name="connsiteX26" fmla="*/ 485525 w 2548059"/>
                    <a:gd name="connsiteY26" fmla="*/ 1349375 h 2047875"/>
                    <a:gd name="connsiteX27" fmla="*/ 509288 w 2548059"/>
                    <a:gd name="connsiteY27" fmla="*/ 1347788 h 2047875"/>
                    <a:gd name="connsiteX28" fmla="*/ 514047 w 2548059"/>
                    <a:gd name="connsiteY28" fmla="*/ 1300162 h 2047875"/>
                    <a:gd name="connsiteX29" fmla="*/ 504528 w 2548059"/>
                    <a:gd name="connsiteY29" fmla="*/ 1266825 h 2047875"/>
                    <a:gd name="connsiteX30" fmla="*/ 528327 w 2548059"/>
                    <a:gd name="connsiteY30" fmla="*/ 1223963 h 2047875"/>
                    <a:gd name="connsiteX31" fmla="*/ 504529 w 2548059"/>
                    <a:gd name="connsiteY31" fmla="*/ 1185863 h 2047875"/>
                    <a:gd name="connsiteX32" fmla="*/ 514048 w 2548059"/>
                    <a:gd name="connsiteY32" fmla="*/ 1114425 h 2047875"/>
                    <a:gd name="connsiteX33" fmla="*/ 514471 w 2548059"/>
                    <a:gd name="connsiteY33" fmla="*/ 952500 h 2047875"/>
                    <a:gd name="connsiteX34" fmla="*/ 490659 w 2548059"/>
                    <a:gd name="connsiteY34" fmla="*/ 890588 h 2047875"/>
                    <a:gd name="connsiteX35" fmla="*/ 509709 w 2548059"/>
                    <a:gd name="connsiteY35" fmla="*/ 842963 h 2047875"/>
                    <a:gd name="connsiteX36" fmla="*/ 562096 w 2548059"/>
                    <a:gd name="connsiteY36" fmla="*/ 757238 h 2047875"/>
                    <a:gd name="connsiteX37" fmla="*/ 666871 w 2548059"/>
                    <a:gd name="connsiteY37" fmla="*/ 657225 h 2047875"/>
                    <a:gd name="connsiteX38" fmla="*/ 781171 w 2548059"/>
                    <a:gd name="connsiteY38" fmla="*/ 671513 h 2047875"/>
                    <a:gd name="connsiteX39" fmla="*/ 809148 w 2548059"/>
                    <a:gd name="connsiteY39" fmla="*/ 676275 h 2047875"/>
                    <a:gd name="connsiteX40" fmla="*/ 842467 w 2548059"/>
                    <a:gd name="connsiteY40" fmla="*/ 695325 h 2047875"/>
                    <a:gd name="connsiteX41" fmla="*/ 861505 w 2548059"/>
                    <a:gd name="connsiteY41" fmla="*/ 733425 h 2047875"/>
                    <a:gd name="connsiteX42" fmla="*/ 970979 w 2548059"/>
                    <a:gd name="connsiteY42" fmla="*/ 838200 h 2047875"/>
                    <a:gd name="connsiteX43" fmla="*/ 1000246 w 2548059"/>
                    <a:gd name="connsiteY43" fmla="*/ 838200 h 2047875"/>
                    <a:gd name="connsiteX44" fmla="*/ 1038346 w 2548059"/>
                    <a:gd name="connsiteY44" fmla="*/ 790575 h 2047875"/>
                    <a:gd name="connsiteX45" fmla="*/ 1081209 w 2548059"/>
                    <a:gd name="connsiteY45" fmla="*/ 742950 h 2047875"/>
                    <a:gd name="connsiteX46" fmla="*/ 1085971 w 2548059"/>
                    <a:gd name="connsiteY46" fmla="*/ 723900 h 2047875"/>
                    <a:gd name="connsiteX47" fmla="*/ 1133596 w 2548059"/>
                    <a:gd name="connsiteY47" fmla="*/ 671513 h 2047875"/>
                    <a:gd name="connsiteX48" fmla="*/ 1147884 w 2548059"/>
                    <a:gd name="connsiteY48" fmla="*/ 642938 h 2047875"/>
                    <a:gd name="connsiteX49" fmla="*/ 1162171 w 2548059"/>
                    <a:gd name="connsiteY49" fmla="*/ 609600 h 2047875"/>
                    <a:gd name="connsiteX50" fmla="*/ 1157409 w 2548059"/>
                    <a:gd name="connsiteY50" fmla="*/ 547688 h 2047875"/>
                    <a:gd name="connsiteX51" fmla="*/ 1214559 w 2548059"/>
                    <a:gd name="connsiteY51" fmla="*/ 490538 h 2047875"/>
                    <a:gd name="connsiteX52" fmla="*/ 1271709 w 2548059"/>
                    <a:gd name="connsiteY52" fmla="*/ 485775 h 2047875"/>
                    <a:gd name="connsiteX53" fmla="*/ 1328859 w 2548059"/>
                    <a:gd name="connsiteY53" fmla="*/ 509588 h 2047875"/>
                    <a:gd name="connsiteX54" fmla="*/ 1381246 w 2548059"/>
                    <a:gd name="connsiteY54" fmla="*/ 538163 h 2047875"/>
                    <a:gd name="connsiteX55" fmla="*/ 1490784 w 2548059"/>
                    <a:gd name="connsiteY55" fmla="*/ 595313 h 2047875"/>
                    <a:gd name="connsiteX56" fmla="*/ 1519359 w 2548059"/>
                    <a:gd name="connsiteY56" fmla="*/ 638175 h 2047875"/>
                    <a:gd name="connsiteX57" fmla="*/ 1528884 w 2548059"/>
                    <a:gd name="connsiteY57" fmla="*/ 661988 h 2047875"/>
                    <a:gd name="connsiteX58" fmla="*/ 1551660 w 2548059"/>
                    <a:gd name="connsiteY58" fmla="*/ 647701 h 2047875"/>
                    <a:gd name="connsiteX59" fmla="*/ 1656375 w 2548059"/>
                    <a:gd name="connsiteY59" fmla="*/ 747713 h 2047875"/>
                    <a:gd name="connsiteX60" fmla="*/ 1776534 w 2548059"/>
                    <a:gd name="connsiteY60" fmla="*/ 676275 h 2047875"/>
                    <a:gd name="connsiteX61" fmla="*/ 1957509 w 2548059"/>
                    <a:gd name="connsiteY61" fmla="*/ 652463 h 2047875"/>
                    <a:gd name="connsiteX62" fmla="*/ 2227537 w 2548059"/>
                    <a:gd name="connsiteY62" fmla="*/ 790575 h 2047875"/>
                    <a:gd name="connsiteX63" fmla="*/ 2337010 w 2548059"/>
                    <a:gd name="connsiteY63" fmla="*/ 790575 h 2047875"/>
                    <a:gd name="connsiteX64" fmla="*/ 2471859 w 2548059"/>
                    <a:gd name="connsiteY64" fmla="*/ 866775 h 2047875"/>
                    <a:gd name="connsiteX65" fmla="*/ 2548059 w 2548059"/>
                    <a:gd name="connsiteY65" fmla="*/ 885825 h 2047875"/>
                    <a:gd name="connsiteX66" fmla="*/ 2357559 w 2548059"/>
                    <a:gd name="connsiteY66" fmla="*/ 790575 h 2047875"/>
                    <a:gd name="connsiteX67" fmla="*/ 2303693 w 2548059"/>
                    <a:gd name="connsiteY67" fmla="*/ 600076 h 2047875"/>
                    <a:gd name="connsiteX68" fmla="*/ 2317971 w 2548059"/>
                    <a:gd name="connsiteY68" fmla="*/ 614363 h 2047875"/>
                    <a:gd name="connsiteX69" fmla="*/ 2279893 w 2548059"/>
                    <a:gd name="connsiteY69" fmla="*/ 571500 h 2047875"/>
                    <a:gd name="connsiteX70" fmla="*/ 2281359 w 2548059"/>
                    <a:gd name="connsiteY70" fmla="*/ 485775 h 2047875"/>
                    <a:gd name="connsiteX71" fmla="*/ 2300409 w 2548059"/>
                    <a:gd name="connsiteY71" fmla="*/ 285750 h 2047875"/>
                    <a:gd name="connsiteX72" fmla="*/ 2233734 w 2548059"/>
                    <a:gd name="connsiteY72" fmla="*/ 109538 h 2047875"/>
                    <a:gd name="connsiteX73" fmla="*/ 2203738 w 2548059"/>
                    <a:gd name="connsiteY73" fmla="*/ 95250 h 2047875"/>
                    <a:gd name="connsiteX74" fmla="*/ 2141862 w 2548059"/>
                    <a:gd name="connsiteY74" fmla="*/ 71437 h 2047875"/>
                    <a:gd name="connsiteX75" fmla="*/ 2081334 w 2548059"/>
                    <a:gd name="connsiteY75" fmla="*/ 0 h 2047875"/>
                    <a:gd name="connsiteX76" fmla="*/ 1957509 w 2548059"/>
                    <a:gd name="connsiteY76" fmla="*/ 9525 h 2047875"/>
                    <a:gd name="connsiteX77" fmla="*/ 1900359 w 2548059"/>
                    <a:gd name="connsiteY77" fmla="*/ 23813 h 2047875"/>
                    <a:gd name="connsiteX78" fmla="*/ 1838446 w 2548059"/>
                    <a:gd name="connsiteY78" fmla="*/ 23813 h 2047875"/>
                    <a:gd name="connsiteX79" fmla="*/ 1790821 w 2548059"/>
                    <a:gd name="connsiteY79" fmla="*/ 61913 h 2047875"/>
                    <a:gd name="connsiteX80" fmla="*/ 1738434 w 2548059"/>
                    <a:gd name="connsiteY80" fmla="*/ 95250 h 2047875"/>
                    <a:gd name="connsiteX81" fmla="*/ 1743196 w 2548059"/>
                    <a:gd name="connsiteY81" fmla="*/ 142875 h 2047875"/>
                    <a:gd name="connsiteX82" fmla="*/ 1757484 w 2548059"/>
                    <a:gd name="connsiteY82" fmla="*/ 185738 h 2047875"/>
                    <a:gd name="connsiteX83" fmla="*/ 1666996 w 2548059"/>
                    <a:gd name="connsiteY83" fmla="*/ 200025 h 2047875"/>
                    <a:gd name="connsiteX84" fmla="*/ 1609846 w 2548059"/>
                    <a:gd name="connsiteY84" fmla="*/ 228600 h 2047875"/>
                    <a:gd name="connsiteX85" fmla="*/ 1543171 w 2548059"/>
                    <a:gd name="connsiteY85" fmla="*/ 233363 h 2047875"/>
                    <a:gd name="connsiteX86" fmla="*/ 1471734 w 2548059"/>
                    <a:gd name="connsiteY86" fmla="*/ 219075 h 2047875"/>
                    <a:gd name="connsiteX87" fmla="*/ 1424109 w 2548059"/>
                    <a:gd name="connsiteY87" fmla="*/ 161925 h 2047875"/>
                    <a:gd name="connsiteX88" fmla="*/ 1433634 w 2548059"/>
                    <a:gd name="connsiteY88" fmla="*/ 104775 h 2047875"/>
                    <a:gd name="connsiteX89" fmla="*/ 1438396 w 2548059"/>
                    <a:gd name="connsiteY89" fmla="*/ 57150 h 2047875"/>
                    <a:gd name="connsiteX90" fmla="*/ 1376484 w 2548059"/>
                    <a:gd name="connsiteY90" fmla="*/ 61913 h 2047875"/>
                    <a:gd name="connsiteX91" fmla="*/ 1333621 w 2548059"/>
                    <a:gd name="connsiteY91" fmla="*/ 47625 h 2047875"/>
                    <a:gd name="connsiteX92" fmla="*/ 1295521 w 2548059"/>
                    <a:gd name="connsiteY92" fmla="*/ 52388 h 2047875"/>
                    <a:gd name="connsiteX93" fmla="*/ 1257421 w 2548059"/>
                    <a:gd name="connsiteY93" fmla="*/ 52388 h 2047875"/>
                    <a:gd name="connsiteX94" fmla="*/ 1190746 w 2548059"/>
                    <a:gd name="connsiteY94" fmla="*/ 47625 h 2047875"/>
                    <a:gd name="connsiteX95" fmla="*/ 1147884 w 2548059"/>
                    <a:gd name="connsiteY95" fmla="*/ 52388 h 2047875"/>
                    <a:gd name="connsiteX96" fmla="*/ 1066921 w 2548059"/>
                    <a:gd name="connsiteY96" fmla="*/ 52388 h 2047875"/>
                    <a:gd name="connsiteX97" fmla="*/ 1028821 w 2548059"/>
                    <a:gd name="connsiteY97" fmla="*/ 66675 h 2047875"/>
                    <a:gd name="connsiteX98" fmla="*/ 985959 w 2548059"/>
                    <a:gd name="connsiteY98" fmla="*/ 80963 h 2047875"/>
                    <a:gd name="connsiteX99" fmla="*/ 919284 w 2548059"/>
                    <a:gd name="connsiteY99" fmla="*/ 95250 h 2047875"/>
                    <a:gd name="connsiteX100" fmla="*/ 857371 w 2548059"/>
                    <a:gd name="connsiteY100" fmla="*/ 119063 h 2047875"/>
                    <a:gd name="connsiteX101" fmla="*/ 809746 w 2548059"/>
                    <a:gd name="connsiteY101" fmla="*/ 142875 h 2047875"/>
                    <a:gd name="connsiteX102" fmla="*/ 809746 w 2548059"/>
                    <a:gd name="connsiteY102" fmla="*/ 142875 h 2047875"/>
                    <a:gd name="connsiteX103" fmla="*/ 762121 w 2548059"/>
                    <a:gd name="connsiteY103" fmla="*/ 190500 h 2047875"/>
                    <a:gd name="connsiteX104" fmla="*/ 700209 w 2548059"/>
                    <a:gd name="connsiteY104" fmla="*/ 261938 h 2047875"/>
                    <a:gd name="connsiteX105" fmla="*/ 681159 w 2548059"/>
                    <a:gd name="connsiteY105" fmla="*/ 309563 h 2047875"/>
                    <a:gd name="connsiteX106" fmla="*/ 690684 w 2548059"/>
                    <a:gd name="connsiteY106" fmla="*/ 376238 h 2047875"/>
                    <a:gd name="connsiteX107" fmla="*/ 704971 w 2548059"/>
                    <a:gd name="connsiteY107" fmla="*/ 423863 h 2047875"/>
                    <a:gd name="connsiteX108" fmla="*/ 724021 w 2548059"/>
                    <a:gd name="connsiteY108" fmla="*/ 476250 h 2047875"/>
                    <a:gd name="connsiteX109" fmla="*/ 719259 w 2548059"/>
                    <a:gd name="connsiteY109" fmla="*/ 523875 h 2047875"/>
                    <a:gd name="connsiteX110" fmla="*/ 681159 w 2548059"/>
                    <a:gd name="connsiteY110" fmla="*/ 552450 h 2047875"/>
                    <a:gd name="connsiteX111" fmla="*/ 681159 w 2548059"/>
                    <a:gd name="connsiteY111" fmla="*/ 552450 h 2047875"/>
                    <a:gd name="connsiteX112" fmla="*/ 671634 w 2548059"/>
                    <a:gd name="connsiteY112" fmla="*/ 481013 h 2047875"/>
                    <a:gd name="connsiteX113" fmla="*/ 638296 w 2548059"/>
                    <a:gd name="connsiteY113" fmla="*/ 438150 h 2047875"/>
                    <a:gd name="connsiteX114" fmla="*/ 581146 w 2548059"/>
                    <a:gd name="connsiteY114" fmla="*/ 395288 h 2047875"/>
                    <a:gd name="connsiteX115" fmla="*/ 504946 w 2548059"/>
                    <a:gd name="connsiteY115" fmla="*/ 352425 h 2047875"/>
                    <a:gd name="connsiteX116" fmla="*/ 447796 w 2548059"/>
                    <a:gd name="connsiteY116" fmla="*/ 319088 h 2047875"/>
                    <a:gd name="connsiteX117" fmla="*/ 395055 w 2548059"/>
                    <a:gd name="connsiteY117" fmla="*/ 338138 h 2047875"/>
                    <a:gd name="connsiteX118" fmla="*/ 385535 w 2548059"/>
                    <a:gd name="connsiteY118" fmla="*/ 319088 h 2047875"/>
                    <a:gd name="connsiteX119" fmla="*/ 333180 w 2548059"/>
                    <a:gd name="connsiteY119" fmla="*/ 309563 h 2047875"/>
                    <a:gd name="connsiteX120" fmla="*/ 309381 w 2548059"/>
                    <a:gd name="connsiteY120" fmla="*/ 342900 h 2047875"/>
                    <a:gd name="connsiteX121" fmla="*/ 261784 w 2548059"/>
                    <a:gd name="connsiteY121" fmla="*/ 357188 h 2047875"/>
                    <a:gd name="connsiteX122" fmla="*/ 209427 w 2548059"/>
                    <a:gd name="connsiteY122" fmla="*/ 357188 h 2047875"/>
                    <a:gd name="connsiteX123" fmla="*/ 142827 w 2548059"/>
                    <a:gd name="connsiteY123" fmla="*/ 320675 h 2047875"/>
                    <a:gd name="connsiteX124" fmla="*/ 109474 w 2548059"/>
                    <a:gd name="connsiteY124" fmla="*/ 304801 h 2047875"/>
                    <a:gd name="connsiteX125" fmla="*/ 47746 w 2548059"/>
                    <a:gd name="connsiteY125" fmla="*/ 209550 h 2047875"/>
                    <a:gd name="connsiteX0" fmla="*/ 47746 w 2548059"/>
                    <a:gd name="connsiteY0" fmla="*/ 209550 h 2047875"/>
                    <a:gd name="connsiteX1" fmla="*/ 38114 w 2548059"/>
                    <a:gd name="connsiteY1" fmla="*/ 1109662 h 2047875"/>
                    <a:gd name="connsiteX2" fmla="*/ 61876 w 2548059"/>
                    <a:gd name="connsiteY2" fmla="*/ 1223962 h 2047875"/>
                    <a:gd name="connsiteX3" fmla="*/ 142698 w 2548059"/>
                    <a:gd name="connsiteY3" fmla="*/ 1390650 h 2047875"/>
                    <a:gd name="connsiteX4" fmla="*/ 138067 w 2548059"/>
                    <a:gd name="connsiteY4" fmla="*/ 1420813 h 2047875"/>
                    <a:gd name="connsiteX5" fmla="*/ 190328 w 2548059"/>
                    <a:gd name="connsiteY5" fmla="*/ 1557338 h 2047875"/>
                    <a:gd name="connsiteX6" fmla="*/ 171268 w 2548059"/>
                    <a:gd name="connsiteY6" fmla="*/ 1495425 h 2047875"/>
                    <a:gd name="connsiteX7" fmla="*/ 0 w 2548059"/>
                    <a:gd name="connsiteY7" fmla="*/ 2047875 h 2047875"/>
                    <a:gd name="connsiteX8" fmla="*/ 104714 w 2548059"/>
                    <a:gd name="connsiteY8" fmla="*/ 1976438 h 2047875"/>
                    <a:gd name="connsiteX9" fmla="*/ 118811 w 2548059"/>
                    <a:gd name="connsiteY9" fmla="*/ 1857375 h 2047875"/>
                    <a:gd name="connsiteX10" fmla="*/ 128367 w 2548059"/>
                    <a:gd name="connsiteY10" fmla="*/ 1873251 h 2047875"/>
                    <a:gd name="connsiteX11" fmla="*/ 147550 w 2548059"/>
                    <a:gd name="connsiteY11" fmla="*/ 1819275 h 2047875"/>
                    <a:gd name="connsiteX12" fmla="*/ 147759 w 2548059"/>
                    <a:gd name="connsiteY12" fmla="*/ 1776413 h 2047875"/>
                    <a:gd name="connsiteX13" fmla="*/ 190621 w 2548059"/>
                    <a:gd name="connsiteY13" fmla="*/ 1771650 h 2047875"/>
                    <a:gd name="connsiteX14" fmla="*/ 232995 w 2548059"/>
                    <a:gd name="connsiteY14" fmla="*/ 1685925 h 2047875"/>
                    <a:gd name="connsiteX15" fmla="*/ 347212 w 2548059"/>
                    <a:gd name="connsiteY15" fmla="*/ 1671638 h 2047875"/>
                    <a:gd name="connsiteX16" fmla="*/ 442408 w 2548059"/>
                    <a:gd name="connsiteY16" fmla="*/ 1657351 h 2047875"/>
                    <a:gd name="connsiteX17" fmla="*/ 527665 w 2548059"/>
                    <a:gd name="connsiteY17" fmla="*/ 1590675 h 2047875"/>
                    <a:gd name="connsiteX18" fmla="*/ 475709 w 2548059"/>
                    <a:gd name="connsiteY18" fmla="*/ 1552575 h 2047875"/>
                    <a:gd name="connsiteX19" fmla="*/ 471210 w 2548059"/>
                    <a:gd name="connsiteY19" fmla="*/ 1504950 h 2047875"/>
                    <a:gd name="connsiteX20" fmla="*/ 490249 w 2548059"/>
                    <a:gd name="connsiteY20" fmla="*/ 1504950 h 2047875"/>
                    <a:gd name="connsiteX21" fmla="*/ 490248 w 2548059"/>
                    <a:gd name="connsiteY21" fmla="*/ 1490663 h 2047875"/>
                    <a:gd name="connsiteX22" fmla="*/ 485490 w 2548059"/>
                    <a:gd name="connsiteY22" fmla="*/ 1447800 h 2047875"/>
                    <a:gd name="connsiteX23" fmla="*/ 504564 w 2548059"/>
                    <a:gd name="connsiteY23" fmla="*/ 1420813 h 2047875"/>
                    <a:gd name="connsiteX24" fmla="*/ 514083 w 2548059"/>
                    <a:gd name="connsiteY24" fmla="*/ 1392238 h 2047875"/>
                    <a:gd name="connsiteX25" fmla="*/ 523567 w 2548059"/>
                    <a:gd name="connsiteY25" fmla="*/ 1347788 h 2047875"/>
                    <a:gd name="connsiteX26" fmla="*/ 485525 w 2548059"/>
                    <a:gd name="connsiteY26" fmla="*/ 1349375 h 2047875"/>
                    <a:gd name="connsiteX27" fmla="*/ 509288 w 2548059"/>
                    <a:gd name="connsiteY27" fmla="*/ 1347788 h 2047875"/>
                    <a:gd name="connsiteX28" fmla="*/ 514047 w 2548059"/>
                    <a:gd name="connsiteY28" fmla="*/ 1300162 h 2047875"/>
                    <a:gd name="connsiteX29" fmla="*/ 504528 w 2548059"/>
                    <a:gd name="connsiteY29" fmla="*/ 1266825 h 2047875"/>
                    <a:gd name="connsiteX30" fmla="*/ 528327 w 2548059"/>
                    <a:gd name="connsiteY30" fmla="*/ 1223963 h 2047875"/>
                    <a:gd name="connsiteX31" fmla="*/ 504529 w 2548059"/>
                    <a:gd name="connsiteY31" fmla="*/ 1185863 h 2047875"/>
                    <a:gd name="connsiteX32" fmla="*/ 514048 w 2548059"/>
                    <a:gd name="connsiteY32" fmla="*/ 1114425 h 2047875"/>
                    <a:gd name="connsiteX33" fmla="*/ 514471 w 2548059"/>
                    <a:gd name="connsiteY33" fmla="*/ 952500 h 2047875"/>
                    <a:gd name="connsiteX34" fmla="*/ 490659 w 2548059"/>
                    <a:gd name="connsiteY34" fmla="*/ 890588 h 2047875"/>
                    <a:gd name="connsiteX35" fmla="*/ 509709 w 2548059"/>
                    <a:gd name="connsiteY35" fmla="*/ 842963 h 2047875"/>
                    <a:gd name="connsiteX36" fmla="*/ 562096 w 2548059"/>
                    <a:gd name="connsiteY36" fmla="*/ 757238 h 2047875"/>
                    <a:gd name="connsiteX37" fmla="*/ 666871 w 2548059"/>
                    <a:gd name="connsiteY37" fmla="*/ 657225 h 2047875"/>
                    <a:gd name="connsiteX38" fmla="*/ 781171 w 2548059"/>
                    <a:gd name="connsiteY38" fmla="*/ 671513 h 2047875"/>
                    <a:gd name="connsiteX39" fmla="*/ 809148 w 2548059"/>
                    <a:gd name="connsiteY39" fmla="*/ 676275 h 2047875"/>
                    <a:gd name="connsiteX40" fmla="*/ 842467 w 2548059"/>
                    <a:gd name="connsiteY40" fmla="*/ 695325 h 2047875"/>
                    <a:gd name="connsiteX41" fmla="*/ 861505 w 2548059"/>
                    <a:gd name="connsiteY41" fmla="*/ 733425 h 2047875"/>
                    <a:gd name="connsiteX42" fmla="*/ 970979 w 2548059"/>
                    <a:gd name="connsiteY42" fmla="*/ 838200 h 2047875"/>
                    <a:gd name="connsiteX43" fmla="*/ 1000246 w 2548059"/>
                    <a:gd name="connsiteY43" fmla="*/ 838200 h 2047875"/>
                    <a:gd name="connsiteX44" fmla="*/ 1038346 w 2548059"/>
                    <a:gd name="connsiteY44" fmla="*/ 790575 h 2047875"/>
                    <a:gd name="connsiteX45" fmla="*/ 1081209 w 2548059"/>
                    <a:gd name="connsiteY45" fmla="*/ 742950 h 2047875"/>
                    <a:gd name="connsiteX46" fmla="*/ 1085971 w 2548059"/>
                    <a:gd name="connsiteY46" fmla="*/ 723900 h 2047875"/>
                    <a:gd name="connsiteX47" fmla="*/ 1133596 w 2548059"/>
                    <a:gd name="connsiteY47" fmla="*/ 671513 h 2047875"/>
                    <a:gd name="connsiteX48" fmla="*/ 1147884 w 2548059"/>
                    <a:gd name="connsiteY48" fmla="*/ 642938 h 2047875"/>
                    <a:gd name="connsiteX49" fmla="*/ 1162171 w 2548059"/>
                    <a:gd name="connsiteY49" fmla="*/ 609600 h 2047875"/>
                    <a:gd name="connsiteX50" fmla="*/ 1157409 w 2548059"/>
                    <a:gd name="connsiteY50" fmla="*/ 547688 h 2047875"/>
                    <a:gd name="connsiteX51" fmla="*/ 1214559 w 2548059"/>
                    <a:gd name="connsiteY51" fmla="*/ 490538 h 2047875"/>
                    <a:gd name="connsiteX52" fmla="*/ 1271709 w 2548059"/>
                    <a:gd name="connsiteY52" fmla="*/ 485775 h 2047875"/>
                    <a:gd name="connsiteX53" fmla="*/ 1328859 w 2548059"/>
                    <a:gd name="connsiteY53" fmla="*/ 509588 h 2047875"/>
                    <a:gd name="connsiteX54" fmla="*/ 1381246 w 2548059"/>
                    <a:gd name="connsiteY54" fmla="*/ 538163 h 2047875"/>
                    <a:gd name="connsiteX55" fmla="*/ 1490784 w 2548059"/>
                    <a:gd name="connsiteY55" fmla="*/ 595313 h 2047875"/>
                    <a:gd name="connsiteX56" fmla="*/ 1519359 w 2548059"/>
                    <a:gd name="connsiteY56" fmla="*/ 638175 h 2047875"/>
                    <a:gd name="connsiteX57" fmla="*/ 1528884 w 2548059"/>
                    <a:gd name="connsiteY57" fmla="*/ 661988 h 2047875"/>
                    <a:gd name="connsiteX58" fmla="*/ 1551660 w 2548059"/>
                    <a:gd name="connsiteY58" fmla="*/ 647701 h 2047875"/>
                    <a:gd name="connsiteX59" fmla="*/ 1656375 w 2548059"/>
                    <a:gd name="connsiteY59" fmla="*/ 747713 h 2047875"/>
                    <a:gd name="connsiteX60" fmla="*/ 1776534 w 2548059"/>
                    <a:gd name="connsiteY60" fmla="*/ 676275 h 2047875"/>
                    <a:gd name="connsiteX61" fmla="*/ 1957509 w 2548059"/>
                    <a:gd name="connsiteY61" fmla="*/ 652463 h 2047875"/>
                    <a:gd name="connsiteX62" fmla="*/ 2227537 w 2548059"/>
                    <a:gd name="connsiteY62" fmla="*/ 790575 h 2047875"/>
                    <a:gd name="connsiteX63" fmla="*/ 2337010 w 2548059"/>
                    <a:gd name="connsiteY63" fmla="*/ 790575 h 2047875"/>
                    <a:gd name="connsiteX64" fmla="*/ 2471859 w 2548059"/>
                    <a:gd name="connsiteY64" fmla="*/ 866775 h 2047875"/>
                    <a:gd name="connsiteX65" fmla="*/ 2548059 w 2548059"/>
                    <a:gd name="connsiteY65" fmla="*/ 885825 h 2047875"/>
                    <a:gd name="connsiteX66" fmla="*/ 2357559 w 2548059"/>
                    <a:gd name="connsiteY66" fmla="*/ 790575 h 2047875"/>
                    <a:gd name="connsiteX67" fmla="*/ 2303693 w 2548059"/>
                    <a:gd name="connsiteY67" fmla="*/ 600076 h 2047875"/>
                    <a:gd name="connsiteX68" fmla="*/ 2317971 w 2548059"/>
                    <a:gd name="connsiteY68" fmla="*/ 614363 h 2047875"/>
                    <a:gd name="connsiteX69" fmla="*/ 2279893 w 2548059"/>
                    <a:gd name="connsiteY69" fmla="*/ 571500 h 2047875"/>
                    <a:gd name="connsiteX70" fmla="*/ 2281359 w 2548059"/>
                    <a:gd name="connsiteY70" fmla="*/ 485775 h 2047875"/>
                    <a:gd name="connsiteX71" fmla="*/ 2300409 w 2548059"/>
                    <a:gd name="connsiteY71" fmla="*/ 285750 h 2047875"/>
                    <a:gd name="connsiteX72" fmla="*/ 2233734 w 2548059"/>
                    <a:gd name="connsiteY72" fmla="*/ 109538 h 2047875"/>
                    <a:gd name="connsiteX73" fmla="*/ 2203738 w 2548059"/>
                    <a:gd name="connsiteY73" fmla="*/ 95250 h 2047875"/>
                    <a:gd name="connsiteX74" fmla="*/ 2141862 w 2548059"/>
                    <a:gd name="connsiteY74" fmla="*/ 71437 h 2047875"/>
                    <a:gd name="connsiteX75" fmla="*/ 2081334 w 2548059"/>
                    <a:gd name="connsiteY75" fmla="*/ 0 h 2047875"/>
                    <a:gd name="connsiteX76" fmla="*/ 1957509 w 2548059"/>
                    <a:gd name="connsiteY76" fmla="*/ 9525 h 2047875"/>
                    <a:gd name="connsiteX77" fmla="*/ 1900359 w 2548059"/>
                    <a:gd name="connsiteY77" fmla="*/ 23813 h 2047875"/>
                    <a:gd name="connsiteX78" fmla="*/ 1838446 w 2548059"/>
                    <a:gd name="connsiteY78" fmla="*/ 23813 h 2047875"/>
                    <a:gd name="connsiteX79" fmla="*/ 1790821 w 2548059"/>
                    <a:gd name="connsiteY79" fmla="*/ 61913 h 2047875"/>
                    <a:gd name="connsiteX80" fmla="*/ 1738434 w 2548059"/>
                    <a:gd name="connsiteY80" fmla="*/ 95250 h 2047875"/>
                    <a:gd name="connsiteX81" fmla="*/ 1743196 w 2548059"/>
                    <a:gd name="connsiteY81" fmla="*/ 142875 h 2047875"/>
                    <a:gd name="connsiteX82" fmla="*/ 1757484 w 2548059"/>
                    <a:gd name="connsiteY82" fmla="*/ 185738 h 2047875"/>
                    <a:gd name="connsiteX83" fmla="*/ 1666996 w 2548059"/>
                    <a:gd name="connsiteY83" fmla="*/ 200025 h 2047875"/>
                    <a:gd name="connsiteX84" fmla="*/ 1609846 w 2548059"/>
                    <a:gd name="connsiteY84" fmla="*/ 228600 h 2047875"/>
                    <a:gd name="connsiteX85" fmla="*/ 1543171 w 2548059"/>
                    <a:gd name="connsiteY85" fmla="*/ 233363 h 2047875"/>
                    <a:gd name="connsiteX86" fmla="*/ 1471734 w 2548059"/>
                    <a:gd name="connsiteY86" fmla="*/ 219075 h 2047875"/>
                    <a:gd name="connsiteX87" fmla="*/ 1424109 w 2548059"/>
                    <a:gd name="connsiteY87" fmla="*/ 161925 h 2047875"/>
                    <a:gd name="connsiteX88" fmla="*/ 1433634 w 2548059"/>
                    <a:gd name="connsiteY88" fmla="*/ 104775 h 2047875"/>
                    <a:gd name="connsiteX89" fmla="*/ 1438396 w 2548059"/>
                    <a:gd name="connsiteY89" fmla="*/ 57150 h 2047875"/>
                    <a:gd name="connsiteX90" fmla="*/ 1376484 w 2548059"/>
                    <a:gd name="connsiteY90" fmla="*/ 61913 h 2047875"/>
                    <a:gd name="connsiteX91" fmla="*/ 1333621 w 2548059"/>
                    <a:gd name="connsiteY91" fmla="*/ 47625 h 2047875"/>
                    <a:gd name="connsiteX92" fmla="*/ 1295521 w 2548059"/>
                    <a:gd name="connsiteY92" fmla="*/ 52388 h 2047875"/>
                    <a:gd name="connsiteX93" fmla="*/ 1257421 w 2548059"/>
                    <a:gd name="connsiteY93" fmla="*/ 52388 h 2047875"/>
                    <a:gd name="connsiteX94" fmla="*/ 1190746 w 2548059"/>
                    <a:gd name="connsiteY94" fmla="*/ 47625 h 2047875"/>
                    <a:gd name="connsiteX95" fmla="*/ 1147884 w 2548059"/>
                    <a:gd name="connsiteY95" fmla="*/ 52388 h 2047875"/>
                    <a:gd name="connsiteX96" fmla="*/ 1066921 w 2548059"/>
                    <a:gd name="connsiteY96" fmla="*/ 52388 h 2047875"/>
                    <a:gd name="connsiteX97" fmla="*/ 1028821 w 2548059"/>
                    <a:gd name="connsiteY97" fmla="*/ 66675 h 2047875"/>
                    <a:gd name="connsiteX98" fmla="*/ 985959 w 2548059"/>
                    <a:gd name="connsiteY98" fmla="*/ 80963 h 2047875"/>
                    <a:gd name="connsiteX99" fmla="*/ 919284 w 2548059"/>
                    <a:gd name="connsiteY99" fmla="*/ 95250 h 2047875"/>
                    <a:gd name="connsiteX100" fmla="*/ 857371 w 2548059"/>
                    <a:gd name="connsiteY100" fmla="*/ 119063 h 2047875"/>
                    <a:gd name="connsiteX101" fmla="*/ 809746 w 2548059"/>
                    <a:gd name="connsiteY101" fmla="*/ 142875 h 2047875"/>
                    <a:gd name="connsiteX102" fmla="*/ 809746 w 2548059"/>
                    <a:gd name="connsiteY102" fmla="*/ 142875 h 2047875"/>
                    <a:gd name="connsiteX103" fmla="*/ 762121 w 2548059"/>
                    <a:gd name="connsiteY103" fmla="*/ 190500 h 2047875"/>
                    <a:gd name="connsiteX104" fmla="*/ 700209 w 2548059"/>
                    <a:gd name="connsiteY104" fmla="*/ 261938 h 2047875"/>
                    <a:gd name="connsiteX105" fmla="*/ 681159 w 2548059"/>
                    <a:gd name="connsiteY105" fmla="*/ 309563 h 2047875"/>
                    <a:gd name="connsiteX106" fmla="*/ 690684 w 2548059"/>
                    <a:gd name="connsiteY106" fmla="*/ 376238 h 2047875"/>
                    <a:gd name="connsiteX107" fmla="*/ 704971 w 2548059"/>
                    <a:gd name="connsiteY107" fmla="*/ 423863 h 2047875"/>
                    <a:gd name="connsiteX108" fmla="*/ 724021 w 2548059"/>
                    <a:gd name="connsiteY108" fmla="*/ 476250 h 2047875"/>
                    <a:gd name="connsiteX109" fmla="*/ 719259 w 2548059"/>
                    <a:gd name="connsiteY109" fmla="*/ 523875 h 2047875"/>
                    <a:gd name="connsiteX110" fmla="*/ 681159 w 2548059"/>
                    <a:gd name="connsiteY110" fmla="*/ 552450 h 2047875"/>
                    <a:gd name="connsiteX111" fmla="*/ 681159 w 2548059"/>
                    <a:gd name="connsiteY111" fmla="*/ 552450 h 2047875"/>
                    <a:gd name="connsiteX112" fmla="*/ 671634 w 2548059"/>
                    <a:gd name="connsiteY112" fmla="*/ 481013 h 2047875"/>
                    <a:gd name="connsiteX113" fmla="*/ 638296 w 2548059"/>
                    <a:gd name="connsiteY113" fmla="*/ 438150 h 2047875"/>
                    <a:gd name="connsiteX114" fmla="*/ 581146 w 2548059"/>
                    <a:gd name="connsiteY114" fmla="*/ 395288 h 2047875"/>
                    <a:gd name="connsiteX115" fmla="*/ 504946 w 2548059"/>
                    <a:gd name="connsiteY115" fmla="*/ 352425 h 2047875"/>
                    <a:gd name="connsiteX116" fmla="*/ 447796 w 2548059"/>
                    <a:gd name="connsiteY116" fmla="*/ 319088 h 2047875"/>
                    <a:gd name="connsiteX117" fmla="*/ 395055 w 2548059"/>
                    <a:gd name="connsiteY117" fmla="*/ 338138 h 2047875"/>
                    <a:gd name="connsiteX118" fmla="*/ 385535 w 2548059"/>
                    <a:gd name="connsiteY118" fmla="*/ 319088 h 2047875"/>
                    <a:gd name="connsiteX119" fmla="*/ 333180 w 2548059"/>
                    <a:gd name="connsiteY119" fmla="*/ 309563 h 2047875"/>
                    <a:gd name="connsiteX120" fmla="*/ 309381 w 2548059"/>
                    <a:gd name="connsiteY120" fmla="*/ 342900 h 2047875"/>
                    <a:gd name="connsiteX121" fmla="*/ 261784 w 2548059"/>
                    <a:gd name="connsiteY121" fmla="*/ 357188 h 2047875"/>
                    <a:gd name="connsiteX122" fmla="*/ 209427 w 2548059"/>
                    <a:gd name="connsiteY122" fmla="*/ 357188 h 2047875"/>
                    <a:gd name="connsiteX123" fmla="*/ 142827 w 2548059"/>
                    <a:gd name="connsiteY123" fmla="*/ 320675 h 2047875"/>
                    <a:gd name="connsiteX124" fmla="*/ 109474 w 2548059"/>
                    <a:gd name="connsiteY124" fmla="*/ 304801 h 2047875"/>
                    <a:gd name="connsiteX125" fmla="*/ 47746 w 2548059"/>
                    <a:gd name="connsiteY125" fmla="*/ 209550 h 2047875"/>
                    <a:gd name="connsiteX0" fmla="*/ 47746 w 2548059"/>
                    <a:gd name="connsiteY0" fmla="*/ 209550 h 2047875"/>
                    <a:gd name="connsiteX1" fmla="*/ 38114 w 2548059"/>
                    <a:gd name="connsiteY1" fmla="*/ 1109662 h 2047875"/>
                    <a:gd name="connsiteX2" fmla="*/ 61876 w 2548059"/>
                    <a:gd name="connsiteY2" fmla="*/ 1223962 h 2047875"/>
                    <a:gd name="connsiteX3" fmla="*/ 142698 w 2548059"/>
                    <a:gd name="connsiteY3" fmla="*/ 1390650 h 2047875"/>
                    <a:gd name="connsiteX4" fmla="*/ 138067 w 2548059"/>
                    <a:gd name="connsiteY4" fmla="*/ 1420813 h 2047875"/>
                    <a:gd name="connsiteX5" fmla="*/ 194975 w 2548059"/>
                    <a:gd name="connsiteY5" fmla="*/ 1500188 h 2047875"/>
                    <a:gd name="connsiteX6" fmla="*/ 171268 w 2548059"/>
                    <a:gd name="connsiteY6" fmla="*/ 1495425 h 2047875"/>
                    <a:gd name="connsiteX7" fmla="*/ 0 w 2548059"/>
                    <a:gd name="connsiteY7" fmla="*/ 2047875 h 2047875"/>
                    <a:gd name="connsiteX8" fmla="*/ 104714 w 2548059"/>
                    <a:gd name="connsiteY8" fmla="*/ 1976438 h 2047875"/>
                    <a:gd name="connsiteX9" fmla="*/ 118811 w 2548059"/>
                    <a:gd name="connsiteY9" fmla="*/ 1857375 h 2047875"/>
                    <a:gd name="connsiteX10" fmla="*/ 128367 w 2548059"/>
                    <a:gd name="connsiteY10" fmla="*/ 1873251 h 2047875"/>
                    <a:gd name="connsiteX11" fmla="*/ 147550 w 2548059"/>
                    <a:gd name="connsiteY11" fmla="*/ 1819275 h 2047875"/>
                    <a:gd name="connsiteX12" fmla="*/ 147759 w 2548059"/>
                    <a:gd name="connsiteY12" fmla="*/ 1776413 h 2047875"/>
                    <a:gd name="connsiteX13" fmla="*/ 190621 w 2548059"/>
                    <a:gd name="connsiteY13" fmla="*/ 1771650 h 2047875"/>
                    <a:gd name="connsiteX14" fmla="*/ 232995 w 2548059"/>
                    <a:gd name="connsiteY14" fmla="*/ 1685925 h 2047875"/>
                    <a:gd name="connsiteX15" fmla="*/ 347212 w 2548059"/>
                    <a:gd name="connsiteY15" fmla="*/ 1671638 h 2047875"/>
                    <a:gd name="connsiteX16" fmla="*/ 442408 w 2548059"/>
                    <a:gd name="connsiteY16" fmla="*/ 1657351 h 2047875"/>
                    <a:gd name="connsiteX17" fmla="*/ 527665 w 2548059"/>
                    <a:gd name="connsiteY17" fmla="*/ 1590675 h 2047875"/>
                    <a:gd name="connsiteX18" fmla="*/ 475709 w 2548059"/>
                    <a:gd name="connsiteY18" fmla="*/ 1552575 h 2047875"/>
                    <a:gd name="connsiteX19" fmla="*/ 471210 w 2548059"/>
                    <a:gd name="connsiteY19" fmla="*/ 1504950 h 2047875"/>
                    <a:gd name="connsiteX20" fmla="*/ 490249 w 2548059"/>
                    <a:gd name="connsiteY20" fmla="*/ 1504950 h 2047875"/>
                    <a:gd name="connsiteX21" fmla="*/ 490248 w 2548059"/>
                    <a:gd name="connsiteY21" fmla="*/ 1490663 h 2047875"/>
                    <a:gd name="connsiteX22" fmla="*/ 485490 w 2548059"/>
                    <a:gd name="connsiteY22" fmla="*/ 1447800 h 2047875"/>
                    <a:gd name="connsiteX23" fmla="*/ 504564 w 2548059"/>
                    <a:gd name="connsiteY23" fmla="*/ 1420813 h 2047875"/>
                    <a:gd name="connsiteX24" fmla="*/ 514083 w 2548059"/>
                    <a:gd name="connsiteY24" fmla="*/ 1392238 h 2047875"/>
                    <a:gd name="connsiteX25" fmla="*/ 523567 w 2548059"/>
                    <a:gd name="connsiteY25" fmla="*/ 1347788 h 2047875"/>
                    <a:gd name="connsiteX26" fmla="*/ 485525 w 2548059"/>
                    <a:gd name="connsiteY26" fmla="*/ 1349375 h 2047875"/>
                    <a:gd name="connsiteX27" fmla="*/ 509288 w 2548059"/>
                    <a:gd name="connsiteY27" fmla="*/ 1347788 h 2047875"/>
                    <a:gd name="connsiteX28" fmla="*/ 514047 w 2548059"/>
                    <a:gd name="connsiteY28" fmla="*/ 1300162 h 2047875"/>
                    <a:gd name="connsiteX29" fmla="*/ 504528 w 2548059"/>
                    <a:gd name="connsiteY29" fmla="*/ 1266825 h 2047875"/>
                    <a:gd name="connsiteX30" fmla="*/ 528327 w 2548059"/>
                    <a:gd name="connsiteY30" fmla="*/ 1223963 h 2047875"/>
                    <a:gd name="connsiteX31" fmla="*/ 504529 w 2548059"/>
                    <a:gd name="connsiteY31" fmla="*/ 1185863 h 2047875"/>
                    <a:gd name="connsiteX32" fmla="*/ 514048 w 2548059"/>
                    <a:gd name="connsiteY32" fmla="*/ 1114425 h 2047875"/>
                    <a:gd name="connsiteX33" fmla="*/ 514471 w 2548059"/>
                    <a:gd name="connsiteY33" fmla="*/ 952500 h 2047875"/>
                    <a:gd name="connsiteX34" fmla="*/ 490659 w 2548059"/>
                    <a:gd name="connsiteY34" fmla="*/ 890588 h 2047875"/>
                    <a:gd name="connsiteX35" fmla="*/ 509709 w 2548059"/>
                    <a:gd name="connsiteY35" fmla="*/ 842963 h 2047875"/>
                    <a:gd name="connsiteX36" fmla="*/ 562096 w 2548059"/>
                    <a:gd name="connsiteY36" fmla="*/ 757238 h 2047875"/>
                    <a:gd name="connsiteX37" fmla="*/ 666871 w 2548059"/>
                    <a:gd name="connsiteY37" fmla="*/ 657225 h 2047875"/>
                    <a:gd name="connsiteX38" fmla="*/ 781171 w 2548059"/>
                    <a:gd name="connsiteY38" fmla="*/ 671513 h 2047875"/>
                    <a:gd name="connsiteX39" fmla="*/ 809148 w 2548059"/>
                    <a:gd name="connsiteY39" fmla="*/ 676275 h 2047875"/>
                    <a:gd name="connsiteX40" fmla="*/ 842467 w 2548059"/>
                    <a:gd name="connsiteY40" fmla="*/ 695325 h 2047875"/>
                    <a:gd name="connsiteX41" fmla="*/ 861505 w 2548059"/>
                    <a:gd name="connsiteY41" fmla="*/ 733425 h 2047875"/>
                    <a:gd name="connsiteX42" fmla="*/ 970979 w 2548059"/>
                    <a:gd name="connsiteY42" fmla="*/ 838200 h 2047875"/>
                    <a:gd name="connsiteX43" fmla="*/ 1000246 w 2548059"/>
                    <a:gd name="connsiteY43" fmla="*/ 838200 h 2047875"/>
                    <a:gd name="connsiteX44" fmla="*/ 1038346 w 2548059"/>
                    <a:gd name="connsiteY44" fmla="*/ 790575 h 2047875"/>
                    <a:gd name="connsiteX45" fmla="*/ 1081209 w 2548059"/>
                    <a:gd name="connsiteY45" fmla="*/ 742950 h 2047875"/>
                    <a:gd name="connsiteX46" fmla="*/ 1085971 w 2548059"/>
                    <a:gd name="connsiteY46" fmla="*/ 723900 h 2047875"/>
                    <a:gd name="connsiteX47" fmla="*/ 1133596 w 2548059"/>
                    <a:gd name="connsiteY47" fmla="*/ 671513 h 2047875"/>
                    <a:gd name="connsiteX48" fmla="*/ 1147884 w 2548059"/>
                    <a:gd name="connsiteY48" fmla="*/ 642938 h 2047875"/>
                    <a:gd name="connsiteX49" fmla="*/ 1162171 w 2548059"/>
                    <a:gd name="connsiteY49" fmla="*/ 609600 h 2047875"/>
                    <a:gd name="connsiteX50" fmla="*/ 1157409 w 2548059"/>
                    <a:gd name="connsiteY50" fmla="*/ 547688 h 2047875"/>
                    <a:gd name="connsiteX51" fmla="*/ 1214559 w 2548059"/>
                    <a:gd name="connsiteY51" fmla="*/ 490538 h 2047875"/>
                    <a:gd name="connsiteX52" fmla="*/ 1271709 w 2548059"/>
                    <a:gd name="connsiteY52" fmla="*/ 485775 h 2047875"/>
                    <a:gd name="connsiteX53" fmla="*/ 1328859 w 2548059"/>
                    <a:gd name="connsiteY53" fmla="*/ 509588 h 2047875"/>
                    <a:gd name="connsiteX54" fmla="*/ 1381246 w 2548059"/>
                    <a:gd name="connsiteY54" fmla="*/ 538163 h 2047875"/>
                    <a:gd name="connsiteX55" fmla="*/ 1490784 w 2548059"/>
                    <a:gd name="connsiteY55" fmla="*/ 595313 h 2047875"/>
                    <a:gd name="connsiteX56" fmla="*/ 1519359 w 2548059"/>
                    <a:gd name="connsiteY56" fmla="*/ 638175 h 2047875"/>
                    <a:gd name="connsiteX57" fmla="*/ 1528884 w 2548059"/>
                    <a:gd name="connsiteY57" fmla="*/ 661988 h 2047875"/>
                    <a:gd name="connsiteX58" fmla="*/ 1551660 w 2548059"/>
                    <a:gd name="connsiteY58" fmla="*/ 647701 h 2047875"/>
                    <a:gd name="connsiteX59" fmla="*/ 1656375 w 2548059"/>
                    <a:gd name="connsiteY59" fmla="*/ 747713 h 2047875"/>
                    <a:gd name="connsiteX60" fmla="*/ 1776534 w 2548059"/>
                    <a:gd name="connsiteY60" fmla="*/ 676275 h 2047875"/>
                    <a:gd name="connsiteX61" fmla="*/ 1957509 w 2548059"/>
                    <a:gd name="connsiteY61" fmla="*/ 652463 h 2047875"/>
                    <a:gd name="connsiteX62" fmla="*/ 2227537 w 2548059"/>
                    <a:gd name="connsiteY62" fmla="*/ 790575 h 2047875"/>
                    <a:gd name="connsiteX63" fmla="*/ 2337010 w 2548059"/>
                    <a:gd name="connsiteY63" fmla="*/ 790575 h 2047875"/>
                    <a:gd name="connsiteX64" fmla="*/ 2471859 w 2548059"/>
                    <a:gd name="connsiteY64" fmla="*/ 866775 h 2047875"/>
                    <a:gd name="connsiteX65" fmla="*/ 2548059 w 2548059"/>
                    <a:gd name="connsiteY65" fmla="*/ 885825 h 2047875"/>
                    <a:gd name="connsiteX66" fmla="*/ 2357559 w 2548059"/>
                    <a:gd name="connsiteY66" fmla="*/ 790575 h 2047875"/>
                    <a:gd name="connsiteX67" fmla="*/ 2303693 w 2548059"/>
                    <a:gd name="connsiteY67" fmla="*/ 600076 h 2047875"/>
                    <a:gd name="connsiteX68" fmla="*/ 2317971 w 2548059"/>
                    <a:gd name="connsiteY68" fmla="*/ 614363 h 2047875"/>
                    <a:gd name="connsiteX69" fmla="*/ 2279893 w 2548059"/>
                    <a:gd name="connsiteY69" fmla="*/ 571500 h 2047875"/>
                    <a:gd name="connsiteX70" fmla="*/ 2281359 w 2548059"/>
                    <a:gd name="connsiteY70" fmla="*/ 485775 h 2047875"/>
                    <a:gd name="connsiteX71" fmla="*/ 2300409 w 2548059"/>
                    <a:gd name="connsiteY71" fmla="*/ 285750 h 2047875"/>
                    <a:gd name="connsiteX72" fmla="*/ 2233734 w 2548059"/>
                    <a:gd name="connsiteY72" fmla="*/ 109538 h 2047875"/>
                    <a:gd name="connsiteX73" fmla="*/ 2203738 w 2548059"/>
                    <a:gd name="connsiteY73" fmla="*/ 95250 h 2047875"/>
                    <a:gd name="connsiteX74" fmla="*/ 2141862 w 2548059"/>
                    <a:gd name="connsiteY74" fmla="*/ 71437 h 2047875"/>
                    <a:gd name="connsiteX75" fmla="*/ 2081334 w 2548059"/>
                    <a:gd name="connsiteY75" fmla="*/ 0 h 2047875"/>
                    <a:gd name="connsiteX76" fmla="*/ 1957509 w 2548059"/>
                    <a:gd name="connsiteY76" fmla="*/ 9525 h 2047875"/>
                    <a:gd name="connsiteX77" fmla="*/ 1900359 w 2548059"/>
                    <a:gd name="connsiteY77" fmla="*/ 23813 h 2047875"/>
                    <a:gd name="connsiteX78" fmla="*/ 1838446 w 2548059"/>
                    <a:gd name="connsiteY78" fmla="*/ 23813 h 2047875"/>
                    <a:gd name="connsiteX79" fmla="*/ 1790821 w 2548059"/>
                    <a:gd name="connsiteY79" fmla="*/ 61913 h 2047875"/>
                    <a:gd name="connsiteX80" fmla="*/ 1738434 w 2548059"/>
                    <a:gd name="connsiteY80" fmla="*/ 95250 h 2047875"/>
                    <a:gd name="connsiteX81" fmla="*/ 1743196 w 2548059"/>
                    <a:gd name="connsiteY81" fmla="*/ 142875 h 2047875"/>
                    <a:gd name="connsiteX82" fmla="*/ 1757484 w 2548059"/>
                    <a:gd name="connsiteY82" fmla="*/ 185738 h 2047875"/>
                    <a:gd name="connsiteX83" fmla="*/ 1666996 w 2548059"/>
                    <a:gd name="connsiteY83" fmla="*/ 200025 h 2047875"/>
                    <a:gd name="connsiteX84" fmla="*/ 1609846 w 2548059"/>
                    <a:gd name="connsiteY84" fmla="*/ 228600 h 2047875"/>
                    <a:gd name="connsiteX85" fmla="*/ 1543171 w 2548059"/>
                    <a:gd name="connsiteY85" fmla="*/ 233363 h 2047875"/>
                    <a:gd name="connsiteX86" fmla="*/ 1471734 w 2548059"/>
                    <a:gd name="connsiteY86" fmla="*/ 219075 h 2047875"/>
                    <a:gd name="connsiteX87" fmla="*/ 1424109 w 2548059"/>
                    <a:gd name="connsiteY87" fmla="*/ 161925 h 2047875"/>
                    <a:gd name="connsiteX88" fmla="*/ 1433634 w 2548059"/>
                    <a:gd name="connsiteY88" fmla="*/ 104775 h 2047875"/>
                    <a:gd name="connsiteX89" fmla="*/ 1438396 w 2548059"/>
                    <a:gd name="connsiteY89" fmla="*/ 57150 h 2047875"/>
                    <a:gd name="connsiteX90" fmla="*/ 1376484 w 2548059"/>
                    <a:gd name="connsiteY90" fmla="*/ 61913 h 2047875"/>
                    <a:gd name="connsiteX91" fmla="*/ 1333621 w 2548059"/>
                    <a:gd name="connsiteY91" fmla="*/ 47625 h 2047875"/>
                    <a:gd name="connsiteX92" fmla="*/ 1295521 w 2548059"/>
                    <a:gd name="connsiteY92" fmla="*/ 52388 h 2047875"/>
                    <a:gd name="connsiteX93" fmla="*/ 1257421 w 2548059"/>
                    <a:gd name="connsiteY93" fmla="*/ 52388 h 2047875"/>
                    <a:gd name="connsiteX94" fmla="*/ 1190746 w 2548059"/>
                    <a:gd name="connsiteY94" fmla="*/ 47625 h 2047875"/>
                    <a:gd name="connsiteX95" fmla="*/ 1147884 w 2548059"/>
                    <a:gd name="connsiteY95" fmla="*/ 52388 h 2047875"/>
                    <a:gd name="connsiteX96" fmla="*/ 1066921 w 2548059"/>
                    <a:gd name="connsiteY96" fmla="*/ 52388 h 2047875"/>
                    <a:gd name="connsiteX97" fmla="*/ 1028821 w 2548059"/>
                    <a:gd name="connsiteY97" fmla="*/ 66675 h 2047875"/>
                    <a:gd name="connsiteX98" fmla="*/ 985959 w 2548059"/>
                    <a:gd name="connsiteY98" fmla="*/ 80963 h 2047875"/>
                    <a:gd name="connsiteX99" fmla="*/ 919284 w 2548059"/>
                    <a:gd name="connsiteY99" fmla="*/ 95250 h 2047875"/>
                    <a:gd name="connsiteX100" fmla="*/ 857371 w 2548059"/>
                    <a:gd name="connsiteY100" fmla="*/ 119063 h 2047875"/>
                    <a:gd name="connsiteX101" fmla="*/ 809746 w 2548059"/>
                    <a:gd name="connsiteY101" fmla="*/ 142875 h 2047875"/>
                    <a:gd name="connsiteX102" fmla="*/ 809746 w 2548059"/>
                    <a:gd name="connsiteY102" fmla="*/ 142875 h 2047875"/>
                    <a:gd name="connsiteX103" fmla="*/ 762121 w 2548059"/>
                    <a:gd name="connsiteY103" fmla="*/ 190500 h 2047875"/>
                    <a:gd name="connsiteX104" fmla="*/ 700209 w 2548059"/>
                    <a:gd name="connsiteY104" fmla="*/ 261938 h 2047875"/>
                    <a:gd name="connsiteX105" fmla="*/ 681159 w 2548059"/>
                    <a:gd name="connsiteY105" fmla="*/ 309563 h 2047875"/>
                    <a:gd name="connsiteX106" fmla="*/ 690684 w 2548059"/>
                    <a:gd name="connsiteY106" fmla="*/ 376238 h 2047875"/>
                    <a:gd name="connsiteX107" fmla="*/ 704971 w 2548059"/>
                    <a:gd name="connsiteY107" fmla="*/ 423863 h 2047875"/>
                    <a:gd name="connsiteX108" fmla="*/ 724021 w 2548059"/>
                    <a:gd name="connsiteY108" fmla="*/ 476250 h 2047875"/>
                    <a:gd name="connsiteX109" fmla="*/ 719259 w 2548059"/>
                    <a:gd name="connsiteY109" fmla="*/ 523875 h 2047875"/>
                    <a:gd name="connsiteX110" fmla="*/ 681159 w 2548059"/>
                    <a:gd name="connsiteY110" fmla="*/ 552450 h 2047875"/>
                    <a:gd name="connsiteX111" fmla="*/ 681159 w 2548059"/>
                    <a:gd name="connsiteY111" fmla="*/ 552450 h 2047875"/>
                    <a:gd name="connsiteX112" fmla="*/ 671634 w 2548059"/>
                    <a:gd name="connsiteY112" fmla="*/ 481013 h 2047875"/>
                    <a:gd name="connsiteX113" fmla="*/ 638296 w 2548059"/>
                    <a:gd name="connsiteY113" fmla="*/ 438150 h 2047875"/>
                    <a:gd name="connsiteX114" fmla="*/ 581146 w 2548059"/>
                    <a:gd name="connsiteY114" fmla="*/ 395288 h 2047875"/>
                    <a:gd name="connsiteX115" fmla="*/ 504946 w 2548059"/>
                    <a:gd name="connsiteY115" fmla="*/ 352425 h 2047875"/>
                    <a:gd name="connsiteX116" fmla="*/ 447796 w 2548059"/>
                    <a:gd name="connsiteY116" fmla="*/ 319088 h 2047875"/>
                    <a:gd name="connsiteX117" fmla="*/ 395055 w 2548059"/>
                    <a:gd name="connsiteY117" fmla="*/ 338138 h 2047875"/>
                    <a:gd name="connsiteX118" fmla="*/ 385535 w 2548059"/>
                    <a:gd name="connsiteY118" fmla="*/ 319088 h 2047875"/>
                    <a:gd name="connsiteX119" fmla="*/ 333180 w 2548059"/>
                    <a:gd name="connsiteY119" fmla="*/ 309563 h 2047875"/>
                    <a:gd name="connsiteX120" fmla="*/ 309381 w 2548059"/>
                    <a:gd name="connsiteY120" fmla="*/ 342900 h 2047875"/>
                    <a:gd name="connsiteX121" fmla="*/ 261784 w 2548059"/>
                    <a:gd name="connsiteY121" fmla="*/ 357188 h 2047875"/>
                    <a:gd name="connsiteX122" fmla="*/ 209427 w 2548059"/>
                    <a:gd name="connsiteY122" fmla="*/ 357188 h 2047875"/>
                    <a:gd name="connsiteX123" fmla="*/ 142827 w 2548059"/>
                    <a:gd name="connsiteY123" fmla="*/ 320675 h 2047875"/>
                    <a:gd name="connsiteX124" fmla="*/ 109474 w 2548059"/>
                    <a:gd name="connsiteY124" fmla="*/ 304801 h 2047875"/>
                    <a:gd name="connsiteX125" fmla="*/ 47746 w 2548059"/>
                    <a:gd name="connsiteY125" fmla="*/ 209550 h 2047875"/>
                    <a:gd name="connsiteX0" fmla="*/ 9632 w 2509945"/>
                    <a:gd name="connsiteY0" fmla="*/ 209550 h 1976438"/>
                    <a:gd name="connsiteX1" fmla="*/ 0 w 2509945"/>
                    <a:gd name="connsiteY1" fmla="*/ 1109662 h 1976438"/>
                    <a:gd name="connsiteX2" fmla="*/ 23762 w 2509945"/>
                    <a:gd name="connsiteY2" fmla="*/ 1223962 h 1976438"/>
                    <a:gd name="connsiteX3" fmla="*/ 104584 w 2509945"/>
                    <a:gd name="connsiteY3" fmla="*/ 1390650 h 1976438"/>
                    <a:gd name="connsiteX4" fmla="*/ 99953 w 2509945"/>
                    <a:gd name="connsiteY4" fmla="*/ 1420813 h 1976438"/>
                    <a:gd name="connsiteX5" fmla="*/ 156861 w 2509945"/>
                    <a:gd name="connsiteY5" fmla="*/ 1500188 h 1976438"/>
                    <a:gd name="connsiteX6" fmla="*/ 133154 w 2509945"/>
                    <a:gd name="connsiteY6" fmla="*/ 1495425 h 1976438"/>
                    <a:gd name="connsiteX7" fmla="*/ 137994 w 2509945"/>
                    <a:gd name="connsiteY7" fmla="*/ 1590675 h 1976438"/>
                    <a:gd name="connsiteX8" fmla="*/ 66600 w 2509945"/>
                    <a:gd name="connsiteY8" fmla="*/ 1976438 h 1976438"/>
                    <a:gd name="connsiteX9" fmla="*/ 80697 w 2509945"/>
                    <a:gd name="connsiteY9" fmla="*/ 1857375 h 1976438"/>
                    <a:gd name="connsiteX10" fmla="*/ 90253 w 2509945"/>
                    <a:gd name="connsiteY10" fmla="*/ 1873251 h 1976438"/>
                    <a:gd name="connsiteX11" fmla="*/ 109436 w 2509945"/>
                    <a:gd name="connsiteY11" fmla="*/ 1819275 h 1976438"/>
                    <a:gd name="connsiteX12" fmla="*/ 109645 w 2509945"/>
                    <a:gd name="connsiteY12" fmla="*/ 1776413 h 1976438"/>
                    <a:gd name="connsiteX13" fmla="*/ 152507 w 2509945"/>
                    <a:gd name="connsiteY13" fmla="*/ 1771650 h 1976438"/>
                    <a:gd name="connsiteX14" fmla="*/ 194881 w 2509945"/>
                    <a:gd name="connsiteY14" fmla="*/ 1685925 h 1976438"/>
                    <a:gd name="connsiteX15" fmla="*/ 309098 w 2509945"/>
                    <a:gd name="connsiteY15" fmla="*/ 1671638 h 1976438"/>
                    <a:gd name="connsiteX16" fmla="*/ 404294 w 2509945"/>
                    <a:gd name="connsiteY16" fmla="*/ 1657351 h 1976438"/>
                    <a:gd name="connsiteX17" fmla="*/ 489551 w 2509945"/>
                    <a:gd name="connsiteY17" fmla="*/ 1590675 h 1976438"/>
                    <a:gd name="connsiteX18" fmla="*/ 437595 w 2509945"/>
                    <a:gd name="connsiteY18" fmla="*/ 1552575 h 1976438"/>
                    <a:gd name="connsiteX19" fmla="*/ 433096 w 2509945"/>
                    <a:gd name="connsiteY19" fmla="*/ 1504950 h 1976438"/>
                    <a:gd name="connsiteX20" fmla="*/ 452135 w 2509945"/>
                    <a:gd name="connsiteY20" fmla="*/ 1504950 h 1976438"/>
                    <a:gd name="connsiteX21" fmla="*/ 452134 w 2509945"/>
                    <a:gd name="connsiteY21" fmla="*/ 1490663 h 1976438"/>
                    <a:gd name="connsiteX22" fmla="*/ 447376 w 2509945"/>
                    <a:gd name="connsiteY22" fmla="*/ 1447800 h 1976438"/>
                    <a:gd name="connsiteX23" fmla="*/ 466450 w 2509945"/>
                    <a:gd name="connsiteY23" fmla="*/ 1420813 h 1976438"/>
                    <a:gd name="connsiteX24" fmla="*/ 475969 w 2509945"/>
                    <a:gd name="connsiteY24" fmla="*/ 1392238 h 1976438"/>
                    <a:gd name="connsiteX25" fmla="*/ 485453 w 2509945"/>
                    <a:gd name="connsiteY25" fmla="*/ 1347788 h 1976438"/>
                    <a:gd name="connsiteX26" fmla="*/ 447411 w 2509945"/>
                    <a:gd name="connsiteY26" fmla="*/ 1349375 h 1976438"/>
                    <a:gd name="connsiteX27" fmla="*/ 471174 w 2509945"/>
                    <a:gd name="connsiteY27" fmla="*/ 1347788 h 1976438"/>
                    <a:gd name="connsiteX28" fmla="*/ 475933 w 2509945"/>
                    <a:gd name="connsiteY28" fmla="*/ 1300162 h 1976438"/>
                    <a:gd name="connsiteX29" fmla="*/ 466414 w 2509945"/>
                    <a:gd name="connsiteY29" fmla="*/ 1266825 h 1976438"/>
                    <a:gd name="connsiteX30" fmla="*/ 490213 w 2509945"/>
                    <a:gd name="connsiteY30" fmla="*/ 1223963 h 1976438"/>
                    <a:gd name="connsiteX31" fmla="*/ 466415 w 2509945"/>
                    <a:gd name="connsiteY31" fmla="*/ 1185863 h 1976438"/>
                    <a:gd name="connsiteX32" fmla="*/ 475934 w 2509945"/>
                    <a:gd name="connsiteY32" fmla="*/ 1114425 h 1976438"/>
                    <a:gd name="connsiteX33" fmla="*/ 476357 w 2509945"/>
                    <a:gd name="connsiteY33" fmla="*/ 952500 h 1976438"/>
                    <a:gd name="connsiteX34" fmla="*/ 452545 w 2509945"/>
                    <a:gd name="connsiteY34" fmla="*/ 890588 h 1976438"/>
                    <a:gd name="connsiteX35" fmla="*/ 471595 w 2509945"/>
                    <a:gd name="connsiteY35" fmla="*/ 842963 h 1976438"/>
                    <a:gd name="connsiteX36" fmla="*/ 523982 w 2509945"/>
                    <a:gd name="connsiteY36" fmla="*/ 757238 h 1976438"/>
                    <a:gd name="connsiteX37" fmla="*/ 628757 w 2509945"/>
                    <a:gd name="connsiteY37" fmla="*/ 657225 h 1976438"/>
                    <a:gd name="connsiteX38" fmla="*/ 743057 w 2509945"/>
                    <a:gd name="connsiteY38" fmla="*/ 671513 h 1976438"/>
                    <a:gd name="connsiteX39" fmla="*/ 771034 w 2509945"/>
                    <a:gd name="connsiteY39" fmla="*/ 676275 h 1976438"/>
                    <a:gd name="connsiteX40" fmla="*/ 804353 w 2509945"/>
                    <a:gd name="connsiteY40" fmla="*/ 695325 h 1976438"/>
                    <a:gd name="connsiteX41" fmla="*/ 823391 w 2509945"/>
                    <a:gd name="connsiteY41" fmla="*/ 733425 h 1976438"/>
                    <a:gd name="connsiteX42" fmla="*/ 932865 w 2509945"/>
                    <a:gd name="connsiteY42" fmla="*/ 838200 h 1976438"/>
                    <a:gd name="connsiteX43" fmla="*/ 962132 w 2509945"/>
                    <a:gd name="connsiteY43" fmla="*/ 838200 h 1976438"/>
                    <a:gd name="connsiteX44" fmla="*/ 1000232 w 2509945"/>
                    <a:gd name="connsiteY44" fmla="*/ 790575 h 1976438"/>
                    <a:gd name="connsiteX45" fmla="*/ 1043095 w 2509945"/>
                    <a:gd name="connsiteY45" fmla="*/ 742950 h 1976438"/>
                    <a:gd name="connsiteX46" fmla="*/ 1047857 w 2509945"/>
                    <a:gd name="connsiteY46" fmla="*/ 723900 h 1976438"/>
                    <a:gd name="connsiteX47" fmla="*/ 1095482 w 2509945"/>
                    <a:gd name="connsiteY47" fmla="*/ 671513 h 1976438"/>
                    <a:gd name="connsiteX48" fmla="*/ 1109770 w 2509945"/>
                    <a:gd name="connsiteY48" fmla="*/ 642938 h 1976438"/>
                    <a:gd name="connsiteX49" fmla="*/ 1124057 w 2509945"/>
                    <a:gd name="connsiteY49" fmla="*/ 609600 h 1976438"/>
                    <a:gd name="connsiteX50" fmla="*/ 1119295 w 2509945"/>
                    <a:gd name="connsiteY50" fmla="*/ 547688 h 1976438"/>
                    <a:gd name="connsiteX51" fmla="*/ 1176445 w 2509945"/>
                    <a:gd name="connsiteY51" fmla="*/ 490538 h 1976438"/>
                    <a:gd name="connsiteX52" fmla="*/ 1233595 w 2509945"/>
                    <a:gd name="connsiteY52" fmla="*/ 485775 h 1976438"/>
                    <a:gd name="connsiteX53" fmla="*/ 1290745 w 2509945"/>
                    <a:gd name="connsiteY53" fmla="*/ 509588 h 1976438"/>
                    <a:gd name="connsiteX54" fmla="*/ 1343132 w 2509945"/>
                    <a:gd name="connsiteY54" fmla="*/ 538163 h 1976438"/>
                    <a:gd name="connsiteX55" fmla="*/ 1452670 w 2509945"/>
                    <a:gd name="connsiteY55" fmla="*/ 595313 h 1976438"/>
                    <a:gd name="connsiteX56" fmla="*/ 1481245 w 2509945"/>
                    <a:gd name="connsiteY56" fmla="*/ 638175 h 1976438"/>
                    <a:gd name="connsiteX57" fmla="*/ 1490770 w 2509945"/>
                    <a:gd name="connsiteY57" fmla="*/ 661988 h 1976438"/>
                    <a:gd name="connsiteX58" fmla="*/ 1513546 w 2509945"/>
                    <a:gd name="connsiteY58" fmla="*/ 647701 h 1976438"/>
                    <a:gd name="connsiteX59" fmla="*/ 1618261 w 2509945"/>
                    <a:gd name="connsiteY59" fmla="*/ 747713 h 1976438"/>
                    <a:gd name="connsiteX60" fmla="*/ 1738420 w 2509945"/>
                    <a:gd name="connsiteY60" fmla="*/ 676275 h 1976438"/>
                    <a:gd name="connsiteX61" fmla="*/ 1919395 w 2509945"/>
                    <a:gd name="connsiteY61" fmla="*/ 652463 h 1976438"/>
                    <a:gd name="connsiteX62" fmla="*/ 2189423 w 2509945"/>
                    <a:gd name="connsiteY62" fmla="*/ 790575 h 1976438"/>
                    <a:gd name="connsiteX63" fmla="*/ 2298896 w 2509945"/>
                    <a:gd name="connsiteY63" fmla="*/ 790575 h 1976438"/>
                    <a:gd name="connsiteX64" fmla="*/ 2433745 w 2509945"/>
                    <a:gd name="connsiteY64" fmla="*/ 866775 h 1976438"/>
                    <a:gd name="connsiteX65" fmla="*/ 2509945 w 2509945"/>
                    <a:gd name="connsiteY65" fmla="*/ 885825 h 1976438"/>
                    <a:gd name="connsiteX66" fmla="*/ 2319445 w 2509945"/>
                    <a:gd name="connsiteY66" fmla="*/ 790575 h 1976438"/>
                    <a:gd name="connsiteX67" fmla="*/ 2265579 w 2509945"/>
                    <a:gd name="connsiteY67" fmla="*/ 600076 h 1976438"/>
                    <a:gd name="connsiteX68" fmla="*/ 2279857 w 2509945"/>
                    <a:gd name="connsiteY68" fmla="*/ 614363 h 1976438"/>
                    <a:gd name="connsiteX69" fmla="*/ 2241779 w 2509945"/>
                    <a:gd name="connsiteY69" fmla="*/ 571500 h 1976438"/>
                    <a:gd name="connsiteX70" fmla="*/ 2243245 w 2509945"/>
                    <a:gd name="connsiteY70" fmla="*/ 485775 h 1976438"/>
                    <a:gd name="connsiteX71" fmla="*/ 2262295 w 2509945"/>
                    <a:gd name="connsiteY71" fmla="*/ 285750 h 1976438"/>
                    <a:gd name="connsiteX72" fmla="*/ 2195620 w 2509945"/>
                    <a:gd name="connsiteY72" fmla="*/ 109538 h 1976438"/>
                    <a:gd name="connsiteX73" fmla="*/ 2165624 w 2509945"/>
                    <a:gd name="connsiteY73" fmla="*/ 95250 h 1976438"/>
                    <a:gd name="connsiteX74" fmla="*/ 2103748 w 2509945"/>
                    <a:gd name="connsiteY74" fmla="*/ 71437 h 1976438"/>
                    <a:gd name="connsiteX75" fmla="*/ 2043220 w 2509945"/>
                    <a:gd name="connsiteY75" fmla="*/ 0 h 1976438"/>
                    <a:gd name="connsiteX76" fmla="*/ 1919395 w 2509945"/>
                    <a:gd name="connsiteY76" fmla="*/ 9525 h 1976438"/>
                    <a:gd name="connsiteX77" fmla="*/ 1862245 w 2509945"/>
                    <a:gd name="connsiteY77" fmla="*/ 23813 h 1976438"/>
                    <a:gd name="connsiteX78" fmla="*/ 1800332 w 2509945"/>
                    <a:gd name="connsiteY78" fmla="*/ 23813 h 1976438"/>
                    <a:gd name="connsiteX79" fmla="*/ 1752707 w 2509945"/>
                    <a:gd name="connsiteY79" fmla="*/ 61913 h 1976438"/>
                    <a:gd name="connsiteX80" fmla="*/ 1700320 w 2509945"/>
                    <a:gd name="connsiteY80" fmla="*/ 95250 h 1976438"/>
                    <a:gd name="connsiteX81" fmla="*/ 1705082 w 2509945"/>
                    <a:gd name="connsiteY81" fmla="*/ 142875 h 1976438"/>
                    <a:gd name="connsiteX82" fmla="*/ 1719370 w 2509945"/>
                    <a:gd name="connsiteY82" fmla="*/ 185738 h 1976438"/>
                    <a:gd name="connsiteX83" fmla="*/ 1628882 w 2509945"/>
                    <a:gd name="connsiteY83" fmla="*/ 200025 h 1976438"/>
                    <a:gd name="connsiteX84" fmla="*/ 1571732 w 2509945"/>
                    <a:gd name="connsiteY84" fmla="*/ 228600 h 1976438"/>
                    <a:gd name="connsiteX85" fmla="*/ 1505057 w 2509945"/>
                    <a:gd name="connsiteY85" fmla="*/ 233363 h 1976438"/>
                    <a:gd name="connsiteX86" fmla="*/ 1433620 w 2509945"/>
                    <a:gd name="connsiteY86" fmla="*/ 219075 h 1976438"/>
                    <a:gd name="connsiteX87" fmla="*/ 1385995 w 2509945"/>
                    <a:gd name="connsiteY87" fmla="*/ 161925 h 1976438"/>
                    <a:gd name="connsiteX88" fmla="*/ 1395520 w 2509945"/>
                    <a:gd name="connsiteY88" fmla="*/ 104775 h 1976438"/>
                    <a:gd name="connsiteX89" fmla="*/ 1400282 w 2509945"/>
                    <a:gd name="connsiteY89" fmla="*/ 57150 h 1976438"/>
                    <a:gd name="connsiteX90" fmla="*/ 1338370 w 2509945"/>
                    <a:gd name="connsiteY90" fmla="*/ 61913 h 1976438"/>
                    <a:gd name="connsiteX91" fmla="*/ 1295507 w 2509945"/>
                    <a:gd name="connsiteY91" fmla="*/ 47625 h 1976438"/>
                    <a:gd name="connsiteX92" fmla="*/ 1257407 w 2509945"/>
                    <a:gd name="connsiteY92" fmla="*/ 52388 h 1976438"/>
                    <a:gd name="connsiteX93" fmla="*/ 1219307 w 2509945"/>
                    <a:gd name="connsiteY93" fmla="*/ 52388 h 1976438"/>
                    <a:gd name="connsiteX94" fmla="*/ 1152632 w 2509945"/>
                    <a:gd name="connsiteY94" fmla="*/ 47625 h 1976438"/>
                    <a:gd name="connsiteX95" fmla="*/ 1109770 w 2509945"/>
                    <a:gd name="connsiteY95" fmla="*/ 52388 h 1976438"/>
                    <a:gd name="connsiteX96" fmla="*/ 1028807 w 2509945"/>
                    <a:gd name="connsiteY96" fmla="*/ 52388 h 1976438"/>
                    <a:gd name="connsiteX97" fmla="*/ 990707 w 2509945"/>
                    <a:gd name="connsiteY97" fmla="*/ 66675 h 1976438"/>
                    <a:gd name="connsiteX98" fmla="*/ 947845 w 2509945"/>
                    <a:gd name="connsiteY98" fmla="*/ 80963 h 1976438"/>
                    <a:gd name="connsiteX99" fmla="*/ 881170 w 2509945"/>
                    <a:gd name="connsiteY99" fmla="*/ 95250 h 1976438"/>
                    <a:gd name="connsiteX100" fmla="*/ 819257 w 2509945"/>
                    <a:gd name="connsiteY100" fmla="*/ 119063 h 1976438"/>
                    <a:gd name="connsiteX101" fmla="*/ 771632 w 2509945"/>
                    <a:gd name="connsiteY101" fmla="*/ 142875 h 1976438"/>
                    <a:gd name="connsiteX102" fmla="*/ 771632 w 2509945"/>
                    <a:gd name="connsiteY102" fmla="*/ 142875 h 1976438"/>
                    <a:gd name="connsiteX103" fmla="*/ 724007 w 2509945"/>
                    <a:gd name="connsiteY103" fmla="*/ 190500 h 1976438"/>
                    <a:gd name="connsiteX104" fmla="*/ 662095 w 2509945"/>
                    <a:gd name="connsiteY104" fmla="*/ 261938 h 1976438"/>
                    <a:gd name="connsiteX105" fmla="*/ 643045 w 2509945"/>
                    <a:gd name="connsiteY105" fmla="*/ 309563 h 1976438"/>
                    <a:gd name="connsiteX106" fmla="*/ 652570 w 2509945"/>
                    <a:gd name="connsiteY106" fmla="*/ 376238 h 1976438"/>
                    <a:gd name="connsiteX107" fmla="*/ 666857 w 2509945"/>
                    <a:gd name="connsiteY107" fmla="*/ 423863 h 1976438"/>
                    <a:gd name="connsiteX108" fmla="*/ 685907 w 2509945"/>
                    <a:gd name="connsiteY108" fmla="*/ 476250 h 1976438"/>
                    <a:gd name="connsiteX109" fmla="*/ 681145 w 2509945"/>
                    <a:gd name="connsiteY109" fmla="*/ 523875 h 1976438"/>
                    <a:gd name="connsiteX110" fmla="*/ 643045 w 2509945"/>
                    <a:gd name="connsiteY110" fmla="*/ 552450 h 1976438"/>
                    <a:gd name="connsiteX111" fmla="*/ 643045 w 2509945"/>
                    <a:gd name="connsiteY111" fmla="*/ 552450 h 1976438"/>
                    <a:gd name="connsiteX112" fmla="*/ 633520 w 2509945"/>
                    <a:gd name="connsiteY112" fmla="*/ 481013 h 1976438"/>
                    <a:gd name="connsiteX113" fmla="*/ 600182 w 2509945"/>
                    <a:gd name="connsiteY113" fmla="*/ 438150 h 1976438"/>
                    <a:gd name="connsiteX114" fmla="*/ 543032 w 2509945"/>
                    <a:gd name="connsiteY114" fmla="*/ 395288 h 1976438"/>
                    <a:gd name="connsiteX115" fmla="*/ 466832 w 2509945"/>
                    <a:gd name="connsiteY115" fmla="*/ 352425 h 1976438"/>
                    <a:gd name="connsiteX116" fmla="*/ 409682 w 2509945"/>
                    <a:gd name="connsiteY116" fmla="*/ 319088 h 1976438"/>
                    <a:gd name="connsiteX117" fmla="*/ 356941 w 2509945"/>
                    <a:gd name="connsiteY117" fmla="*/ 338138 h 1976438"/>
                    <a:gd name="connsiteX118" fmla="*/ 347421 w 2509945"/>
                    <a:gd name="connsiteY118" fmla="*/ 319088 h 1976438"/>
                    <a:gd name="connsiteX119" fmla="*/ 295066 w 2509945"/>
                    <a:gd name="connsiteY119" fmla="*/ 309563 h 1976438"/>
                    <a:gd name="connsiteX120" fmla="*/ 271267 w 2509945"/>
                    <a:gd name="connsiteY120" fmla="*/ 342900 h 1976438"/>
                    <a:gd name="connsiteX121" fmla="*/ 223670 w 2509945"/>
                    <a:gd name="connsiteY121" fmla="*/ 357188 h 1976438"/>
                    <a:gd name="connsiteX122" fmla="*/ 171313 w 2509945"/>
                    <a:gd name="connsiteY122" fmla="*/ 357188 h 1976438"/>
                    <a:gd name="connsiteX123" fmla="*/ 104713 w 2509945"/>
                    <a:gd name="connsiteY123" fmla="*/ 320675 h 1976438"/>
                    <a:gd name="connsiteX124" fmla="*/ 71360 w 2509945"/>
                    <a:gd name="connsiteY124" fmla="*/ 304801 h 1976438"/>
                    <a:gd name="connsiteX125" fmla="*/ 9632 w 2509945"/>
                    <a:gd name="connsiteY125" fmla="*/ 209550 h 1976438"/>
                    <a:gd name="connsiteX0" fmla="*/ 9632 w 2509945"/>
                    <a:gd name="connsiteY0" fmla="*/ 209550 h 1873747"/>
                    <a:gd name="connsiteX1" fmla="*/ 0 w 2509945"/>
                    <a:gd name="connsiteY1" fmla="*/ 1109662 h 1873747"/>
                    <a:gd name="connsiteX2" fmla="*/ 23762 w 2509945"/>
                    <a:gd name="connsiteY2" fmla="*/ 1223962 h 1873747"/>
                    <a:gd name="connsiteX3" fmla="*/ 104584 w 2509945"/>
                    <a:gd name="connsiteY3" fmla="*/ 1390650 h 1873747"/>
                    <a:gd name="connsiteX4" fmla="*/ 99953 w 2509945"/>
                    <a:gd name="connsiteY4" fmla="*/ 1420813 h 1873747"/>
                    <a:gd name="connsiteX5" fmla="*/ 156861 w 2509945"/>
                    <a:gd name="connsiteY5" fmla="*/ 1500188 h 1873747"/>
                    <a:gd name="connsiteX6" fmla="*/ 133154 w 2509945"/>
                    <a:gd name="connsiteY6" fmla="*/ 1495425 h 1873747"/>
                    <a:gd name="connsiteX7" fmla="*/ 137994 w 2509945"/>
                    <a:gd name="connsiteY7" fmla="*/ 1590675 h 1873747"/>
                    <a:gd name="connsiteX8" fmla="*/ 152235 w 2509945"/>
                    <a:gd name="connsiteY8" fmla="*/ 1709738 h 1873747"/>
                    <a:gd name="connsiteX9" fmla="*/ 80697 w 2509945"/>
                    <a:gd name="connsiteY9" fmla="*/ 1857375 h 1873747"/>
                    <a:gd name="connsiteX10" fmla="*/ 90253 w 2509945"/>
                    <a:gd name="connsiteY10" fmla="*/ 1873251 h 1873747"/>
                    <a:gd name="connsiteX11" fmla="*/ 109436 w 2509945"/>
                    <a:gd name="connsiteY11" fmla="*/ 1819275 h 1873747"/>
                    <a:gd name="connsiteX12" fmla="*/ 109645 w 2509945"/>
                    <a:gd name="connsiteY12" fmla="*/ 1776413 h 1873747"/>
                    <a:gd name="connsiteX13" fmla="*/ 152507 w 2509945"/>
                    <a:gd name="connsiteY13" fmla="*/ 1771650 h 1873747"/>
                    <a:gd name="connsiteX14" fmla="*/ 194881 w 2509945"/>
                    <a:gd name="connsiteY14" fmla="*/ 1685925 h 1873747"/>
                    <a:gd name="connsiteX15" fmla="*/ 309098 w 2509945"/>
                    <a:gd name="connsiteY15" fmla="*/ 1671638 h 1873747"/>
                    <a:gd name="connsiteX16" fmla="*/ 404294 w 2509945"/>
                    <a:gd name="connsiteY16" fmla="*/ 1657351 h 1873747"/>
                    <a:gd name="connsiteX17" fmla="*/ 489551 w 2509945"/>
                    <a:gd name="connsiteY17" fmla="*/ 1590675 h 1873747"/>
                    <a:gd name="connsiteX18" fmla="*/ 437595 w 2509945"/>
                    <a:gd name="connsiteY18" fmla="*/ 1552575 h 1873747"/>
                    <a:gd name="connsiteX19" fmla="*/ 433096 w 2509945"/>
                    <a:gd name="connsiteY19" fmla="*/ 1504950 h 1873747"/>
                    <a:gd name="connsiteX20" fmla="*/ 452135 w 2509945"/>
                    <a:gd name="connsiteY20" fmla="*/ 1504950 h 1873747"/>
                    <a:gd name="connsiteX21" fmla="*/ 452134 w 2509945"/>
                    <a:gd name="connsiteY21" fmla="*/ 1490663 h 1873747"/>
                    <a:gd name="connsiteX22" fmla="*/ 447376 w 2509945"/>
                    <a:gd name="connsiteY22" fmla="*/ 1447800 h 1873747"/>
                    <a:gd name="connsiteX23" fmla="*/ 466450 w 2509945"/>
                    <a:gd name="connsiteY23" fmla="*/ 1420813 h 1873747"/>
                    <a:gd name="connsiteX24" fmla="*/ 475969 w 2509945"/>
                    <a:gd name="connsiteY24" fmla="*/ 1392238 h 1873747"/>
                    <a:gd name="connsiteX25" fmla="*/ 485453 w 2509945"/>
                    <a:gd name="connsiteY25" fmla="*/ 1347788 h 1873747"/>
                    <a:gd name="connsiteX26" fmla="*/ 447411 w 2509945"/>
                    <a:gd name="connsiteY26" fmla="*/ 1349375 h 1873747"/>
                    <a:gd name="connsiteX27" fmla="*/ 471174 w 2509945"/>
                    <a:gd name="connsiteY27" fmla="*/ 1347788 h 1873747"/>
                    <a:gd name="connsiteX28" fmla="*/ 475933 w 2509945"/>
                    <a:gd name="connsiteY28" fmla="*/ 1300162 h 1873747"/>
                    <a:gd name="connsiteX29" fmla="*/ 466414 w 2509945"/>
                    <a:gd name="connsiteY29" fmla="*/ 1266825 h 1873747"/>
                    <a:gd name="connsiteX30" fmla="*/ 490213 w 2509945"/>
                    <a:gd name="connsiteY30" fmla="*/ 1223963 h 1873747"/>
                    <a:gd name="connsiteX31" fmla="*/ 466415 w 2509945"/>
                    <a:gd name="connsiteY31" fmla="*/ 1185863 h 1873747"/>
                    <a:gd name="connsiteX32" fmla="*/ 475934 w 2509945"/>
                    <a:gd name="connsiteY32" fmla="*/ 1114425 h 1873747"/>
                    <a:gd name="connsiteX33" fmla="*/ 476357 w 2509945"/>
                    <a:gd name="connsiteY33" fmla="*/ 952500 h 1873747"/>
                    <a:gd name="connsiteX34" fmla="*/ 452545 w 2509945"/>
                    <a:gd name="connsiteY34" fmla="*/ 890588 h 1873747"/>
                    <a:gd name="connsiteX35" fmla="*/ 471595 w 2509945"/>
                    <a:gd name="connsiteY35" fmla="*/ 842963 h 1873747"/>
                    <a:gd name="connsiteX36" fmla="*/ 523982 w 2509945"/>
                    <a:gd name="connsiteY36" fmla="*/ 757238 h 1873747"/>
                    <a:gd name="connsiteX37" fmla="*/ 628757 w 2509945"/>
                    <a:gd name="connsiteY37" fmla="*/ 657225 h 1873747"/>
                    <a:gd name="connsiteX38" fmla="*/ 743057 w 2509945"/>
                    <a:gd name="connsiteY38" fmla="*/ 671513 h 1873747"/>
                    <a:gd name="connsiteX39" fmla="*/ 771034 w 2509945"/>
                    <a:gd name="connsiteY39" fmla="*/ 676275 h 1873747"/>
                    <a:gd name="connsiteX40" fmla="*/ 804353 w 2509945"/>
                    <a:gd name="connsiteY40" fmla="*/ 695325 h 1873747"/>
                    <a:gd name="connsiteX41" fmla="*/ 823391 w 2509945"/>
                    <a:gd name="connsiteY41" fmla="*/ 733425 h 1873747"/>
                    <a:gd name="connsiteX42" fmla="*/ 932865 w 2509945"/>
                    <a:gd name="connsiteY42" fmla="*/ 838200 h 1873747"/>
                    <a:gd name="connsiteX43" fmla="*/ 962132 w 2509945"/>
                    <a:gd name="connsiteY43" fmla="*/ 838200 h 1873747"/>
                    <a:gd name="connsiteX44" fmla="*/ 1000232 w 2509945"/>
                    <a:gd name="connsiteY44" fmla="*/ 790575 h 1873747"/>
                    <a:gd name="connsiteX45" fmla="*/ 1043095 w 2509945"/>
                    <a:gd name="connsiteY45" fmla="*/ 742950 h 1873747"/>
                    <a:gd name="connsiteX46" fmla="*/ 1047857 w 2509945"/>
                    <a:gd name="connsiteY46" fmla="*/ 723900 h 1873747"/>
                    <a:gd name="connsiteX47" fmla="*/ 1095482 w 2509945"/>
                    <a:gd name="connsiteY47" fmla="*/ 671513 h 1873747"/>
                    <a:gd name="connsiteX48" fmla="*/ 1109770 w 2509945"/>
                    <a:gd name="connsiteY48" fmla="*/ 642938 h 1873747"/>
                    <a:gd name="connsiteX49" fmla="*/ 1124057 w 2509945"/>
                    <a:gd name="connsiteY49" fmla="*/ 609600 h 1873747"/>
                    <a:gd name="connsiteX50" fmla="*/ 1119295 w 2509945"/>
                    <a:gd name="connsiteY50" fmla="*/ 547688 h 1873747"/>
                    <a:gd name="connsiteX51" fmla="*/ 1176445 w 2509945"/>
                    <a:gd name="connsiteY51" fmla="*/ 490538 h 1873747"/>
                    <a:gd name="connsiteX52" fmla="*/ 1233595 w 2509945"/>
                    <a:gd name="connsiteY52" fmla="*/ 485775 h 1873747"/>
                    <a:gd name="connsiteX53" fmla="*/ 1290745 w 2509945"/>
                    <a:gd name="connsiteY53" fmla="*/ 509588 h 1873747"/>
                    <a:gd name="connsiteX54" fmla="*/ 1343132 w 2509945"/>
                    <a:gd name="connsiteY54" fmla="*/ 538163 h 1873747"/>
                    <a:gd name="connsiteX55" fmla="*/ 1452670 w 2509945"/>
                    <a:gd name="connsiteY55" fmla="*/ 595313 h 1873747"/>
                    <a:gd name="connsiteX56" fmla="*/ 1481245 w 2509945"/>
                    <a:gd name="connsiteY56" fmla="*/ 638175 h 1873747"/>
                    <a:gd name="connsiteX57" fmla="*/ 1490770 w 2509945"/>
                    <a:gd name="connsiteY57" fmla="*/ 661988 h 1873747"/>
                    <a:gd name="connsiteX58" fmla="*/ 1513546 w 2509945"/>
                    <a:gd name="connsiteY58" fmla="*/ 647701 h 1873747"/>
                    <a:gd name="connsiteX59" fmla="*/ 1618261 w 2509945"/>
                    <a:gd name="connsiteY59" fmla="*/ 747713 h 1873747"/>
                    <a:gd name="connsiteX60" fmla="*/ 1738420 w 2509945"/>
                    <a:gd name="connsiteY60" fmla="*/ 676275 h 1873747"/>
                    <a:gd name="connsiteX61" fmla="*/ 1919395 w 2509945"/>
                    <a:gd name="connsiteY61" fmla="*/ 652463 h 1873747"/>
                    <a:gd name="connsiteX62" fmla="*/ 2189423 w 2509945"/>
                    <a:gd name="connsiteY62" fmla="*/ 790575 h 1873747"/>
                    <a:gd name="connsiteX63" fmla="*/ 2298896 w 2509945"/>
                    <a:gd name="connsiteY63" fmla="*/ 790575 h 1873747"/>
                    <a:gd name="connsiteX64" fmla="*/ 2433745 w 2509945"/>
                    <a:gd name="connsiteY64" fmla="*/ 866775 h 1873747"/>
                    <a:gd name="connsiteX65" fmla="*/ 2509945 w 2509945"/>
                    <a:gd name="connsiteY65" fmla="*/ 885825 h 1873747"/>
                    <a:gd name="connsiteX66" fmla="*/ 2319445 w 2509945"/>
                    <a:gd name="connsiteY66" fmla="*/ 790575 h 1873747"/>
                    <a:gd name="connsiteX67" fmla="*/ 2265579 w 2509945"/>
                    <a:gd name="connsiteY67" fmla="*/ 600076 h 1873747"/>
                    <a:gd name="connsiteX68" fmla="*/ 2279857 w 2509945"/>
                    <a:gd name="connsiteY68" fmla="*/ 614363 h 1873747"/>
                    <a:gd name="connsiteX69" fmla="*/ 2241779 w 2509945"/>
                    <a:gd name="connsiteY69" fmla="*/ 571500 h 1873747"/>
                    <a:gd name="connsiteX70" fmla="*/ 2243245 w 2509945"/>
                    <a:gd name="connsiteY70" fmla="*/ 485775 h 1873747"/>
                    <a:gd name="connsiteX71" fmla="*/ 2262295 w 2509945"/>
                    <a:gd name="connsiteY71" fmla="*/ 285750 h 1873747"/>
                    <a:gd name="connsiteX72" fmla="*/ 2195620 w 2509945"/>
                    <a:gd name="connsiteY72" fmla="*/ 109538 h 1873747"/>
                    <a:gd name="connsiteX73" fmla="*/ 2165624 w 2509945"/>
                    <a:gd name="connsiteY73" fmla="*/ 95250 h 1873747"/>
                    <a:gd name="connsiteX74" fmla="*/ 2103748 w 2509945"/>
                    <a:gd name="connsiteY74" fmla="*/ 71437 h 1873747"/>
                    <a:gd name="connsiteX75" fmla="*/ 2043220 w 2509945"/>
                    <a:gd name="connsiteY75" fmla="*/ 0 h 1873747"/>
                    <a:gd name="connsiteX76" fmla="*/ 1919395 w 2509945"/>
                    <a:gd name="connsiteY76" fmla="*/ 9525 h 1873747"/>
                    <a:gd name="connsiteX77" fmla="*/ 1862245 w 2509945"/>
                    <a:gd name="connsiteY77" fmla="*/ 23813 h 1873747"/>
                    <a:gd name="connsiteX78" fmla="*/ 1800332 w 2509945"/>
                    <a:gd name="connsiteY78" fmla="*/ 23813 h 1873747"/>
                    <a:gd name="connsiteX79" fmla="*/ 1752707 w 2509945"/>
                    <a:gd name="connsiteY79" fmla="*/ 61913 h 1873747"/>
                    <a:gd name="connsiteX80" fmla="*/ 1700320 w 2509945"/>
                    <a:gd name="connsiteY80" fmla="*/ 95250 h 1873747"/>
                    <a:gd name="connsiteX81" fmla="*/ 1705082 w 2509945"/>
                    <a:gd name="connsiteY81" fmla="*/ 142875 h 1873747"/>
                    <a:gd name="connsiteX82" fmla="*/ 1719370 w 2509945"/>
                    <a:gd name="connsiteY82" fmla="*/ 185738 h 1873747"/>
                    <a:gd name="connsiteX83" fmla="*/ 1628882 w 2509945"/>
                    <a:gd name="connsiteY83" fmla="*/ 200025 h 1873747"/>
                    <a:gd name="connsiteX84" fmla="*/ 1571732 w 2509945"/>
                    <a:gd name="connsiteY84" fmla="*/ 228600 h 1873747"/>
                    <a:gd name="connsiteX85" fmla="*/ 1505057 w 2509945"/>
                    <a:gd name="connsiteY85" fmla="*/ 233363 h 1873747"/>
                    <a:gd name="connsiteX86" fmla="*/ 1433620 w 2509945"/>
                    <a:gd name="connsiteY86" fmla="*/ 219075 h 1873747"/>
                    <a:gd name="connsiteX87" fmla="*/ 1385995 w 2509945"/>
                    <a:gd name="connsiteY87" fmla="*/ 161925 h 1873747"/>
                    <a:gd name="connsiteX88" fmla="*/ 1395520 w 2509945"/>
                    <a:gd name="connsiteY88" fmla="*/ 104775 h 1873747"/>
                    <a:gd name="connsiteX89" fmla="*/ 1400282 w 2509945"/>
                    <a:gd name="connsiteY89" fmla="*/ 57150 h 1873747"/>
                    <a:gd name="connsiteX90" fmla="*/ 1338370 w 2509945"/>
                    <a:gd name="connsiteY90" fmla="*/ 61913 h 1873747"/>
                    <a:gd name="connsiteX91" fmla="*/ 1295507 w 2509945"/>
                    <a:gd name="connsiteY91" fmla="*/ 47625 h 1873747"/>
                    <a:gd name="connsiteX92" fmla="*/ 1257407 w 2509945"/>
                    <a:gd name="connsiteY92" fmla="*/ 52388 h 1873747"/>
                    <a:gd name="connsiteX93" fmla="*/ 1219307 w 2509945"/>
                    <a:gd name="connsiteY93" fmla="*/ 52388 h 1873747"/>
                    <a:gd name="connsiteX94" fmla="*/ 1152632 w 2509945"/>
                    <a:gd name="connsiteY94" fmla="*/ 47625 h 1873747"/>
                    <a:gd name="connsiteX95" fmla="*/ 1109770 w 2509945"/>
                    <a:gd name="connsiteY95" fmla="*/ 52388 h 1873747"/>
                    <a:gd name="connsiteX96" fmla="*/ 1028807 w 2509945"/>
                    <a:gd name="connsiteY96" fmla="*/ 52388 h 1873747"/>
                    <a:gd name="connsiteX97" fmla="*/ 990707 w 2509945"/>
                    <a:gd name="connsiteY97" fmla="*/ 66675 h 1873747"/>
                    <a:gd name="connsiteX98" fmla="*/ 947845 w 2509945"/>
                    <a:gd name="connsiteY98" fmla="*/ 80963 h 1873747"/>
                    <a:gd name="connsiteX99" fmla="*/ 881170 w 2509945"/>
                    <a:gd name="connsiteY99" fmla="*/ 95250 h 1873747"/>
                    <a:gd name="connsiteX100" fmla="*/ 819257 w 2509945"/>
                    <a:gd name="connsiteY100" fmla="*/ 119063 h 1873747"/>
                    <a:gd name="connsiteX101" fmla="*/ 771632 w 2509945"/>
                    <a:gd name="connsiteY101" fmla="*/ 142875 h 1873747"/>
                    <a:gd name="connsiteX102" fmla="*/ 771632 w 2509945"/>
                    <a:gd name="connsiteY102" fmla="*/ 142875 h 1873747"/>
                    <a:gd name="connsiteX103" fmla="*/ 724007 w 2509945"/>
                    <a:gd name="connsiteY103" fmla="*/ 190500 h 1873747"/>
                    <a:gd name="connsiteX104" fmla="*/ 662095 w 2509945"/>
                    <a:gd name="connsiteY104" fmla="*/ 261938 h 1873747"/>
                    <a:gd name="connsiteX105" fmla="*/ 643045 w 2509945"/>
                    <a:gd name="connsiteY105" fmla="*/ 309563 h 1873747"/>
                    <a:gd name="connsiteX106" fmla="*/ 652570 w 2509945"/>
                    <a:gd name="connsiteY106" fmla="*/ 376238 h 1873747"/>
                    <a:gd name="connsiteX107" fmla="*/ 666857 w 2509945"/>
                    <a:gd name="connsiteY107" fmla="*/ 423863 h 1873747"/>
                    <a:gd name="connsiteX108" fmla="*/ 685907 w 2509945"/>
                    <a:gd name="connsiteY108" fmla="*/ 476250 h 1873747"/>
                    <a:gd name="connsiteX109" fmla="*/ 681145 w 2509945"/>
                    <a:gd name="connsiteY109" fmla="*/ 523875 h 1873747"/>
                    <a:gd name="connsiteX110" fmla="*/ 643045 w 2509945"/>
                    <a:gd name="connsiteY110" fmla="*/ 552450 h 1873747"/>
                    <a:gd name="connsiteX111" fmla="*/ 643045 w 2509945"/>
                    <a:gd name="connsiteY111" fmla="*/ 552450 h 1873747"/>
                    <a:gd name="connsiteX112" fmla="*/ 633520 w 2509945"/>
                    <a:gd name="connsiteY112" fmla="*/ 481013 h 1873747"/>
                    <a:gd name="connsiteX113" fmla="*/ 600182 w 2509945"/>
                    <a:gd name="connsiteY113" fmla="*/ 438150 h 1873747"/>
                    <a:gd name="connsiteX114" fmla="*/ 543032 w 2509945"/>
                    <a:gd name="connsiteY114" fmla="*/ 395288 h 1873747"/>
                    <a:gd name="connsiteX115" fmla="*/ 466832 w 2509945"/>
                    <a:gd name="connsiteY115" fmla="*/ 352425 h 1873747"/>
                    <a:gd name="connsiteX116" fmla="*/ 409682 w 2509945"/>
                    <a:gd name="connsiteY116" fmla="*/ 319088 h 1873747"/>
                    <a:gd name="connsiteX117" fmla="*/ 356941 w 2509945"/>
                    <a:gd name="connsiteY117" fmla="*/ 338138 h 1873747"/>
                    <a:gd name="connsiteX118" fmla="*/ 347421 w 2509945"/>
                    <a:gd name="connsiteY118" fmla="*/ 319088 h 1873747"/>
                    <a:gd name="connsiteX119" fmla="*/ 295066 w 2509945"/>
                    <a:gd name="connsiteY119" fmla="*/ 309563 h 1873747"/>
                    <a:gd name="connsiteX120" fmla="*/ 271267 w 2509945"/>
                    <a:gd name="connsiteY120" fmla="*/ 342900 h 1873747"/>
                    <a:gd name="connsiteX121" fmla="*/ 223670 w 2509945"/>
                    <a:gd name="connsiteY121" fmla="*/ 357188 h 1873747"/>
                    <a:gd name="connsiteX122" fmla="*/ 171313 w 2509945"/>
                    <a:gd name="connsiteY122" fmla="*/ 357188 h 1873747"/>
                    <a:gd name="connsiteX123" fmla="*/ 104713 w 2509945"/>
                    <a:gd name="connsiteY123" fmla="*/ 320675 h 1873747"/>
                    <a:gd name="connsiteX124" fmla="*/ 71360 w 2509945"/>
                    <a:gd name="connsiteY124" fmla="*/ 304801 h 1873747"/>
                    <a:gd name="connsiteX125" fmla="*/ 9632 w 2509945"/>
                    <a:gd name="connsiteY125" fmla="*/ 209550 h 1873747"/>
                    <a:gd name="connsiteX0" fmla="*/ 9632 w 2509945"/>
                    <a:gd name="connsiteY0" fmla="*/ 209550 h 1857375"/>
                    <a:gd name="connsiteX1" fmla="*/ 0 w 2509945"/>
                    <a:gd name="connsiteY1" fmla="*/ 1109662 h 1857375"/>
                    <a:gd name="connsiteX2" fmla="*/ 23762 w 2509945"/>
                    <a:gd name="connsiteY2" fmla="*/ 1223962 h 1857375"/>
                    <a:gd name="connsiteX3" fmla="*/ 104584 w 2509945"/>
                    <a:gd name="connsiteY3" fmla="*/ 1390650 h 1857375"/>
                    <a:gd name="connsiteX4" fmla="*/ 99953 w 2509945"/>
                    <a:gd name="connsiteY4" fmla="*/ 1420813 h 1857375"/>
                    <a:gd name="connsiteX5" fmla="*/ 156861 w 2509945"/>
                    <a:gd name="connsiteY5" fmla="*/ 1500188 h 1857375"/>
                    <a:gd name="connsiteX6" fmla="*/ 133154 w 2509945"/>
                    <a:gd name="connsiteY6" fmla="*/ 1495425 h 1857375"/>
                    <a:gd name="connsiteX7" fmla="*/ 137994 w 2509945"/>
                    <a:gd name="connsiteY7" fmla="*/ 1590675 h 1857375"/>
                    <a:gd name="connsiteX8" fmla="*/ 152235 w 2509945"/>
                    <a:gd name="connsiteY8" fmla="*/ 1709738 h 1857375"/>
                    <a:gd name="connsiteX9" fmla="*/ 80697 w 2509945"/>
                    <a:gd name="connsiteY9" fmla="*/ 1857375 h 1857375"/>
                    <a:gd name="connsiteX10" fmla="*/ 147316 w 2509945"/>
                    <a:gd name="connsiteY10" fmla="*/ 1663701 h 1857375"/>
                    <a:gd name="connsiteX11" fmla="*/ 109436 w 2509945"/>
                    <a:gd name="connsiteY11" fmla="*/ 1819275 h 1857375"/>
                    <a:gd name="connsiteX12" fmla="*/ 109645 w 2509945"/>
                    <a:gd name="connsiteY12" fmla="*/ 1776413 h 1857375"/>
                    <a:gd name="connsiteX13" fmla="*/ 152507 w 2509945"/>
                    <a:gd name="connsiteY13" fmla="*/ 1771650 h 1857375"/>
                    <a:gd name="connsiteX14" fmla="*/ 194881 w 2509945"/>
                    <a:gd name="connsiteY14" fmla="*/ 1685925 h 1857375"/>
                    <a:gd name="connsiteX15" fmla="*/ 309098 w 2509945"/>
                    <a:gd name="connsiteY15" fmla="*/ 1671638 h 1857375"/>
                    <a:gd name="connsiteX16" fmla="*/ 404294 w 2509945"/>
                    <a:gd name="connsiteY16" fmla="*/ 1657351 h 1857375"/>
                    <a:gd name="connsiteX17" fmla="*/ 489551 w 2509945"/>
                    <a:gd name="connsiteY17" fmla="*/ 1590675 h 1857375"/>
                    <a:gd name="connsiteX18" fmla="*/ 437595 w 2509945"/>
                    <a:gd name="connsiteY18" fmla="*/ 1552575 h 1857375"/>
                    <a:gd name="connsiteX19" fmla="*/ 433096 w 2509945"/>
                    <a:gd name="connsiteY19" fmla="*/ 1504950 h 1857375"/>
                    <a:gd name="connsiteX20" fmla="*/ 452135 w 2509945"/>
                    <a:gd name="connsiteY20" fmla="*/ 1504950 h 1857375"/>
                    <a:gd name="connsiteX21" fmla="*/ 452134 w 2509945"/>
                    <a:gd name="connsiteY21" fmla="*/ 1490663 h 1857375"/>
                    <a:gd name="connsiteX22" fmla="*/ 447376 w 2509945"/>
                    <a:gd name="connsiteY22" fmla="*/ 1447800 h 1857375"/>
                    <a:gd name="connsiteX23" fmla="*/ 466450 w 2509945"/>
                    <a:gd name="connsiteY23" fmla="*/ 1420813 h 1857375"/>
                    <a:gd name="connsiteX24" fmla="*/ 475969 w 2509945"/>
                    <a:gd name="connsiteY24" fmla="*/ 1392238 h 1857375"/>
                    <a:gd name="connsiteX25" fmla="*/ 485453 w 2509945"/>
                    <a:gd name="connsiteY25" fmla="*/ 1347788 h 1857375"/>
                    <a:gd name="connsiteX26" fmla="*/ 447411 w 2509945"/>
                    <a:gd name="connsiteY26" fmla="*/ 1349375 h 1857375"/>
                    <a:gd name="connsiteX27" fmla="*/ 471174 w 2509945"/>
                    <a:gd name="connsiteY27" fmla="*/ 1347788 h 1857375"/>
                    <a:gd name="connsiteX28" fmla="*/ 475933 w 2509945"/>
                    <a:gd name="connsiteY28" fmla="*/ 1300162 h 1857375"/>
                    <a:gd name="connsiteX29" fmla="*/ 466414 w 2509945"/>
                    <a:gd name="connsiteY29" fmla="*/ 1266825 h 1857375"/>
                    <a:gd name="connsiteX30" fmla="*/ 490213 w 2509945"/>
                    <a:gd name="connsiteY30" fmla="*/ 1223963 h 1857375"/>
                    <a:gd name="connsiteX31" fmla="*/ 466415 w 2509945"/>
                    <a:gd name="connsiteY31" fmla="*/ 1185863 h 1857375"/>
                    <a:gd name="connsiteX32" fmla="*/ 475934 w 2509945"/>
                    <a:gd name="connsiteY32" fmla="*/ 1114425 h 1857375"/>
                    <a:gd name="connsiteX33" fmla="*/ 476357 w 2509945"/>
                    <a:gd name="connsiteY33" fmla="*/ 952500 h 1857375"/>
                    <a:gd name="connsiteX34" fmla="*/ 452545 w 2509945"/>
                    <a:gd name="connsiteY34" fmla="*/ 890588 h 1857375"/>
                    <a:gd name="connsiteX35" fmla="*/ 471595 w 2509945"/>
                    <a:gd name="connsiteY35" fmla="*/ 842963 h 1857375"/>
                    <a:gd name="connsiteX36" fmla="*/ 523982 w 2509945"/>
                    <a:gd name="connsiteY36" fmla="*/ 757238 h 1857375"/>
                    <a:gd name="connsiteX37" fmla="*/ 628757 w 2509945"/>
                    <a:gd name="connsiteY37" fmla="*/ 657225 h 1857375"/>
                    <a:gd name="connsiteX38" fmla="*/ 743057 w 2509945"/>
                    <a:gd name="connsiteY38" fmla="*/ 671513 h 1857375"/>
                    <a:gd name="connsiteX39" fmla="*/ 771034 w 2509945"/>
                    <a:gd name="connsiteY39" fmla="*/ 676275 h 1857375"/>
                    <a:gd name="connsiteX40" fmla="*/ 804353 w 2509945"/>
                    <a:gd name="connsiteY40" fmla="*/ 695325 h 1857375"/>
                    <a:gd name="connsiteX41" fmla="*/ 823391 w 2509945"/>
                    <a:gd name="connsiteY41" fmla="*/ 733425 h 1857375"/>
                    <a:gd name="connsiteX42" fmla="*/ 932865 w 2509945"/>
                    <a:gd name="connsiteY42" fmla="*/ 838200 h 1857375"/>
                    <a:gd name="connsiteX43" fmla="*/ 962132 w 2509945"/>
                    <a:gd name="connsiteY43" fmla="*/ 838200 h 1857375"/>
                    <a:gd name="connsiteX44" fmla="*/ 1000232 w 2509945"/>
                    <a:gd name="connsiteY44" fmla="*/ 790575 h 1857375"/>
                    <a:gd name="connsiteX45" fmla="*/ 1043095 w 2509945"/>
                    <a:gd name="connsiteY45" fmla="*/ 742950 h 1857375"/>
                    <a:gd name="connsiteX46" fmla="*/ 1047857 w 2509945"/>
                    <a:gd name="connsiteY46" fmla="*/ 723900 h 1857375"/>
                    <a:gd name="connsiteX47" fmla="*/ 1095482 w 2509945"/>
                    <a:gd name="connsiteY47" fmla="*/ 671513 h 1857375"/>
                    <a:gd name="connsiteX48" fmla="*/ 1109770 w 2509945"/>
                    <a:gd name="connsiteY48" fmla="*/ 642938 h 1857375"/>
                    <a:gd name="connsiteX49" fmla="*/ 1124057 w 2509945"/>
                    <a:gd name="connsiteY49" fmla="*/ 609600 h 1857375"/>
                    <a:gd name="connsiteX50" fmla="*/ 1119295 w 2509945"/>
                    <a:gd name="connsiteY50" fmla="*/ 547688 h 1857375"/>
                    <a:gd name="connsiteX51" fmla="*/ 1176445 w 2509945"/>
                    <a:gd name="connsiteY51" fmla="*/ 490538 h 1857375"/>
                    <a:gd name="connsiteX52" fmla="*/ 1233595 w 2509945"/>
                    <a:gd name="connsiteY52" fmla="*/ 485775 h 1857375"/>
                    <a:gd name="connsiteX53" fmla="*/ 1290745 w 2509945"/>
                    <a:gd name="connsiteY53" fmla="*/ 509588 h 1857375"/>
                    <a:gd name="connsiteX54" fmla="*/ 1343132 w 2509945"/>
                    <a:gd name="connsiteY54" fmla="*/ 538163 h 1857375"/>
                    <a:gd name="connsiteX55" fmla="*/ 1452670 w 2509945"/>
                    <a:gd name="connsiteY55" fmla="*/ 595313 h 1857375"/>
                    <a:gd name="connsiteX56" fmla="*/ 1481245 w 2509945"/>
                    <a:gd name="connsiteY56" fmla="*/ 638175 h 1857375"/>
                    <a:gd name="connsiteX57" fmla="*/ 1490770 w 2509945"/>
                    <a:gd name="connsiteY57" fmla="*/ 661988 h 1857375"/>
                    <a:gd name="connsiteX58" fmla="*/ 1513546 w 2509945"/>
                    <a:gd name="connsiteY58" fmla="*/ 647701 h 1857375"/>
                    <a:gd name="connsiteX59" fmla="*/ 1618261 w 2509945"/>
                    <a:gd name="connsiteY59" fmla="*/ 747713 h 1857375"/>
                    <a:gd name="connsiteX60" fmla="*/ 1738420 w 2509945"/>
                    <a:gd name="connsiteY60" fmla="*/ 676275 h 1857375"/>
                    <a:gd name="connsiteX61" fmla="*/ 1919395 w 2509945"/>
                    <a:gd name="connsiteY61" fmla="*/ 652463 h 1857375"/>
                    <a:gd name="connsiteX62" fmla="*/ 2189423 w 2509945"/>
                    <a:gd name="connsiteY62" fmla="*/ 790575 h 1857375"/>
                    <a:gd name="connsiteX63" fmla="*/ 2298896 w 2509945"/>
                    <a:gd name="connsiteY63" fmla="*/ 790575 h 1857375"/>
                    <a:gd name="connsiteX64" fmla="*/ 2433745 w 2509945"/>
                    <a:gd name="connsiteY64" fmla="*/ 866775 h 1857375"/>
                    <a:gd name="connsiteX65" fmla="*/ 2509945 w 2509945"/>
                    <a:gd name="connsiteY65" fmla="*/ 885825 h 1857375"/>
                    <a:gd name="connsiteX66" fmla="*/ 2319445 w 2509945"/>
                    <a:gd name="connsiteY66" fmla="*/ 790575 h 1857375"/>
                    <a:gd name="connsiteX67" fmla="*/ 2265579 w 2509945"/>
                    <a:gd name="connsiteY67" fmla="*/ 600076 h 1857375"/>
                    <a:gd name="connsiteX68" fmla="*/ 2279857 w 2509945"/>
                    <a:gd name="connsiteY68" fmla="*/ 614363 h 1857375"/>
                    <a:gd name="connsiteX69" fmla="*/ 2241779 w 2509945"/>
                    <a:gd name="connsiteY69" fmla="*/ 571500 h 1857375"/>
                    <a:gd name="connsiteX70" fmla="*/ 2243245 w 2509945"/>
                    <a:gd name="connsiteY70" fmla="*/ 485775 h 1857375"/>
                    <a:gd name="connsiteX71" fmla="*/ 2262295 w 2509945"/>
                    <a:gd name="connsiteY71" fmla="*/ 285750 h 1857375"/>
                    <a:gd name="connsiteX72" fmla="*/ 2195620 w 2509945"/>
                    <a:gd name="connsiteY72" fmla="*/ 109538 h 1857375"/>
                    <a:gd name="connsiteX73" fmla="*/ 2165624 w 2509945"/>
                    <a:gd name="connsiteY73" fmla="*/ 95250 h 1857375"/>
                    <a:gd name="connsiteX74" fmla="*/ 2103748 w 2509945"/>
                    <a:gd name="connsiteY74" fmla="*/ 71437 h 1857375"/>
                    <a:gd name="connsiteX75" fmla="*/ 2043220 w 2509945"/>
                    <a:gd name="connsiteY75" fmla="*/ 0 h 1857375"/>
                    <a:gd name="connsiteX76" fmla="*/ 1919395 w 2509945"/>
                    <a:gd name="connsiteY76" fmla="*/ 9525 h 1857375"/>
                    <a:gd name="connsiteX77" fmla="*/ 1862245 w 2509945"/>
                    <a:gd name="connsiteY77" fmla="*/ 23813 h 1857375"/>
                    <a:gd name="connsiteX78" fmla="*/ 1800332 w 2509945"/>
                    <a:gd name="connsiteY78" fmla="*/ 23813 h 1857375"/>
                    <a:gd name="connsiteX79" fmla="*/ 1752707 w 2509945"/>
                    <a:gd name="connsiteY79" fmla="*/ 61913 h 1857375"/>
                    <a:gd name="connsiteX80" fmla="*/ 1700320 w 2509945"/>
                    <a:gd name="connsiteY80" fmla="*/ 95250 h 1857375"/>
                    <a:gd name="connsiteX81" fmla="*/ 1705082 w 2509945"/>
                    <a:gd name="connsiteY81" fmla="*/ 142875 h 1857375"/>
                    <a:gd name="connsiteX82" fmla="*/ 1719370 w 2509945"/>
                    <a:gd name="connsiteY82" fmla="*/ 185738 h 1857375"/>
                    <a:gd name="connsiteX83" fmla="*/ 1628882 w 2509945"/>
                    <a:gd name="connsiteY83" fmla="*/ 200025 h 1857375"/>
                    <a:gd name="connsiteX84" fmla="*/ 1571732 w 2509945"/>
                    <a:gd name="connsiteY84" fmla="*/ 228600 h 1857375"/>
                    <a:gd name="connsiteX85" fmla="*/ 1505057 w 2509945"/>
                    <a:gd name="connsiteY85" fmla="*/ 233363 h 1857375"/>
                    <a:gd name="connsiteX86" fmla="*/ 1433620 w 2509945"/>
                    <a:gd name="connsiteY86" fmla="*/ 219075 h 1857375"/>
                    <a:gd name="connsiteX87" fmla="*/ 1385995 w 2509945"/>
                    <a:gd name="connsiteY87" fmla="*/ 161925 h 1857375"/>
                    <a:gd name="connsiteX88" fmla="*/ 1395520 w 2509945"/>
                    <a:gd name="connsiteY88" fmla="*/ 104775 h 1857375"/>
                    <a:gd name="connsiteX89" fmla="*/ 1400282 w 2509945"/>
                    <a:gd name="connsiteY89" fmla="*/ 57150 h 1857375"/>
                    <a:gd name="connsiteX90" fmla="*/ 1338370 w 2509945"/>
                    <a:gd name="connsiteY90" fmla="*/ 61913 h 1857375"/>
                    <a:gd name="connsiteX91" fmla="*/ 1295507 w 2509945"/>
                    <a:gd name="connsiteY91" fmla="*/ 47625 h 1857375"/>
                    <a:gd name="connsiteX92" fmla="*/ 1257407 w 2509945"/>
                    <a:gd name="connsiteY92" fmla="*/ 52388 h 1857375"/>
                    <a:gd name="connsiteX93" fmla="*/ 1219307 w 2509945"/>
                    <a:gd name="connsiteY93" fmla="*/ 52388 h 1857375"/>
                    <a:gd name="connsiteX94" fmla="*/ 1152632 w 2509945"/>
                    <a:gd name="connsiteY94" fmla="*/ 47625 h 1857375"/>
                    <a:gd name="connsiteX95" fmla="*/ 1109770 w 2509945"/>
                    <a:gd name="connsiteY95" fmla="*/ 52388 h 1857375"/>
                    <a:gd name="connsiteX96" fmla="*/ 1028807 w 2509945"/>
                    <a:gd name="connsiteY96" fmla="*/ 52388 h 1857375"/>
                    <a:gd name="connsiteX97" fmla="*/ 990707 w 2509945"/>
                    <a:gd name="connsiteY97" fmla="*/ 66675 h 1857375"/>
                    <a:gd name="connsiteX98" fmla="*/ 947845 w 2509945"/>
                    <a:gd name="connsiteY98" fmla="*/ 80963 h 1857375"/>
                    <a:gd name="connsiteX99" fmla="*/ 881170 w 2509945"/>
                    <a:gd name="connsiteY99" fmla="*/ 95250 h 1857375"/>
                    <a:gd name="connsiteX100" fmla="*/ 819257 w 2509945"/>
                    <a:gd name="connsiteY100" fmla="*/ 119063 h 1857375"/>
                    <a:gd name="connsiteX101" fmla="*/ 771632 w 2509945"/>
                    <a:gd name="connsiteY101" fmla="*/ 142875 h 1857375"/>
                    <a:gd name="connsiteX102" fmla="*/ 771632 w 2509945"/>
                    <a:gd name="connsiteY102" fmla="*/ 142875 h 1857375"/>
                    <a:gd name="connsiteX103" fmla="*/ 724007 w 2509945"/>
                    <a:gd name="connsiteY103" fmla="*/ 190500 h 1857375"/>
                    <a:gd name="connsiteX104" fmla="*/ 662095 w 2509945"/>
                    <a:gd name="connsiteY104" fmla="*/ 261938 h 1857375"/>
                    <a:gd name="connsiteX105" fmla="*/ 643045 w 2509945"/>
                    <a:gd name="connsiteY105" fmla="*/ 309563 h 1857375"/>
                    <a:gd name="connsiteX106" fmla="*/ 652570 w 2509945"/>
                    <a:gd name="connsiteY106" fmla="*/ 376238 h 1857375"/>
                    <a:gd name="connsiteX107" fmla="*/ 666857 w 2509945"/>
                    <a:gd name="connsiteY107" fmla="*/ 423863 h 1857375"/>
                    <a:gd name="connsiteX108" fmla="*/ 685907 w 2509945"/>
                    <a:gd name="connsiteY108" fmla="*/ 476250 h 1857375"/>
                    <a:gd name="connsiteX109" fmla="*/ 681145 w 2509945"/>
                    <a:gd name="connsiteY109" fmla="*/ 523875 h 1857375"/>
                    <a:gd name="connsiteX110" fmla="*/ 643045 w 2509945"/>
                    <a:gd name="connsiteY110" fmla="*/ 552450 h 1857375"/>
                    <a:gd name="connsiteX111" fmla="*/ 643045 w 2509945"/>
                    <a:gd name="connsiteY111" fmla="*/ 552450 h 1857375"/>
                    <a:gd name="connsiteX112" fmla="*/ 633520 w 2509945"/>
                    <a:gd name="connsiteY112" fmla="*/ 481013 h 1857375"/>
                    <a:gd name="connsiteX113" fmla="*/ 600182 w 2509945"/>
                    <a:gd name="connsiteY113" fmla="*/ 438150 h 1857375"/>
                    <a:gd name="connsiteX114" fmla="*/ 543032 w 2509945"/>
                    <a:gd name="connsiteY114" fmla="*/ 395288 h 1857375"/>
                    <a:gd name="connsiteX115" fmla="*/ 466832 w 2509945"/>
                    <a:gd name="connsiteY115" fmla="*/ 352425 h 1857375"/>
                    <a:gd name="connsiteX116" fmla="*/ 409682 w 2509945"/>
                    <a:gd name="connsiteY116" fmla="*/ 319088 h 1857375"/>
                    <a:gd name="connsiteX117" fmla="*/ 356941 w 2509945"/>
                    <a:gd name="connsiteY117" fmla="*/ 338138 h 1857375"/>
                    <a:gd name="connsiteX118" fmla="*/ 347421 w 2509945"/>
                    <a:gd name="connsiteY118" fmla="*/ 319088 h 1857375"/>
                    <a:gd name="connsiteX119" fmla="*/ 295066 w 2509945"/>
                    <a:gd name="connsiteY119" fmla="*/ 309563 h 1857375"/>
                    <a:gd name="connsiteX120" fmla="*/ 271267 w 2509945"/>
                    <a:gd name="connsiteY120" fmla="*/ 342900 h 1857375"/>
                    <a:gd name="connsiteX121" fmla="*/ 223670 w 2509945"/>
                    <a:gd name="connsiteY121" fmla="*/ 357188 h 1857375"/>
                    <a:gd name="connsiteX122" fmla="*/ 171313 w 2509945"/>
                    <a:gd name="connsiteY122" fmla="*/ 357188 h 1857375"/>
                    <a:gd name="connsiteX123" fmla="*/ 104713 w 2509945"/>
                    <a:gd name="connsiteY123" fmla="*/ 320675 h 1857375"/>
                    <a:gd name="connsiteX124" fmla="*/ 71360 w 2509945"/>
                    <a:gd name="connsiteY124" fmla="*/ 304801 h 1857375"/>
                    <a:gd name="connsiteX125" fmla="*/ 9632 w 2509945"/>
                    <a:gd name="connsiteY125" fmla="*/ 209550 h 1857375"/>
                    <a:gd name="connsiteX0" fmla="*/ 9632 w 2509945"/>
                    <a:gd name="connsiteY0" fmla="*/ 209550 h 1857375"/>
                    <a:gd name="connsiteX1" fmla="*/ 0 w 2509945"/>
                    <a:gd name="connsiteY1" fmla="*/ 1109662 h 1857375"/>
                    <a:gd name="connsiteX2" fmla="*/ 23762 w 2509945"/>
                    <a:gd name="connsiteY2" fmla="*/ 1223962 h 1857375"/>
                    <a:gd name="connsiteX3" fmla="*/ 104584 w 2509945"/>
                    <a:gd name="connsiteY3" fmla="*/ 1390650 h 1857375"/>
                    <a:gd name="connsiteX4" fmla="*/ 99953 w 2509945"/>
                    <a:gd name="connsiteY4" fmla="*/ 1420813 h 1857375"/>
                    <a:gd name="connsiteX5" fmla="*/ 156861 w 2509945"/>
                    <a:gd name="connsiteY5" fmla="*/ 1500188 h 1857375"/>
                    <a:gd name="connsiteX6" fmla="*/ 133154 w 2509945"/>
                    <a:gd name="connsiteY6" fmla="*/ 1495425 h 1857375"/>
                    <a:gd name="connsiteX7" fmla="*/ 137994 w 2509945"/>
                    <a:gd name="connsiteY7" fmla="*/ 1590675 h 1857375"/>
                    <a:gd name="connsiteX8" fmla="*/ 152235 w 2509945"/>
                    <a:gd name="connsiteY8" fmla="*/ 1709738 h 1857375"/>
                    <a:gd name="connsiteX9" fmla="*/ 80697 w 2509945"/>
                    <a:gd name="connsiteY9" fmla="*/ 1857375 h 1857375"/>
                    <a:gd name="connsiteX10" fmla="*/ 147316 w 2509945"/>
                    <a:gd name="connsiteY10" fmla="*/ 1663701 h 1857375"/>
                    <a:gd name="connsiteX11" fmla="*/ 109436 w 2509945"/>
                    <a:gd name="connsiteY11" fmla="*/ 1819275 h 1857375"/>
                    <a:gd name="connsiteX12" fmla="*/ 242852 w 2509945"/>
                    <a:gd name="connsiteY12" fmla="*/ 1757363 h 1857375"/>
                    <a:gd name="connsiteX13" fmla="*/ 152507 w 2509945"/>
                    <a:gd name="connsiteY13" fmla="*/ 1771650 h 1857375"/>
                    <a:gd name="connsiteX14" fmla="*/ 194881 w 2509945"/>
                    <a:gd name="connsiteY14" fmla="*/ 1685925 h 1857375"/>
                    <a:gd name="connsiteX15" fmla="*/ 309098 w 2509945"/>
                    <a:gd name="connsiteY15" fmla="*/ 1671638 h 1857375"/>
                    <a:gd name="connsiteX16" fmla="*/ 404294 w 2509945"/>
                    <a:gd name="connsiteY16" fmla="*/ 1657351 h 1857375"/>
                    <a:gd name="connsiteX17" fmla="*/ 489551 w 2509945"/>
                    <a:gd name="connsiteY17" fmla="*/ 1590675 h 1857375"/>
                    <a:gd name="connsiteX18" fmla="*/ 437595 w 2509945"/>
                    <a:gd name="connsiteY18" fmla="*/ 1552575 h 1857375"/>
                    <a:gd name="connsiteX19" fmla="*/ 433096 w 2509945"/>
                    <a:gd name="connsiteY19" fmla="*/ 1504950 h 1857375"/>
                    <a:gd name="connsiteX20" fmla="*/ 452135 w 2509945"/>
                    <a:gd name="connsiteY20" fmla="*/ 1504950 h 1857375"/>
                    <a:gd name="connsiteX21" fmla="*/ 452134 w 2509945"/>
                    <a:gd name="connsiteY21" fmla="*/ 1490663 h 1857375"/>
                    <a:gd name="connsiteX22" fmla="*/ 447376 w 2509945"/>
                    <a:gd name="connsiteY22" fmla="*/ 1447800 h 1857375"/>
                    <a:gd name="connsiteX23" fmla="*/ 466450 w 2509945"/>
                    <a:gd name="connsiteY23" fmla="*/ 1420813 h 1857375"/>
                    <a:gd name="connsiteX24" fmla="*/ 475969 w 2509945"/>
                    <a:gd name="connsiteY24" fmla="*/ 1392238 h 1857375"/>
                    <a:gd name="connsiteX25" fmla="*/ 485453 w 2509945"/>
                    <a:gd name="connsiteY25" fmla="*/ 1347788 h 1857375"/>
                    <a:gd name="connsiteX26" fmla="*/ 447411 w 2509945"/>
                    <a:gd name="connsiteY26" fmla="*/ 1349375 h 1857375"/>
                    <a:gd name="connsiteX27" fmla="*/ 471174 w 2509945"/>
                    <a:gd name="connsiteY27" fmla="*/ 1347788 h 1857375"/>
                    <a:gd name="connsiteX28" fmla="*/ 475933 w 2509945"/>
                    <a:gd name="connsiteY28" fmla="*/ 1300162 h 1857375"/>
                    <a:gd name="connsiteX29" fmla="*/ 466414 w 2509945"/>
                    <a:gd name="connsiteY29" fmla="*/ 1266825 h 1857375"/>
                    <a:gd name="connsiteX30" fmla="*/ 490213 w 2509945"/>
                    <a:gd name="connsiteY30" fmla="*/ 1223963 h 1857375"/>
                    <a:gd name="connsiteX31" fmla="*/ 466415 w 2509945"/>
                    <a:gd name="connsiteY31" fmla="*/ 1185863 h 1857375"/>
                    <a:gd name="connsiteX32" fmla="*/ 475934 w 2509945"/>
                    <a:gd name="connsiteY32" fmla="*/ 1114425 h 1857375"/>
                    <a:gd name="connsiteX33" fmla="*/ 476357 w 2509945"/>
                    <a:gd name="connsiteY33" fmla="*/ 952500 h 1857375"/>
                    <a:gd name="connsiteX34" fmla="*/ 452545 w 2509945"/>
                    <a:gd name="connsiteY34" fmla="*/ 890588 h 1857375"/>
                    <a:gd name="connsiteX35" fmla="*/ 471595 w 2509945"/>
                    <a:gd name="connsiteY35" fmla="*/ 842963 h 1857375"/>
                    <a:gd name="connsiteX36" fmla="*/ 523982 w 2509945"/>
                    <a:gd name="connsiteY36" fmla="*/ 757238 h 1857375"/>
                    <a:gd name="connsiteX37" fmla="*/ 628757 w 2509945"/>
                    <a:gd name="connsiteY37" fmla="*/ 657225 h 1857375"/>
                    <a:gd name="connsiteX38" fmla="*/ 743057 w 2509945"/>
                    <a:gd name="connsiteY38" fmla="*/ 671513 h 1857375"/>
                    <a:gd name="connsiteX39" fmla="*/ 771034 w 2509945"/>
                    <a:gd name="connsiteY39" fmla="*/ 676275 h 1857375"/>
                    <a:gd name="connsiteX40" fmla="*/ 804353 w 2509945"/>
                    <a:gd name="connsiteY40" fmla="*/ 695325 h 1857375"/>
                    <a:gd name="connsiteX41" fmla="*/ 823391 w 2509945"/>
                    <a:gd name="connsiteY41" fmla="*/ 733425 h 1857375"/>
                    <a:gd name="connsiteX42" fmla="*/ 932865 w 2509945"/>
                    <a:gd name="connsiteY42" fmla="*/ 838200 h 1857375"/>
                    <a:gd name="connsiteX43" fmla="*/ 962132 w 2509945"/>
                    <a:gd name="connsiteY43" fmla="*/ 838200 h 1857375"/>
                    <a:gd name="connsiteX44" fmla="*/ 1000232 w 2509945"/>
                    <a:gd name="connsiteY44" fmla="*/ 790575 h 1857375"/>
                    <a:gd name="connsiteX45" fmla="*/ 1043095 w 2509945"/>
                    <a:gd name="connsiteY45" fmla="*/ 742950 h 1857375"/>
                    <a:gd name="connsiteX46" fmla="*/ 1047857 w 2509945"/>
                    <a:gd name="connsiteY46" fmla="*/ 723900 h 1857375"/>
                    <a:gd name="connsiteX47" fmla="*/ 1095482 w 2509945"/>
                    <a:gd name="connsiteY47" fmla="*/ 671513 h 1857375"/>
                    <a:gd name="connsiteX48" fmla="*/ 1109770 w 2509945"/>
                    <a:gd name="connsiteY48" fmla="*/ 642938 h 1857375"/>
                    <a:gd name="connsiteX49" fmla="*/ 1124057 w 2509945"/>
                    <a:gd name="connsiteY49" fmla="*/ 609600 h 1857375"/>
                    <a:gd name="connsiteX50" fmla="*/ 1119295 w 2509945"/>
                    <a:gd name="connsiteY50" fmla="*/ 547688 h 1857375"/>
                    <a:gd name="connsiteX51" fmla="*/ 1176445 w 2509945"/>
                    <a:gd name="connsiteY51" fmla="*/ 490538 h 1857375"/>
                    <a:gd name="connsiteX52" fmla="*/ 1233595 w 2509945"/>
                    <a:gd name="connsiteY52" fmla="*/ 485775 h 1857375"/>
                    <a:gd name="connsiteX53" fmla="*/ 1290745 w 2509945"/>
                    <a:gd name="connsiteY53" fmla="*/ 509588 h 1857375"/>
                    <a:gd name="connsiteX54" fmla="*/ 1343132 w 2509945"/>
                    <a:gd name="connsiteY54" fmla="*/ 538163 h 1857375"/>
                    <a:gd name="connsiteX55" fmla="*/ 1452670 w 2509945"/>
                    <a:gd name="connsiteY55" fmla="*/ 595313 h 1857375"/>
                    <a:gd name="connsiteX56" fmla="*/ 1481245 w 2509945"/>
                    <a:gd name="connsiteY56" fmla="*/ 638175 h 1857375"/>
                    <a:gd name="connsiteX57" fmla="*/ 1490770 w 2509945"/>
                    <a:gd name="connsiteY57" fmla="*/ 661988 h 1857375"/>
                    <a:gd name="connsiteX58" fmla="*/ 1513546 w 2509945"/>
                    <a:gd name="connsiteY58" fmla="*/ 647701 h 1857375"/>
                    <a:gd name="connsiteX59" fmla="*/ 1618261 w 2509945"/>
                    <a:gd name="connsiteY59" fmla="*/ 747713 h 1857375"/>
                    <a:gd name="connsiteX60" fmla="*/ 1738420 w 2509945"/>
                    <a:gd name="connsiteY60" fmla="*/ 676275 h 1857375"/>
                    <a:gd name="connsiteX61" fmla="*/ 1919395 w 2509945"/>
                    <a:gd name="connsiteY61" fmla="*/ 652463 h 1857375"/>
                    <a:gd name="connsiteX62" fmla="*/ 2189423 w 2509945"/>
                    <a:gd name="connsiteY62" fmla="*/ 790575 h 1857375"/>
                    <a:gd name="connsiteX63" fmla="*/ 2298896 w 2509945"/>
                    <a:gd name="connsiteY63" fmla="*/ 790575 h 1857375"/>
                    <a:gd name="connsiteX64" fmla="*/ 2433745 w 2509945"/>
                    <a:gd name="connsiteY64" fmla="*/ 866775 h 1857375"/>
                    <a:gd name="connsiteX65" fmla="*/ 2509945 w 2509945"/>
                    <a:gd name="connsiteY65" fmla="*/ 885825 h 1857375"/>
                    <a:gd name="connsiteX66" fmla="*/ 2319445 w 2509945"/>
                    <a:gd name="connsiteY66" fmla="*/ 790575 h 1857375"/>
                    <a:gd name="connsiteX67" fmla="*/ 2265579 w 2509945"/>
                    <a:gd name="connsiteY67" fmla="*/ 600076 h 1857375"/>
                    <a:gd name="connsiteX68" fmla="*/ 2279857 w 2509945"/>
                    <a:gd name="connsiteY68" fmla="*/ 614363 h 1857375"/>
                    <a:gd name="connsiteX69" fmla="*/ 2241779 w 2509945"/>
                    <a:gd name="connsiteY69" fmla="*/ 571500 h 1857375"/>
                    <a:gd name="connsiteX70" fmla="*/ 2243245 w 2509945"/>
                    <a:gd name="connsiteY70" fmla="*/ 485775 h 1857375"/>
                    <a:gd name="connsiteX71" fmla="*/ 2262295 w 2509945"/>
                    <a:gd name="connsiteY71" fmla="*/ 285750 h 1857375"/>
                    <a:gd name="connsiteX72" fmla="*/ 2195620 w 2509945"/>
                    <a:gd name="connsiteY72" fmla="*/ 109538 h 1857375"/>
                    <a:gd name="connsiteX73" fmla="*/ 2165624 w 2509945"/>
                    <a:gd name="connsiteY73" fmla="*/ 95250 h 1857375"/>
                    <a:gd name="connsiteX74" fmla="*/ 2103748 w 2509945"/>
                    <a:gd name="connsiteY74" fmla="*/ 71437 h 1857375"/>
                    <a:gd name="connsiteX75" fmla="*/ 2043220 w 2509945"/>
                    <a:gd name="connsiteY75" fmla="*/ 0 h 1857375"/>
                    <a:gd name="connsiteX76" fmla="*/ 1919395 w 2509945"/>
                    <a:gd name="connsiteY76" fmla="*/ 9525 h 1857375"/>
                    <a:gd name="connsiteX77" fmla="*/ 1862245 w 2509945"/>
                    <a:gd name="connsiteY77" fmla="*/ 23813 h 1857375"/>
                    <a:gd name="connsiteX78" fmla="*/ 1800332 w 2509945"/>
                    <a:gd name="connsiteY78" fmla="*/ 23813 h 1857375"/>
                    <a:gd name="connsiteX79" fmla="*/ 1752707 w 2509945"/>
                    <a:gd name="connsiteY79" fmla="*/ 61913 h 1857375"/>
                    <a:gd name="connsiteX80" fmla="*/ 1700320 w 2509945"/>
                    <a:gd name="connsiteY80" fmla="*/ 95250 h 1857375"/>
                    <a:gd name="connsiteX81" fmla="*/ 1705082 w 2509945"/>
                    <a:gd name="connsiteY81" fmla="*/ 142875 h 1857375"/>
                    <a:gd name="connsiteX82" fmla="*/ 1719370 w 2509945"/>
                    <a:gd name="connsiteY82" fmla="*/ 185738 h 1857375"/>
                    <a:gd name="connsiteX83" fmla="*/ 1628882 w 2509945"/>
                    <a:gd name="connsiteY83" fmla="*/ 200025 h 1857375"/>
                    <a:gd name="connsiteX84" fmla="*/ 1571732 w 2509945"/>
                    <a:gd name="connsiteY84" fmla="*/ 228600 h 1857375"/>
                    <a:gd name="connsiteX85" fmla="*/ 1505057 w 2509945"/>
                    <a:gd name="connsiteY85" fmla="*/ 233363 h 1857375"/>
                    <a:gd name="connsiteX86" fmla="*/ 1433620 w 2509945"/>
                    <a:gd name="connsiteY86" fmla="*/ 219075 h 1857375"/>
                    <a:gd name="connsiteX87" fmla="*/ 1385995 w 2509945"/>
                    <a:gd name="connsiteY87" fmla="*/ 161925 h 1857375"/>
                    <a:gd name="connsiteX88" fmla="*/ 1395520 w 2509945"/>
                    <a:gd name="connsiteY88" fmla="*/ 104775 h 1857375"/>
                    <a:gd name="connsiteX89" fmla="*/ 1400282 w 2509945"/>
                    <a:gd name="connsiteY89" fmla="*/ 57150 h 1857375"/>
                    <a:gd name="connsiteX90" fmla="*/ 1338370 w 2509945"/>
                    <a:gd name="connsiteY90" fmla="*/ 61913 h 1857375"/>
                    <a:gd name="connsiteX91" fmla="*/ 1295507 w 2509945"/>
                    <a:gd name="connsiteY91" fmla="*/ 47625 h 1857375"/>
                    <a:gd name="connsiteX92" fmla="*/ 1257407 w 2509945"/>
                    <a:gd name="connsiteY92" fmla="*/ 52388 h 1857375"/>
                    <a:gd name="connsiteX93" fmla="*/ 1219307 w 2509945"/>
                    <a:gd name="connsiteY93" fmla="*/ 52388 h 1857375"/>
                    <a:gd name="connsiteX94" fmla="*/ 1152632 w 2509945"/>
                    <a:gd name="connsiteY94" fmla="*/ 47625 h 1857375"/>
                    <a:gd name="connsiteX95" fmla="*/ 1109770 w 2509945"/>
                    <a:gd name="connsiteY95" fmla="*/ 52388 h 1857375"/>
                    <a:gd name="connsiteX96" fmla="*/ 1028807 w 2509945"/>
                    <a:gd name="connsiteY96" fmla="*/ 52388 h 1857375"/>
                    <a:gd name="connsiteX97" fmla="*/ 990707 w 2509945"/>
                    <a:gd name="connsiteY97" fmla="*/ 66675 h 1857375"/>
                    <a:gd name="connsiteX98" fmla="*/ 947845 w 2509945"/>
                    <a:gd name="connsiteY98" fmla="*/ 80963 h 1857375"/>
                    <a:gd name="connsiteX99" fmla="*/ 881170 w 2509945"/>
                    <a:gd name="connsiteY99" fmla="*/ 95250 h 1857375"/>
                    <a:gd name="connsiteX100" fmla="*/ 819257 w 2509945"/>
                    <a:gd name="connsiteY100" fmla="*/ 119063 h 1857375"/>
                    <a:gd name="connsiteX101" fmla="*/ 771632 w 2509945"/>
                    <a:gd name="connsiteY101" fmla="*/ 142875 h 1857375"/>
                    <a:gd name="connsiteX102" fmla="*/ 771632 w 2509945"/>
                    <a:gd name="connsiteY102" fmla="*/ 142875 h 1857375"/>
                    <a:gd name="connsiteX103" fmla="*/ 724007 w 2509945"/>
                    <a:gd name="connsiteY103" fmla="*/ 190500 h 1857375"/>
                    <a:gd name="connsiteX104" fmla="*/ 662095 w 2509945"/>
                    <a:gd name="connsiteY104" fmla="*/ 261938 h 1857375"/>
                    <a:gd name="connsiteX105" fmla="*/ 643045 w 2509945"/>
                    <a:gd name="connsiteY105" fmla="*/ 309563 h 1857375"/>
                    <a:gd name="connsiteX106" fmla="*/ 652570 w 2509945"/>
                    <a:gd name="connsiteY106" fmla="*/ 376238 h 1857375"/>
                    <a:gd name="connsiteX107" fmla="*/ 666857 w 2509945"/>
                    <a:gd name="connsiteY107" fmla="*/ 423863 h 1857375"/>
                    <a:gd name="connsiteX108" fmla="*/ 685907 w 2509945"/>
                    <a:gd name="connsiteY108" fmla="*/ 476250 h 1857375"/>
                    <a:gd name="connsiteX109" fmla="*/ 681145 w 2509945"/>
                    <a:gd name="connsiteY109" fmla="*/ 523875 h 1857375"/>
                    <a:gd name="connsiteX110" fmla="*/ 643045 w 2509945"/>
                    <a:gd name="connsiteY110" fmla="*/ 552450 h 1857375"/>
                    <a:gd name="connsiteX111" fmla="*/ 643045 w 2509945"/>
                    <a:gd name="connsiteY111" fmla="*/ 552450 h 1857375"/>
                    <a:gd name="connsiteX112" fmla="*/ 633520 w 2509945"/>
                    <a:gd name="connsiteY112" fmla="*/ 481013 h 1857375"/>
                    <a:gd name="connsiteX113" fmla="*/ 600182 w 2509945"/>
                    <a:gd name="connsiteY113" fmla="*/ 438150 h 1857375"/>
                    <a:gd name="connsiteX114" fmla="*/ 543032 w 2509945"/>
                    <a:gd name="connsiteY114" fmla="*/ 395288 h 1857375"/>
                    <a:gd name="connsiteX115" fmla="*/ 466832 w 2509945"/>
                    <a:gd name="connsiteY115" fmla="*/ 352425 h 1857375"/>
                    <a:gd name="connsiteX116" fmla="*/ 409682 w 2509945"/>
                    <a:gd name="connsiteY116" fmla="*/ 319088 h 1857375"/>
                    <a:gd name="connsiteX117" fmla="*/ 356941 w 2509945"/>
                    <a:gd name="connsiteY117" fmla="*/ 338138 h 1857375"/>
                    <a:gd name="connsiteX118" fmla="*/ 347421 w 2509945"/>
                    <a:gd name="connsiteY118" fmla="*/ 319088 h 1857375"/>
                    <a:gd name="connsiteX119" fmla="*/ 295066 w 2509945"/>
                    <a:gd name="connsiteY119" fmla="*/ 309563 h 1857375"/>
                    <a:gd name="connsiteX120" fmla="*/ 271267 w 2509945"/>
                    <a:gd name="connsiteY120" fmla="*/ 342900 h 1857375"/>
                    <a:gd name="connsiteX121" fmla="*/ 223670 w 2509945"/>
                    <a:gd name="connsiteY121" fmla="*/ 357188 h 1857375"/>
                    <a:gd name="connsiteX122" fmla="*/ 171313 w 2509945"/>
                    <a:gd name="connsiteY122" fmla="*/ 357188 h 1857375"/>
                    <a:gd name="connsiteX123" fmla="*/ 104713 w 2509945"/>
                    <a:gd name="connsiteY123" fmla="*/ 320675 h 1857375"/>
                    <a:gd name="connsiteX124" fmla="*/ 71360 w 2509945"/>
                    <a:gd name="connsiteY124" fmla="*/ 304801 h 1857375"/>
                    <a:gd name="connsiteX125" fmla="*/ 9632 w 2509945"/>
                    <a:gd name="connsiteY125" fmla="*/ 209550 h 1857375"/>
                    <a:gd name="connsiteX0" fmla="*/ 9632 w 2509945"/>
                    <a:gd name="connsiteY0" fmla="*/ 209550 h 1857375"/>
                    <a:gd name="connsiteX1" fmla="*/ 0 w 2509945"/>
                    <a:gd name="connsiteY1" fmla="*/ 1109662 h 1857375"/>
                    <a:gd name="connsiteX2" fmla="*/ 23762 w 2509945"/>
                    <a:gd name="connsiteY2" fmla="*/ 1223962 h 1857375"/>
                    <a:gd name="connsiteX3" fmla="*/ 104584 w 2509945"/>
                    <a:gd name="connsiteY3" fmla="*/ 1390650 h 1857375"/>
                    <a:gd name="connsiteX4" fmla="*/ 99953 w 2509945"/>
                    <a:gd name="connsiteY4" fmla="*/ 1420813 h 1857375"/>
                    <a:gd name="connsiteX5" fmla="*/ 156861 w 2509945"/>
                    <a:gd name="connsiteY5" fmla="*/ 1500188 h 1857375"/>
                    <a:gd name="connsiteX6" fmla="*/ 133154 w 2509945"/>
                    <a:gd name="connsiteY6" fmla="*/ 1495425 h 1857375"/>
                    <a:gd name="connsiteX7" fmla="*/ 137994 w 2509945"/>
                    <a:gd name="connsiteY7" fmla="*/ 1590675 h 1857375"/>
                    <a:gd name="connsiteX8" fmla="*/ 152235 w 2509945"/>
                    <a:gd name="connsiteY8" fmla="*/ 1709738 h 1857375"/>
                    <a:gd name="connsiteX9" fmla="*/ 80697 w 2509945"/>
                    <a:gd name="connsiteY9" fmla="*/ 1857375 h 1857375"/>
                    <a:gd name="connsiteX10" fmla="*/ 147316 w 2509945"/>
                    <a:gd name="connsiteY10" fmla="*/ 1663701 h 1857375"/>
                    <a:gd name="connsiteX11" fmla="*/ 109436 w 2509945"/>
                    <a:gd name="connsiteY11" fmla="*/ 1819275 h 1857375"/>
                    <a:gd name="connsiteX12" fmla="*/ 242709 w 2509945"/>
                    <a:gd name="connsiteY12" fmla="*/ 1757363 h 1857375"/>
                    <a:gd name="connsiteX13" fmla="*/ 152507 w 2509945"/>
                    <a:gd name="connsiteY13" fmla="*/ 1771650 h 1857375"/>
                    <a:gd name="connsiteX14" fmla="*/ 194881 w 2509945"/>
                    <a:gd name="connsiteY14" fmla="*/ 1685925 h 1857375"/>
                    <a:gd name="connsiteX15" fmla="*/ 309098 w 2509945"/>
                    <a:gd name="connsiteY15" fmla="*/ 1671638 h 1857375"/>
                    <a:gd name="connsiteX16" fmla="*/ 404294 w 2509945"/>
                    <a:gd name="connsiteY16" fmla="*/ 1657351 h 1857375"/>
                    <a:gd name="connsiteX17" fmla="*/ 489551 w 2509945"/>
                    <a:gd name="connsiteY17" fmla="*/ 1590675 h 1857375"/>
                    <a:gd name="connsiteX18" fmla="*/ 437595 w 2509945"/>
                    <a:gd name="connsiteY18" fmla="*/ 1552575 h 1857375"/>
                    <a:gd name="connsiteX19" fmla="*/ 433096 w 2509945"/>
                    <a:gd name="connsiteY19" fmla="*/ 1504950 h 1857375"/>
                    <a:gd name="connsiteX20" fmla="*/ 452135 w 2509945"/>
                    <a:gd name="connsiteY20" fmla="*/ 1504950 h 1857375"/>
                    <a:gd name="connsiteX21" fmla="*/ 452134 w 2509945"/>
                    <a:gd name="connsiteY21" fmla="*/ 1490663 h 1857375"/>
                    <a:gd name="connsiteX22" fmla="*/ 447376 w 2509945"/>
                    <a:gd name="connsiteY22" fmla="*/ 1447800 h 1857375"/>
                    <a:gd name="connsiteX23" fmla="*/ 466450 w 2509945"/>
                    <a:gd name="connsiteY23" fmla="*/ 1420813 h 1857375"/>
                    <a:gd name="connsiteX24" fmla="*/ 475969 w 2509945"/>
                    <a:gd name="connsiteY24" fmla="*/ 1392238 h 1857375"/>
                    <a:gd name="connsiteX25" fmla="*/ 485453 w 2509945"/>
                    <a:gd name="connsiteY25" fmla="*/ 1347788 h 1857375"/>
                    <a:gd name="connsiteX26" fmla="*/ 447411 w 2509945"/>
                    <a:gd name="connsiteY26" fmla="*/ 1349375 h 1857375"/>
                    <a:gd name="connsiteX27" fmla="*/ 471174 w 2509945"/>
                    <a:gd name="connsiteY27" fmla="*/ 1347788 h 1857375"/>
                    <a:gd name="connsiteX28" fmla="*/ 475933 w 2509945"/>
                    <a:gd name="connsiteY28" fmla="*/ 1300162 h 1857375"/>
                    <a:gd name="connsiteX29" fmla="*/ 466414 w 2509945"/>
                    <a:gd name="connsiteY29" fmla="*/ 1266825 h 1857375"/>
                    <a:gd name="connsiteX30" fmla="*/ 490213 w 2509945"/>
                    <a:gd name="connsiteY30" fmla="*/ 1223963 h 1857375"/>
                    <a:gd name="connsiteX31" fmla="*/ 466415 w 2509945"/>
                    <a:gd name="connsiteY31" fmla="*/ 1185863 h 1857375"/>
                    <a:gd name="connsiteX32" fmla="*/ 475934 w 2509945"/>
                    <a:gd name="connsiteY32" fmla="*/ 1114425 h 1857375"/>
                    <a:gd name="connsiteX33" fmla="*/ 476357 w 2509945"/>
                    <a:gd name="connsiteY33" fmla="*/ 952500 h 1857375"/>
                    <a:gd name="connsiteX34" fmla="*/ 452545 w 2509945"/>
                    <a:gd name="connsiteY34" fmla="*/ 890588 h 1857375"/>
                    <a:gd name="connsiteX35" fmla="*/ 471595 w 2509945"/>
                    <a:gd name="connsiteY35" fmla="*/ 842963 h 1857375"/>
                    <a:gd name="connsiteX36" fmla="*/ 523982 w 2509945"/>
                    <a:gd name="connsiteY36" fmla="*/ 757238 h 1857375"/>
                    <a:gd name="connsiteX37" fmla="*/ 628757 w 2509945"/>
                    <a:gd name="connsiteY37" fmla="*/ 657225 h 1857375"/>
                    <a:gd name="connsiteX38" fmla="*/ 743057 w 2509945"/>
                    <a:gd name="connsiteY38" fmla="*/ 671513 h 1857375"/>
                    <a:gd name="connsiteX39" fmla="*/ 771034 w 2509945"/>
                    <a:gd name="connsiteY39" fmla="*/ 676275 h 1857375"/>
                    <a:gd name="connsiteX40" fmla="*/ 804353 w 2509945"/>
                    <a:gd name="connsiteY40" fmla="*/ 695325 h 1857375"/>
                    <a:gd name="connsiteX41" fmla="*/ 823391 w 2509945"/>
                    <a:gd name="connsiteY41" fmla="*/ 733425 h 1857375"/>
                    <a:gd name="connsiteX42" fmla="*/ 932865 w 2509945"/>
                    <a:gd name="connsiteY42" fmla="*/ 838200 h 1857375"/>
                    <a:gd name="connsiteX43" fmla="*/ 962132 w 2509945"/>
                    <a:gd name="connsiteY43" fmla="*/ 838200 h 1857375"/>
                    <a:gd name="connsiteX44" fmla="*/ 1000232 w 2509945"/>
                    <a:gd name="connsiteY44" fmla="*/ 790575 h 1857375"/>
                    <a:gd name="connsiteX45" fmla="*/ 1043095 w 2509945"/>
                    <a:gd name="connsiteY45" fmla="*/ 742950 h 1857375"/>
                    <a:gd name="connsiteX46" fmla="*/ 1047857 w 2509945"/>
                    <a:gd name="connsiteY46" fmla="*/ 723900 h 1857375"/>
                    <a:gd name="connsiteX47" fmla="*/ 1095482 w 2509945"/>
                    <a:gd name="connsiteY47" fmla="*/ 671513 h 1857375"/>
                    <a:gd name="connsiteX48" fmla="*/ 1109770 w 2509945"/>
                    <a:gd name="connsiteY48" fmla="*/ 642938 h 1857375"/>
                    <a:gd name="connsiteX49" fmla="*/ 1124057 w 2509945"/>
                    <a:gd name="connsiteY49" fmla="*/ 609600 h 1857375"/>
                    <a:gd name="connsiteX50" fmla="*/ 1119295 w 2509945"/>
                    <a:gd name="connsiteY50" fmla="*/ 547688 h 1857375"/>
                    <a:gd name="connsiteX51" fmla="*/ 1176445 w 2509945"/>
                    <a:gd name="connsiteY51" fmla="*/ 490538 h 1857375"/>
                    <a:gd name="connsiteX52" fmla="*/ 1233595 w 2509945"/>
                    <a:gd name="connsiteY52" fmla="*/ 485775 h 1857375"/>
                    <a:gd name="connsiteX53" fmla="*/ 1290745 w 2509945"/>
                    <a:gd name="connsiteY53" fmla="*/ 509588 h 1857375"/>
                    <a:gd name="connsiteX54" fmla="*/ 1343132 w 2509945"/>
                    <a:gd name="connsiteY54" fmla="*/ 538163 h 1857375"/>
                    <a:gd name="connsiteX55" fmla="*/ 1452670 w 2509945"/>
                    <a:gd name="connsiteY55" fmla="*/ 595313 h 1857375"/>
                    <a:gd name="connsiteX56" fmla="*/ 1481245 w 2509945"/>
                    <a:gd name="connsiteY56" fmla="*/ 638175 h 1857375"/>
                    <a:gd name="connsiteX57" fmla="*/ 1490770 w 2509945"/>
                    <a:gd name="connsiteY57" fmla="*/ 661988 h 1857375"/>
                    <a:gd name="connsiteX58" fmla="*/ 1513546 w 2509945"/>
                    <a:gd name="connsiteY58" fmla="*/ 647701 h 1857375"/>
                    <a:gd name="connsiteX59" fmla="*/ 1618261 w 2509945"/>
                    <a:gd name="connsiteY59" fmla="*/ 747713 h 1857375"/>
                    <a:gd name="connsiteX60" fmla="*/ 1738420 w 2509945"/>
                    <a:gd name="connsiteY60" fmla="*/ 676275 h 1857375"/>
                    <a:gd name="connsiteX61" fmla="*/ 1919395 w 2509945"/>
                    <a:gd name="connsiteY61" fmla="*/ 652463 h 1857375"/>
                    <a:gd name="connsiteX62" fmla="*/ 2189423 w 2509945"/>
                    <a:gd name="connsiteY62" fmla="*/ 790575 h 1857375"/>
                    <a:gd name="connsiteX63" fmla="*/ 2298896 w 2509945"/>
                    <a:gd name="connsiteY63" fmla="*/ 790575 h 1857375"/>
                    <a:gd name="connsiteX64" fmla="*/ 2433745 w 2509945"/>
                    <a:gd name="connsiteY64" fmla="*/ 866775 h 1857375"/>
                    <a:gd name="connsiteX65" fmla="*/ 2509945 w 2509945"/>
                    <a:gd name="connsiteY65" fmla="*/ 885825 h 1857375"/>
                    <a:gd name="connsiteX66" fmla="*/ 2319445 w 2509945"/>
                    <a:gd name="connsiteY66" fmla="*/ 790575 h 1857375"/>
                    <a:gd name="connsiteX67" fmla="*/ 2265579 w 2509945"/>
                    <a:gd name="connsiteY67" fmla="*/ 600076 h 1857375"/>
                    <a:gd name="connsiteX68" fmla="*/ 2279857 w 2509945"/>
                    <a:gd name="connsiteY68" fmla="*/ 614363 h 1857375"/>
                    <a:gd name="connsiteX69" fmla="*/ 2241779 w 2509945"/>
                    <a:gd name="connsiteY69" fmla="*/ 571500 h 1857375"/>
                    <a:gd name="connsiteX70" fmla="*/ 2243245 w 2509945"/>
                    <a:gd name="connsiteY70" fmla="*/ 485775 h 1857375"/>
                    <a:gd name="connsiteX71" fmla="*/ 2262295 w 2509945"/>
                    <a:gd name="connsiteY71" fmla="*/ 285750 h 1857375"/>
                    <a:gd name="connsiteX72" fmla="*/ 2195620 w 2509945"/>
                    <a:gd name="connsiteY72" fmla="*/ 109538 h 1857375"/>
                    <a:gd name="connsiteX73" fmla="*/ 2165624 w 2509945"/>
                    <a:gd name="connsiteY73" fmla="*/ 95250 h 1857375"/>
                    <a:gd name="connsiteX74" fmla="*/ 2103748 w 2509945"/>
                    <a:gd name="connsiteY74" fmla="*/ 71437 h 1857375"/>
                    <a:gd name="connsiteX75" fmla="*/ 2043220 w 2509945"/>
                    <a:gd name="connsiteY75" fmla="*/ 0 h 1857375"/>
                    <a:gd name="connsiteX76" fmla="*/ 1919395 w 2509945"/>
                    <a:gd name="connsiteY76" fmla="*/ 9525 h 1857375"/>
                    <a:gd name="connsiteX77" fmla="*/ 1862245 w 2509945"/>
                    <a:gd name="connsiteY77" fmla="*/ 23813 h 1857375"/>
                    <a:gd name="connsiteX78" fmla="*/ 1800332 w 2509945"/>
                    <a:gd name="connsiteY78" fmla="*/ 23813 h 1857375"/>
                    <a:gd name="connsiteX79" fmla="*/ 1752707 w 2509945"/>
                    <a:gd name="connsiteY79" fmla="*/ 61913 h 1857375"/>
                    <a:gd name="connsiteX80" fmla="*/ 1700320 w 2509945"/>
                    <a:gd name="connsiteY80" fmla="*/ 95250 h 1857375"/>
                    <a:gd name="connsiteX81" fmla="*/ 1705082 w 2509945"/>
                    <a:gd name="connsiteY81" fmla="*/ 142875 h 1857375"/>
                    <a:gd name="connsiteX82" fmla="*/ 1719370 w 2509945"/>
                    <a:gd name="connsiteY82" fmla="*/ 185738 h 1857375"/>
                    <a:gd name="connsiteX83" fmla="*/ 1628882 w 2509945"/>
                    <a:gd name="connsiteY83" fmla="*/ 200025 h 1857375"/>
                    <a:gd name="connsiteX84" fmla="*/ 1571732 w 2509945"/>
                    <a:gd name="connsiteY84" fmla="*/ 228600 h 1857375"/>
                    <a:gd name="connsiteX85" fmla="*/ 1505057 w 2509945"/>
                    <a:gd name="connsiteY85" fmla="*/ 233363 h 1857375"/>
                    <a:gd name="connsiteX86" fmla="*/ 1433620 w 2509945"/>
                    <a:gd name="connsiteY86" fmla="*/ 219075 h 1857375"/>
                    <a:gd name="connsiteX87" fmla="*/ 1385995 w 2509945"/>
                    <a:gd name="connsiteY87" fmla="*/ 161925 h 1857375"/>
                    <a:gd name="connsiteX88" fmla="*/ 1395520 w 2509945"/>
                    <a:gd name="connsiteY88" fmla="*/ 104775 h 1857375"/>
                    <a:gd name="connsiteX89" fmla="*/ 1400282 w 2509945"/>
                    <a:gd name="connsiteY89" fmla="*/ 57150 h 1857375"/>
                    <a:gd name="connsiteX90" fmla="*/ 1338370 w 2509945"/>
                    <a:gd name="connsiteY90" fmla="*/ 61913 h 1857375"/>
                    <a:gd name="connsiteX91" fmla="*/ 1295507 w 2509945"/>
                    <a:gd name="connsiteY91" fmla="*/ 47625 h 1857375"/>
                    <a:gd name="connsiteX92" fmla="*/ 1257407 w 2509945"/>
                    <a:gd name="connsiteY92" fmla="*/ 52388 h 1857375"/>
                    <a:gd name="connsiteX93" fmla="*/ 1219307 w 2509945"/>
                    <a:gd name="connsiteY93" fmla="*/ 52388 h 1857375"/>
                    <a:gd name="connsiteX94" fmla="*/ 1152632 w 2509945"/>
                    <a:gd name="connsiteY94" fmla="*/ 47625 h 1857375"/>
                    <a:gd name="connsiteX95" fmla="*/ 1109770 w 2509945"/>
                    <a:gd name="connsiteY95" fmla="*/ 52388 h 1857375"/>
                    <a:gd name="connsiteX96" fmla="*/ 1028807 w 2509945"/>
                    <a:gd name="connsiteY96" fmla="*/ 52388 h 1857375"/>
                    <a:gd name="connsiteX97" fmla="*/ 990707 w 2509945"/>
                    <a:gd name="connsiteY97" fmla="*/ 66675 h 1857375"/>
                    <a:gd name="connsiteX98" fmla="*/ 947845 w 2509945"/>
                    <a:gd name="connsiteY98" fmla="*/ 80963 h 1857375"/>
                    <a:gd name="connsiteX99" fmla="*/ 881170 w 2509945"/>
                    <a:gd name="connsiteY99" fmla="*/ 95250 h 1857375"/>
                    <a:gd name="connsiteX100" fmla="*/ 819257 w 2509945"/>
                    <a:gd name="connsiteY100" fmla="*/ 119063 h 1857375"/>
                    <a:gd name="connsiteX101" fmla="*/ 771632 w 2509945"/>
                    <a:gd name="connsiteY101" fmla="*/ 142875 h 1857375"/>
                    <a:gd name="connsiteX102" fmla="*/ 771632 w 2509945"/>
                    <a:gd name="connsiteY102" fmla="*/ 142875 h 1857375"/>
                    <a:gd name="connsiteX103" fmla="*/ 724007 w 2509945"/>
                    <a:gd name="connsiteY103" fmla="*/ 190500 h 1857375"/>
                    <a:gd name="connsiteX104" fmla="*/ 662095 w 2509945"/>
                    <a:gd name="connsiteY104" fmla="*/ 261938 h 1857375"/>
                    <a:gd name="connsiteX105" fmla="*/ 643045 w 2509945"/>
                    <a:gd name="connsiteY105" fmla="*/ 309563 h 1857375"/>
                    <a:gd name="connsiteX106" fmla="*/ 652570 w 2509945"/>
                    <a:gd name="connsiteY106" fmla="*/ 376238 h 1857375"/>
                    <a:gd name="connsiteX107" fmla="*/ 666857 w 2509945"/>
                    <a:gd name="connsiteY107" fmla="*/ 423863 h 1857375"/>
                    <a:gd name="connsiteX108" fmla="*/ 685907 w 2509945"/>
                    <a:gd name="connsiteY108" fmla="*/ 476250 h 1857375"/>
                    <a:gd name="connsiteX109" fmla="*/ 681145 w 2509945"/>
                    <a:gd name="connsiteY109" fmla="*/ 523875 h 1857375"/>
                    <a:gd name="connsiteX110" fmla="*/ 643045 w 2509945"/>
                    <a:gd name="connsiteY110" fmla="*/ 552450 h 1857375"/>
                    <a:gd name="connsiteX111" fmla="*/ 643045 w 2509945"/>
                    <a:gd name="connsiteY111" fmla="*/ 552450 h 1857375"/>
                    <a:gd name="connsiteX112" fmla="*/ 633520 w 2509945"/>
                    <a:gd name="connsiteY112" fmla="*/ 481013 h 1857375"/>
                    <a:gd name="connsiteX113" fmla="*/ 600182 w 2509945"/>
                    <a:gd name="connsiteY113" fmla="*/ 438150 h 1857375"/>
                    <a:gd name="connsiteX114" fmla="*/ 543032 w 2509945"/>
                    <a:gd name="connsiteY114" fmla="*/ 395288 h 1857375"/>
                    <a:gd name="connsiteX115" fmla="*/ 466832 w 2509945"/>
                    <a:gd name="connsiteY115" fmla="*/ 352425 h 1857375"/>
                    <a:gd name="connsiteX116" fmla="*/ 409682 w 2509945"/>
                    <a:gd name="connsiteY116" fmla="*/ 319088 h 1857375"/>
                    <a:gd name="connsiteX117" fmla="*/ 356941 w 2509945"/>
                    <a:gd name="connsiteY117" fmla="*/ 338138 h 1857375"/>
                    <a:gd name="connsiteX118" fmla="*/ 347421 w 2509945"/>
                    <a:gd name="connsiteY118" fmla="*/ 319088 h 1857375"/>
                    <a:gd name="connsiteX119" fmla="*/ 295066 w 2509945"/>
                    <a:gd name="connsiteY119" fmla="*/ 309563 h 1857375"/>
                    <a:gd name="connsiteX120" fmla="*/ 271267 w 2509945"/>
                    <a:gd name="connsiteY120" fmla="*/ 342900 h 1857375"/>
                    <a:gd name="connsiteX121" fmla="*/ 223670 w 2509945"/>
                    <a:gd name="connsiteY121" fmla="*/ 357188 h 1857375"/>
                    <a:gd name="connsiteX122" fmla="*/ 171313 w 2509945"/>
                    <a:gd name="connsiteY122" fmla="*/ 357188 h 1857375"/>
                    <a:gd name="connsiteX123" fmla="*/ 104713 w 2509945"/>
                    <a:gd name="connsiteY123" fmla="*/ 320675 h 1857375"/>
                    <a:gd name="connsiteX124" fmla="*/ 71360 w 2509945"/>
                    <a:gd name="connsiteY124" fmla="*/ 304801 h 1857375"/>
                    <a:gd name="connsiteX125" fmla="*/ 9632 w 2509945"/>
                    <a:gd name="connsiteY125" fmla="*/ 209550 h 1857375"/>
                    <a:gd name="connsiteX0" fmla="*/ 9632 w 2509945"/>
                    <a:gd name="connsiteY0" fmla="*/ 209550 h 1857375"/>
                    <a:gd name="connsiteX1" fmla="*/ 0 w 2509945"/>
                    <a:gd name="connsiteY1" fmla="*/ 1109662 h 1857375"/>
                    <a:gd name="connsiteX2" fmla="*/ 23762 w 2509945"/>
                    <a:gd name="connsiteY2" fmla="*/ 1223962 h 1857375"/>
                    <a:gd name="connsiteX3" fmla="*/ 104584 w 2509945"/>
                    <a:gd name="connsiteY3" fmla="*/ 1390650 h 1857375"/>
                    <a:gd name="connsiteX4" fmla="*/ 99953 w 2509945"/>
                    <a:gd name="connsiteY4" fmla="*/ 1420813 h 1857375"/>
                    <a:gd name="connsiteX5" fmla="*/ 156861 w 2509945"/>
                    <a:gd name="connsiteY5" fmla="*/ 1500188 h 1857375"/>
                    <a:gd name="connsiteX6" fmla="*/ 133154 w 2509945"/>
                    <a:gd name="connsiteY6" fmla="*/ 1495425 h 1857375"/>
                    <a:gd name="connsiteX7" fmla="*/ 137994 w 2509945"/>
                    <a:gd name="connsiteY7" fmla="*/ 1590675 h 1857375"/>
                    <a:gd name="connsiteX8" fmla="*/ 152235 w 2509945"/>
                    <a:gd name="connsiteY8" fmla="*/ 1709738 h 1857375"/>
                    <a:gd name="connsiteX9" fmla="*/ 80697 w 2509945"/>
                    <a:gd name="connsiteY9" fmla="*/ 1857375 h 1857375"/>
                    <a:gd name="connsiteX10" fmla="*/ 147316 w 2509945"/>
                    <a:gd name="connsiteY10" fmla="*/ 1663701 h 1857375"/>
                    <a:gd name="connsiteX11" fmla="*/ 109436 w 2509945"/>
                    <a:gd name="connsiteY11" fmla="*/ 1819275 h 1857375"/>
                    <a:gd name="connsiteX12" fmla="*/ 152507 w 2509945"/>
                    <a:gd name="connsiteY12" fmla="*/ 1771650 h 1857375"/>
                    <a:gd name="connsiteX13" fmla="*/ 194881 w 2509945"/>
                    <a:gd name="connsiteY13" fmla="*/ 1685925 h 1857375"/>
                    <a:gd name="connsiteX14" fmla="*/ 309098 w 2509945"/>
                    <a:gd name="connsiteY14" fmla="*/ 1671638 h 1857375"/>
                    <a:gd name="connsiteX15" fmla="*/ 404294 w 2509945"/>
                    <a:gd name="connsiteY15" fmla="*/ 1657351 h 1857375"/>
                    <a:gd name="connsiteX16" fmla="*/ 489551 w 2509945"/>
                    <a:gd name="connsiteY16" fmla="*/ 1590675 h 1857375"/>
                    <a:gd name="connsiteX17" fmla="*/ 437595 w 2509945"/>
                    <a:gd name="connsiteY17" fmla="*/ 1552575 h 1857375"/>
                    <a:gd name="connsiteX18" fmla="*/ 433096 w 2509945"/>
                    <a:gd name="connsiteY18" fmla="*/ 1504950 h 1857375"/>
                    <a:gd name="connsiteX19" fmla="*/ 452135 w 2509945"/>
                    <a:gd name="connsiteY19" fmla="*/ 1504950 h 1857375"/>
                    <a:gd name="connsiteX20" fmla="*/ 452134 w 2509945"/>
                    <a:gd name="connsiteY20" fmla="*/ 1490663 h 1857375"/>
                    <a:gd name="connsiteX21" fmla="*/ 447376 w 2509945"/>
                    <a:gd name="connsiteY21" fmla="*/ 1447800 h 1857375"/>
                    <a:gd name="connsiteX22" fmla="*/ 466450 w 2509945"/>
                    <a:gd name="connsiteY22" fmla="*/ 1420813 h 1857375"/>
                    <a:gd name="connsiteX23" fmla="*/ 475969 w 2509945"/>
                    <a:gd name="connsiteY23" fmla="*/ 1392238 h 1857375"/>
                    <a:gd name="connsiteX24" fmla="*/ 485453 w 2509945"/>
                    <a:gd name="connsiteY24" fmla="*/ 1347788 h 1857375"/>
                    <a:gd name="connsiteX25" fmla="*/ 447411 w 2509945"/>
                    <a:gd name="connsiteY25" fmla="*/ 1349375 h 1857375"/>
                    <a:gd name="connsiteX26" fmla="*/ 471174 w 2509945"/>
                    <a:gd name="connsiteY26" fmla="*/ 1347788 h 1857375"/>
                    <a:gd name="connsiteX27" fmla="*/ 475933 w 2509945"/>
                    <a:gd name="connsiteY27" fmla="*/ 1300162 h 1857375"/>
                    <a:gd name="connsiteX28" fmla="*/ 466414 w 2509945"/>
                    <a:gd name="connsiteY28" fmla="*/ 1266825 h 1857375"/>
                    <a:gd name="connsiteX29" fmla="*/ 490213 w 2509945"/>
                    <a:gd name="connsiteY29" fmla="*/ 1223963 h 1857375"/>
                    <a:gd name="connsiteX30" fmla="*/ 466415 w 2509945"/>
                    <a:gd name="connsiteY30" fmla="*/ 1185863 h 1857375"/>
                    <a:gd name="connsiteX31" fmla="*/ 475934 w 2509945"/>
                    <a:gd name="connsiteY31" fmla="*/ 1114425 h 1857375"/>
                    <a:gd name="connsiteX32" fmla="*/ 476357 w 2509945"/>
                    <a:gd name="connsiteY32" fmla="*/ 952500 h 1857375"/>
                    <a:gd name="connsiteX33" fmla="*/ 452545 w 2509945"/>
                    <a:gd name="connsiteY33" fmla="*/ 890588 h 1857375"/>
                    <a:gd name="connsiteX34" fmla="*/ 471595 w 2509945"/>
                    <a:gd name="connsiteY34" fmla="*/ 842963 h 1857375"/>
                    <a:gd name="connsiteX35" fmla="*/ 523982 w 2509945"/>
                    <a:gd name="connsiteY35" fmla="*/ 757238 h 1857375"/>
                    <a:gd name="connsiteX36" fmla="*/ 628757 w 2509945"/>
                    <a:gd name="connsiteY36" fmla="*/ 657225 h 1857375"/>
                    <a:gd name="connsiteX37" fmla="*/ 743057 w 2509945"/>
                    <a:gd name="connsiteY37" fmla="*/ 671513 h 1857375"/>
                    <a:gd name="connsiteX38" fmla="*/ 771034 w 2509945"/>
                    <a:gd name="connsiteY38" fmla="*/ 676275 h 1857375"/>
                    <a:gd name="connsiteX39" fmla="*/ 804353 w 2509945"/>
                    <a:gd name="connsiteY39" fmla="*/ 695325 h 1857375"/>
                    <a:gd name="connsiteX40" fmla="*/ 823391 w 2509945"/>
                    <a:gd name="connsiteY40" fmla="*/ 733425 h 1857375"/>
                    <a:gd name="connsiteX41" fmla="*/ 932865 w 2509945"/>
                    <a:gd name="connsiteY41" fmla="*/ 838200 h 1857375"/>
                    <a:gd name="connsiteX42" fmla="*/ 962132 w 2509945"/>
                    <a:gd name="connsiteY42" fmla="*/ 838200 h 1857375"/>
                    <a:gd name="connsiteX43" fmla="*/ 1000232 w 2509945"/>
                    <a:gd name="connsiteY43" fmla="*/ 790575 h 1857375"/>
                    <a:gd name="connsiteX44" fmla="*/ 1043095 w 2509945"/>
                    <a:gd name="connsiteY44" fmla="*/ 742950 h 1857375"/>
                    <a:gd name="connsiteX45" fmla="*/ 1047857 w 2509945"/>
                    <a:gd name="connsiteY45" fmla="*/ 723900 h 1857375"/>
                    <a:gd name="connsiteX46" fmla="*/ 1095482 w 2509945"/>
                    <a:gd name="connsiteY46" fmla="*/ 671513 h 1857375"/>
                    <a:gd name="connsiteX47" fmla="*/ 1109770 w 2509945"/>
                    <a:gd name="connsiteY47" fmla="*/ 642938 h 1857375"/>
                    <a:gd name="connsiteX48" fmla="*/ 1124057 w 2509945"/>
                    <a:gd name="connsiteY48" fmla="*/ 609600 h 1857375"/>
                    <a:gd name="connsiteX49" fmla="*/ 1119295 w 2509945"/>
                    <a:gd name="connsiteY49" fmla="*/ 547688 h 1857375"/>
                    <a:gd name="connsiteX50" fmla="*/ 1176445 w 2509945"/>
                    <a:gd name="connsiteY50" fmla="*/ 490538 h 1857375"/>
                    <a:gd name="connsiteX51" fmla="*/ 1233595 w 2509945"/>
                    <a:gd name="connsiteY51" fmla="*/ 485775 h 1857375"/>
                    <a:gd name="connsiteX52" fmla="*/ 1290745 w 2509945"/>
                    <a:gd name="connsiteY52" fmla="*/ 509588 h 1857375"/>
                    <a:gd name="connsiteX53" fmla="*/ 1343132 w 2509945"/>
                    <a:gd name="connsiteY53" fmla="*/ 538163 h 1857375"/>
                    <a:gd name="connsiteX54" fmla="*/ 1452670 w 2509945"/>
                    <a:gd name="connsiteY54" fmla="*/ 595313 h 1857375"/>
                    <a:gd name="connsiteX55" fmla="*/ 1481245 w 2509945"/>
                    <a:gd name="connsiteY55" fmla="*/ 638175 h 1857375"/>
                    <a:gd name="connsiteX56" fmla="*/ 1490770 w 2509945"/>
                    <a:gd name="connsiteY56" fmla="*/ 661988 h 1857375"/>
                    <a:gd name="connsiteX57" fmla="*/ 1513546 w 2509945"/>
                    <a:gd name="connsiteY57" fmla="*/ 647701 h 1857375"/>
                    <a:gd name="connsiteX58" fmla="*/ 1618261 w 2509945"/>
                    <a:gd name="connsiteY58" fmla="*/ 747713 h 1857375"/>
                    <a:gd name="connsiteX59" fmla="*/ 1738420 w 2509945"/>
                    <a:gd name="connsiteY59" fmla="*/ 676275 h 1857375"/>
                    <a:gd name="connsiteX60" fmla="*/ 1919395 w 2509945"/>
                    <a:gd name="connsiteY60" fmla="*/ 652463 h 1857375"/>
                    <a:gd name="connsiteX61" fmla="*/ 2189423 w 2509945"/>
                    <a:gd name="connsiteY61" fmla="*/ 790575 h 1857375"/>
                    <a:gd name="connsiteX62" fmla="*/ 2298896 w 2509945"/>
                    <a:gd name="connsiteY62" fmla="*/ 790575 h 1857375"/>
                    <a:gd name="connsiteX63" fmla="*/ 2433745 w 2509945"/>
                    <a:gd name="connsiteY63" fmla="*/ 866775 h 1857375"/>
                    <a:gd name="connsiteX64" fmla="*/ 2509945 w 2509945"/>
                    <a:gd name="connsiteY64" fmla="*/ 885825 h 1857375"/>
                    <a:gd name="connsiteX65" fmla="*/ 2319445 w 2509945"/>
                    <a:gd name="connsiteY65" fmla="*/ 790575 h 1857375"/>
                    <a:gd name="connsiteX66" fmla="*/ 2265579 w 2509945"/>
                    <a:gd name="connsiteY66" fmla="*/ 600076 h 1857375"/>
                    <a:gd name="connsiteX67" fmla="*/ 2279857 w 2509945"/>
                    <a:gd name="connsiteY67" fmla="*/ 614363 h 1857375"/>
                    <a:gd name="connsiteX68" fmla="*/ 2241779 w 2509945"/>
                    <a:gd name="connsiteY68" fmla="*/ 571500 h 1857375"/>
                    <a:gd name="connsiteX69" fmla="*/ 2243245 w 2509945"/>
                    <a:gd name="connsiteY69" fmla="*/ 485775 h 1857375"/>
                    <a:gd name="connsiteX70" fmla="*/ 2262295 w 2509945"/>
                    <a:gd name="connsiteY70" fmla="*/ 285750 h 1857375"/>
                    <a:gd name="connsiteX71" fmla="*/ 2195620 w 2509945"/>
                    <a:gd name="connsiteY71" fmla="*/ 109538 h 1857375"/>
                    <a:gd name="connsiteX72" fmla="*/ 2165624 w 2509945"/>
                    <a:gd name="connsiteY72" fmla="*/ 95250 h 1857375"/>
                    <a:gd name="connsiteX73" fmla="*/ 2103748 w 2509945"/>
                    <a:gd name="connsiteY73" fmla="*/ 71437 h 1857375"/>
                    <a:gd name="connsiteX74" fmla="*/ 2043220 w 2509945"/>
                    <a:gd name="connsiteY74" fmla="*/ 0 h 1857375"/>
                    <a:gd name="connsiteX75" fmla="*/ 1919395 w 2509945"/>
                    <a:gd name="connsiteY75" fmla="*/ 9525 h 1857375"/>
                    <a:gd name="connsiteX76" fmla="*/ 1862245 w 2509945"/>
                    <a:gd name="connsiteY76" fmla="*/ 23813 h 1857375"/>
                    <a:gd name="connsiteX77" fmla="*/ 1800332 w 2509945"/>
                    <a:gd name="connsiteY77" fmla="*/ 23813 h 1857375"/>
                    <a:gd name="connsiteX78" fmla="*/ 1752707 w 2509945"/>
                    <a:gd name="connsiteY78" fmla="*/ 61913 h 1857375"/>
                    <a:gd name="connsiteX79" fmla="*/ 1700320 w 2509945"/>
                    <a:gd name="connsiteY79" fmla="*/ 95250 h 1857375"/>
                    <a:gd name="connsiteX80" fmla="*/ 1705082 w 2509945"/>
                    <a:gd name="connsiteY80" fmla="*/ 142875 h 1857375"/>
                    <a:gd name="connsiteX81" fmla="*/ 1719370 w 2509945"/>
                    <a:gd name="connsiteY81" fmla="*/ 185738 h 1857375"/>
                    <a:gd name="connsiteX82" fmla="*/ 1628882 w 2509945"/>
                    <a:gd name="connsiteY82" fmla="*/ 200025 h 1857375"/>
                    <a:gd name="connsiteX83" fmla="*/ 1571732 w 2509945"/>
                    <a:gd name="connsiteY83" fmla="*/ 228600 h 1857375"/>
                    <a:gd name="connsiteX84" fmla="*/ 1505057 w 2509945"/>
                    <a:gd name="connsiteY84" fmla="*/ 233363 h 1857375"/>
                    <a:gd name="connsiteX85" fmla="*/ 1433620 w 2509945"/>
                    <a:gd name="connsiteY85" fmla="*/ 219075 h 1857375"/>
                    <a:gd name="connsiteX86" fmla="*/ 1385995 w 2509945"/>
                    <a:gd name="connsiteY86" fmla="*/ 161925 h 1857375"/>
                    <a:gd name="connsiteX87" fmla="*/ 1395520 w 2509945"/>
                    <a:gd name="connsiteY87" fmla="*/ 104775 h 1857375"/>
                    <a:gd name="connsiteX88" fmla="*/ 1400282 w 2509945"/>
                    <a:gd name="connsiteY88" fmla="*/ 57150 h 1857375"/>
                    <a:gd name="connsiteX89" fmla="*/ 1338370 w 2509945"/>
                    <a:gd name="connsiteY89" fmla="*/ 61913 h 1857375"/>
                    <a:gd name="connsiteX90" fmla="*/ 1295507 w 2509945"/>
                    <a:gd name="connsiteY90" fmla="*/ 47625 h 1857375"/>
                    <a:gd name="connsiteX91" fmla="*/ 1257407 w 2509945"/>
                    <a:gd name="connsiteY91" fmla="*/ 52388 h 1857375"/>
                    <a:gd name="connsiteX92" fmla="*/ 1219307 w 2509945"/>
                    <a:gd name="connsiteY92" fmla="*/ 52388 h 1857375"/>
                    <a:gd name="connsiteX93" fmla="*/ 1152632 w 2509945"/>
                    <a:gd name="connsiteY93" fmla="*/ 47625 h 1857375"/>
                    <a:gd name="connsiteX94" fmla="*/ 1109770 w 2509945"/>
                    <a:gd name="connsiteY94" fmla="*/ 52388 h 1857375"/>
                    <a:gd name="connsiteX95" fmla="*/ 1028807 w 2509945"/>
                    <a:gd name="connsiteY95" fmla="*/ 52388 h 1857375"/>
                    <a:gd name="connsiteX96" fmla="*/ 990707 w 2509945"/>
                    <a:gd name="connsiteY96" fmla="*/ 66675 h 1857375"/>
                    <a:gd name="connsiteX97" fmla="*/ 947845 w 2509945"/>
                    <a:gd name="connsiteY97" fmla="*/ 80963 h 1857375"/>
                    <a:gd name="connsiteX98" fmla="*/ 881170 w 2509945"/>
                    <a:gd name="connsiteY98" fmla="*/ 95250 h 1857375"/>
                    <a:gd name="connsiteX99" fmla="*/ 819257 w 2509945"/>
                    <a:gd name="connsiteY99" fmla="*/ 119063 h 1857375"/>
                    <a:gd name="connsiteX100" fmla="*/ 771632 w 2509945"/>
                    <a:gd name="connsiteY100" fmla="*/ 142875 h 1857375"/>
                    <a:gd name="connsiteX101" fmla="*/ 771632 w 2509945"/>
                    <a:gd name="connsiteY101" fmla="*/ 142875 h 1857375"/>
                    <a:gd name="connsiteX102" fmla="*/ 724007 w 2509945"/>
                    <a:gd name="connsiteY102" fmla="*/ 190500 h 1857375"/>
                    <a:gd name="connsiteX103" fmla="*/ 662095 w 2509945"/>
                    <a:gd name="connsiteY103" fmla="*/ 261938 h 1857375"/>
                    <a:gd name="connsiteX104" fmla="*/ 643045 w 2509945"/>
                    <a:gd name="connsiteY104" fmla="*/ 309563 h 1857375"/>
                    <a:gd name="connsiteX105" fmla="*/ 652570 w 2509945"/>
                    <a:gd name="connsiteY105" fmla="*/ 376238 h 1857375"/>
                    <a:gd name="connsiteX106" fmla="*/ 666857 w 2509945"/>
                    <a:gd name="connsiteY106" fmla="*/ 423863 h 1857375"/>
                    <a:gd name="connsiteX107" fmla="*/ 685907 w 2509945"/>
                    <a:gd name="connsiteY107" fmla="*/ 476250 h 1857375"/>
                    <a:gd name="connsiteX108" fmla="*/ 681145 w 2509945"/>
                    <a:gd name="connsiteY108" fmla="*/ 523875 h 1857375"/>
                    <a:gd name="connsiteX109" fmla="*/ 643045 w 2509945"/>
                    <a:gd name="connsiteY109" fmla="*/ 552450 h 1857375"/>
                    <a:gd name="connsiteX110" fmla="*/ 643045 w 2509945"/>
                    <a:gd name="connsiteY110" fmla="*/ 552450 h 1857375"/>
                    <a:gd name="connsiteX111" fmla="*/ 633520 w 2509945"/>
                    <a:gd name="connsiteY111" fmla="*/ 481013 h 1857375"/>
                    <a:gd name="connsiteX112" fmla="*/ 600182 w 2509945"/>
                    <a:gd name="connsiteY112" fmla="*/ 438150 h 1857375"/>
                    <a:gd name="connsiteX113" fmla="*/ 543032 w 2509945"/>
                    <a:gd name="connsiteY113" fmla="*/ 395288 h 1857375"/>
                    <a:gd name="connsiteX114" fmla="*/ 466832 w 2509945"/>
                    <a:gd name="connsiteY114" fmla="*/ 352425 h 1857375"/>
                    <a:gd name="connsiteX115" fmla="*/ 409682 w 2509945"/>
                    <a:gd name="connsiteY115" fmla="*/ 319088 h 1857375"/>
                    <a:gd name="connsiteX116" fmla="*/ 356941 w 2509945"/>
                    <a:gd name="connsiteY116" fmla="*/ 338138 h 1857375"/>
                    <a:gd name="connsiteX117" fmla="*/ 347421 w 2509945"/>
                    <a:gd name="connsiteY117" fmla="*/ 319088 h 1857375"/>
                    <a:gd name="connsiteX118" fmla="*/ 295066 w 2509945"/>
                    <a:gd name="connsiteY118" fmla="*/ 309563 h 1857375"/>
                    <a:gd name="connsiteX119" fmla="*/ 271267 w 2509945"/>
                    <a:gd name="connsiteY119" fmla="*/ 342900 h 1857375"/>
                    <a:gd name="connsiteX120" fmla="*/ 223670 w 2509945"/>
                    <a:gd name="connsiteY120" fmla="*/ 357188 h 1857375"/>
                    <a:gd name="connsiteX121" fmla="*/ 171313 w 2509945"/>
                    <a:gd name="connsiteY121" fmla="*/ 357188 h 1857375"/>
                    <a:gd name="connsiteX122" fmla="*/ 104713 w 2509945"/>
                    <a:gd name="connsiteY122" fmla="*/ 320675 h 1857375"/>
                    <a:gd name="connsiteX123" fmla="*/ 71360 w 2509945"/>
                    <a:gd name="connsiteY123" fmla="*/ 304801 h 1857375"/>
                    <a:gd name="connsiteX124" fmla="*/ 9632 w 2509945"/>
                    <a:gd name="connsiteY124" fmla="*/ 209550 h 1857375"/>
                    <a:gd name="connsiteX0" fmla="*/ 9632 w 2509945"/>
                    <a:gd name="connsiteY0" fmla="*/ 209550 h 1823537"/>
                    <a:gd name="connsiteX1" fmla="*/ 0 w 2509945"/>
                    <a:gd name="connsiteY1" fmla="*/ 1109662 h 1823537"/>
                    <a:gd name="connsiteX2" fmla="*/ 23762 w 2509945"/>
                    <a:gd name="connsiteY2" fmla="*/ 1223962 h 1823537"/>
                    <a:gd name="connsiteX3" fmla="*/ 104584 w 2509945"/>
                    <a:gd name="connsiteY3" fmla="*/ 1390650 h 1823537"/>
                    <a:gd name="connsiteX4" fmla="*/ 99953 w 2509945"/>
                    <a:gd name="connsiteY4" fmla="*/ 1420813 h 1823537"/>
                    <a:gd name="connsiteX5" fmla="*/ 156861 w 2509945"/>
                    <a:gd name="connsiteY5" fmla="*/ 1500188 h 1823537"/>
                    <a:gd name="connsiteX6" fmla="*/ 133154 w 2509945"/>
                    <a:gd name="connsiteY6" fmla="*/ 1495425 h 1823537"/>
                    <a:gd name="connsiteX7" fmla="*/ 137994 w 2509945"/>
                    <a:gd name="connsiteY7" fmla="*/ 1590675 h 1823537"/>
                    <a:gd name="connsiteX8" fmla="*/ 152235 w 2509945"/>
                    <a:gd name="connsiteY8" fmla="*/ 1709738 h 1823537"/>
                    <a:gd name="connsiteX9" fmla="*/ 147316 w 2509945"/>
                    <a:gd name="connsiteY9" fmla="*/ 1663701 h 1823537"/>
                    <a:gd name="connsiteX10" fmla="*/ 109436 w 2509945"/>
                    <a:gd name="connsiteY10" fmla="*/ 1819275 h 1823537"/>
                    <a:gd name="connsiteX11" fmla="*/ 152507 w 2509945"/>
                    <a:gd name="connsiteY11" fmla="*/ 1771650 h 1823537"/>
                    <a:gd name="connsiteX12" fmla="*/ 194881 w 2509945"/>
                    <a:gd name="connsiteY12" fmla="*/ 1685925 h 1823537"/>
                    <a:gd name="connsiteX13" fmla="*/ 309098 w 2509945"/>
                    <a:gd name="connsiteY13" fmla="*/ 1671638 h 1823537"/>
                    <a:gd name="connsiteX14" fmla="*/ 404294 w 2509945"/>
                    <a:gd name="connsiteY14" fmla="*/ 1657351 h 1823537"/>
                    <a:gd name="connsiteX15" fmla="*/ 489551 w 2509945"/>
                    <a:gd name="connsiteY15" fmla="*/ 1590675 h 1823537"/>
                    <a:gd name="connsiteX16" fmla="*/ 437595 w 2509945"/>
                    <a:gd name="connsiteY16" fmla="*/ 1552575 h 1823537"/>
                    <a:gd name="connsiteX17" fmla="*/ 433096 w 2509945"/>
                    <a:gd name="connsiteY17" fmla="*/ 1504950 h 1823537"/>
                    <a:gd name="connsiteX18" fmla="*/ 452135 w 2509945"/>
                    <a:gd name="connsiteY18" fmla="*/ 1504950 h 1823537"/>
                    <a:gd name="connsiteX19" fmla="*/ 452134 w 2509945"/>
                    <a:gd name="connsiteY19" fmla="*/ 1490663 h 1823537"/>
                    <a:gd name="connsiteX20" fmla="*/ 447376 w 2509945"/>
                    <a:gd name="connsiteY20" fmla="*/ 1447800 h 1823537"/>
                    <a:gd name="connsiteX21" fmla="*/ 466450 w 2509945"/>
                    <a:gd name="connsiteY21" fmla="*/ 1420813 h 1823537"/>
                    <a:gd name="connsiteX22" fmla="*/ 475969 w 2509945"/>
                    <a:gd name="connsiteY22" fmla="*/ 1392238 h 1823537"/>
                    <a:gd name="connsiteX23" fmla="*/ 485453 w 2509945"/>
                    <a:gd name="connsiteY23" fmla="*/ 1347788 h 1823537"/>
                    <a:gd name="connsiteX24" fmla="*/ 447411 w 2509945"/>
                    <a:gd name="connsiteY24" fmla="*/ 1349375 h 1823537"/>
                    <a:gd name="connsiteX25" fmla="*/ 471174 w 2509945"/>
                    <a:gd name="connsiteY25" fmla="*/ 1347788 h 1823537"/>
                    <a:gd name="connsiteX26" fmla="*/ 475933 w 2509945"/>
                    <a:gd name="connsiteY26" fmla="*/ 1300162 h 1823537"/>
                    <a:gd name="connsiteX27" fmla="*/ 466414 w 2509945"/>
                    <a:gd name="connsiteY27" fmla="*/ 1266825 h 1823537"/>
                    <a:gd name="connsiteX28" fmla="*/ 490213 w 2509945"/>
                    <a:gd name="connsiteY28" fmla="*/ 1223963 h 1823537"/>
                    <a:gd name="connsiteX29" fmla="*/ 466415 w 2509945"/>
                    <a:gd name="connsiteY29" fmla="*/ 1185863 h 1823537"/>
                    <a:gd name="connsiteX30" fmla="*/ 475934 w 2509945"/>
                    <a:gd name="connsiteY30" fmla="*/ 1114425 h 1823537"/>
                    <a:gd name="connsiteX31" fmla="*/ 476357 w 2509945"/>
                    <a:gd name="connsiteY31" fmla="*/ 952500 h 1823537"/>
                    <a:gd name="connsiteX32" fmla="*/ 452545 w 2509945"/>
                    <a:gd name="connsiteY32" fmla="*/ 890588 h 1823537"/>
                    <a:gd name="connsiteX33" fmla="*/ 471595 w 2509945"/>
                    <a:gd name="connsiteY33" fmla="*/ 842963 h 1823537"/>
                    <a:gd name="connsiteX34" fmla="*/ 523982 w 2509945"/>
                    <a:gd name="connsiteY34" fmla="*/ 757238 h 1823537"/>
                    <a:gd name="connsiteX35" fmla="*/ 628757 w 2509945"/>
                    <a:gd name="connsiteY35" fmla="*/ 657225 h 1823537"/>
                    <a:gd name="connsiteX36" fmla="*/ 743057 w 2509945"/>
                    <a:gd name="connsiteY36" fmla="*/ 671513 h 1823537"/>
                    <a:gd name="connsiteX37" fmla="*/ 771034 w 2509945"/>
                    <a:gd name="connsiteY37" fmla="*/ 676275 h 1823537"/>
                    <a:gd name="connsiteX38" fmla="*/ 804353 w 2509945"/>
                    <a:gd name="connsiteY38" fmla="*/ 695325 h 1823537"/>
                    <a:gd name="connsiteX39" fmla="*/ 823391 w 2509945"/>
                    <a:gd name="connsiteY39" fmla="*/ 733425 h 1823537"/>
                    <a:gd name="connsiteX40" fmla="*/ 932865 w 2509945"/>
                    <a:gd name="connsiteY40" fmla="*/ 838200 h 1823537"/>
                    <a:gd name="connsiteX41" fmla="*/ 962132 w 2509945"/>
                    <a:gd name="connsiteY41" fmla="*/ 838200 h 1823537"/>
                    <a:gd name="connsiteX42" fmla="*/ 1000232 w 2509945"/>
                    <a:gd name="connsiteY42" fmla="*/ 790575 h 1823537"/>
                    <a:gd name="connsiteX43" fmla="*/ 1043095 w 2509945"/>
                    <a:gd name="connsiteY43" fmla="*/ 742950 h 1823537"/>
                    <a:gd name="connsiteX44" fmla="*/ 1047857 w 2509945"/>
                    <a:gd name="connsiteY44" fmla="*/ 723900 h 1823537"/>
                    <a:gd name="connsiteX45" fmla="*/ 1095482 w 2509945"/>
                    <a:gd name="connsiteY45" fmla="*/ 671513 h 1823537"/>
                    <a:gd name="connsiteX46" fmla="*/ 1109770 w 2509945"/>
                    <a:gd name="connsiteY46" fmla="*/ 642938 h 1823537"/>
                    <a:gd name="connsiteX47" fmla="*/ 1124057 w 2509945"/>
                    <a:gd name="connsiteY47" fmla="*/ 609600 h 1823537"/>
                    <a:gd name="connsiteX48" fmla="*/ 1119295 w 2509945"/>
                    <a:gd name="connsiteY48" fmla="*/ 547688 h 1823537"/>
                    <a:gd name="connsiteX49" fmla="*/ 1176445 w 2509945"/>
                    <a:gd name="connsiteY49" fmla="*/ 490538 h 1823537"/>
                    <a:gd name="connsiteX50" fmla="*/ 1233595 w 2509945"/>
                    <a:gd name="connsiteY50" fmla="*/ 485775 h 1823537"/>
                    <a:gd name="connsiteX51" fmla="*/ 1290745 w 2509945"/>
                    <a:gd name="connsiteY51" fmla="*/ 509588 h 1823537"/>
                    <a:gd name="connsiteX52" fmla="*/ 1343132 w 2509945"/>
                    <a:gd name="connsiteY52" fmla="*/ 538163 h 1823537"/>
                    <a:gd name="connsiteX53" fmla="*/ 1452670 w 2509945"/>
                    <a:gd name="connsiteY53" fmla="*/ 595313 h 1823537"/>
                    <a:gd name="connsiteX54" fmla="*/ 1481245 w 2509945"/>
                    <a:gd name="connsiteY54" fmla="*/ 638175 h 1823537"/>
                    <a:gd name="connsiteX55" fmla="*/ 1490770 w 2509945"/>
                    <a:gd name="connsiteY55" fmla="*/ 661988 h 1823537"/>
                    <a:gd name="connsiteX56" fmla="*/ 1513546 w 2509945"/>
                    <a:gd name="connsiteY56" fmla="*/ 647701 h 1823537"/>
                    <a:gd name="connsiteX57" fmla="*/ 1618261 w 2509945"/>
                    <a:gd name="connsiteY57" fmla="*/ 747713 h 1823537"/>
                    <a:gd name="connsiteX58" fmla="*/ 1738420 w 2509945"/>
                    <a:gd name="connsiteY58" fmla="*/ 676275 h 1823537"/>
                    <a:gd name="connsiteX59" fmla="*/ 1919395 w 2509945"/>
                    <a:gd name="connsiteY59" fmla="*/ 652463 h 1823537"/>
                    <a:gd name="connsiteX60" fmla="*/ 2189423 w 2509945"/>
                    <a:gd name="connsiteY60" fmla="*/ 790575 h 1823537"/>
                    <a:gd name="connsiteX61" fmla="*/ 2298896 w 2509945"/>
                    <a:gd name="connsiteY61" fmla="*/ 790575 h 1823537"/>
                    <a:gd name="connsiteX62" fmla="*/ 2433745 w 2509945"/>
                    <a:gd name="connsiteY62" fmla="*/ 866775 h 1823537"/>
                    <a:gd name="connsiteX63" fmla="*/ 2509945 w 2509945"/>
                    <a:gd name="connsiteY63" fmla="*/ 885825 h 1823537"/>
                    <a:gd name="connsiteX64" fmla="*/ 2319445 w 2509945"/>
                    <a:gd name="connsiteY64" fmla="*/ 790575 h 1823537"/>
                    <a:gd name="connsiteX65" fmla="*/ 2265579 w 2509945"/>
                    <a:gd name="connsiteY65" fmla="*/ 600076 h 1823537"/>
                    <a:gd name="connsiteX66" fmla="*/ 2279857 w 2509945"/>
                    <a:gd name="connsiteY66" fmla="*/ 614363 h 1823537"/>
                    <a:gd name="connsiteX67" fmla="*/ 2241779 w 2509945"/>
                    <a:gd name="connsiteY67" fmla="*/ 571500 h 1823537"/>
                    <a:gd name="connsiteX68" fmla="*/ 2243245 w 2509945"/>
                    <a:gd name="connsiteY68" fmla="*/ 485775 h 1823537"/>
                    <a:gd name="connsiteX69" fmla="*/ 2262295 w 2509945"/>
                    <a:gd name="connsiteY69" fmla="*/ 285750 h 1823537"/>
                    <a:gd name="connsiteX70" fmla="*/ 2195620 w 2509945"/>
                    <a:gd name="connsiteY70" fmla="*/ 109538 h 1823537"/>
                    <a:gd name="connsiteX71" fmla="*/ 2165624 w 2509945"/>
                    <a:gd name="connsiteY71" fmla="*/ 95250 h 1823537"/>
                    <a:gd name="connsiteX72" fmla="*/ 2103748 w 2509945"/>
                    <a:gd name="connsiteY72" fmla="*/ 71437 h 1823537"/>
                    <a:gd name="connsiteX73" fmla="*/ 2043220 w 2509945"/>
                    <a:gd name="connsiteY73" fmla="*/ 0 h 1823537"/>
                    <a:gd name="connsiteX74" fmla="*/ 1919395 w 2509945"/>
                    <a:gd name="connsiteY74" fmla="*/ 9525 h 1823537"/>
                    <a:gd name="connsiteX75" fmla="*/ 1862245 w 2509945"/>
                    <a:gd name="connsiteY75" fmla="*/ 23813 h 1823537"/>
                    <a:gd name="connsiteX76" fmla="*/ 1800332 w 2509945"/>
                    <a:gd name="connsiteY76" fmla="*/ 23813 h 1823537"/>
                    <a:gd name="connsiteX77" fmla="*/ 1752707 w 2509945"/>
                    <a:gd name="connsiteY77" fmla="*/ 61913 h 1823537"/>
                    <a:gd name="connsiteX78" fmla="*/ 1700320 w 2509945"/>
                    <a:gd name="connsiteY78" fmla="*/ 95250 h 1823537"/>
                    <a:gd name="connsiteX79" fmla="*/ 1705082 w 2509945"/>
                    <a:gd name="connsiteY79" fmla="*/ 142875 h 1823537"/>
                    <a:gd name="connsiteX80" fmla="*/ 1719370 w 2509945"/>
                    <a:gd name="connsiteY80" fmla="*/ 185738 h 1823537"/>
                    <a:gd name="connsiteX81" fmla="*/ 1628882 w 2509945"/>
                    <a:gd name="connsiteY81" fmla="*/ 200025 h 1823537"/>
                    <a:gd name="connsiteX82" fmla="*/ 1571732 w 2509945"/>
                    <a:gd name="connsiteY82" fmla="*/ 228600 h 1823537"/>
                    <a:gd name="connsiteX83" fmla="*/ 1505057 w 2509945"/>
                    <a:gd name="connsiteY83" fmla="*/ 233363 h 1823537"/>
                    <a:gd name="connsiteX84" fmla="*/ 1433620 w 2509945"/>
                    <a:gd name="connsiteY84" fmla="*/ 219075 h 1823537"/>
                    <a:gd name="connsiteX85" fmla="*/ 1385995 w 2509945"/>
                    <a:gd name="connsiteY85" fmla="*/ 161925 h 1823537"/>
                    <a:gd name="connsiteX86" fmla="*/ 1395520 w 2509945"/>
                    <a:gd name="connsiteY86" fmla="*/ 104775 h 1823537"/>
                    <a:gd name="connsiteX87" fmla="*/ 1400282 w 2509945"/>
                    <a:gd name="connsiteY87" fmla="*/ 57150 h 1823537"/>
                    <a:gd name="connsiteX88" fmla="*/ 1338370 w 2509945"/>
                    <a:gd name="connsiteY88" fmla="*/ 61913 h 1823537"/>
                    <a:gd name="connsiteX89" fmla="*/ 1295507 w 2509945"/>
                    <a:gd name="connsiteY89" fmla="*/ 47625 h 1823537"/>
                    <a:gd name="connsiteX90" fmla="*/ 1257407 w 2509945"/>
                    <a:gd name="connsiteY90" fmla="*/ 52388 h 1823537"/>
                    <a:gd name="connsiteX91" fmla="*/ 1219307 w 2509945"/>
                    <a:gd name="connsiteY91" fmla="*/ 52388 h 1823537"/>
                    <a:gd name="connsiteX92" fmla="*/ 1152632 w 2509945"/>
                    <a:gd name="connsiteY92" fmla="*/ 47625 h 1823537"/>
                    <a:gd name="connsiteX93" fmla="*/ 1109770 w 2509945"/>
                    <a:gd name="connsiteY93" fmla="*/ 52388 h 1823537"/>
                    <a:gd name="connsiteX94" fmla="*/ 1028807 w 2509945"/>
                    <a:gd name="connsiteY94" fmla="*/ 52388 h 1823537"/>
                    <a:gd name="connsiteX95" fmla="*/ 990707 w 2509945"/>
                    <a:gd name="connsiteY95" fmla="*/ 66675 h 1823537"/>
                    <a:gd name="connsiteX96" fmla="*/ 947845 w 2509945"/>
                    <a:gd name="connsiteY96" fmla="*/ 80963 h 1823537"/>
                    <a:gd name="connsiteX97" fmla="*/ 881170 w 2509945"/>
                    <a:gd name="connsiteY97" fmla="*/ 95250 h 1823537"/>
                    <a:gd name="connsiteX98" fmla="*/ 819257 w 2509945"/>
                    <a:gd name="connsiteY98" fmla="*/ 119063 h 1823537"/>
                    <a:gd name="connsiteX99" fmla="*/ 771632 w 2509945"/>
                    <a:gd name="connsiteY99" fmla="*/ 142875 h 1823537"/>
                    <a:gd name="connsiteX100" fmla="*/ 771632 w 2509945"/>
                    <a:gd name="connsiteY100" fmla="*/ 142875 h 1823537"/>
                    <a:gd name="connsiteX101" fmla="*/ 724007 w 2509945"/>
                    <a:gd name="connsiteY101" fmla="*/ 190500 h 1823537"/>
                    <a:gd name="connsiteX102" fmla="*/ 662095 w 2509945"/>
                    <a:gd name="connsiteY102" fmla="*/ 261938 h 1823537"/>
                    <a:gd name="connsiteX103" fmla="*/ 643045 w 2509945"/>
                    <a:gd name="connsiteY103" fmla="*/ 309563 h 1823537"/>
                    <a:gd name="connsiteX104" fmla="*/ 652570 w 2509945"/>
                    <a:gd name="connsiteY104" fmla="*/ 376238 h 1823537"/>
                    <a:gd name="connsiteX105" fmla="*/ 666857 w 2509945"/>
                    <a:gd name="connsiteY105" fmla="*/ 423863 h 1823537"/>
                    <a:gd name="connsiteX106" fmla="*/ 685907 w 2509945"/>
                    <a:gd name="connsiteY106" fmla="*/ 476250 h 1823537"/>
                    <a:gd name="connsiteX107" fmla="*/ 681145 w 2509945"/>
                    <a:gd name="connsiteY107" fmla="*/ 523875 h 1823537"/>
                    <a:gd name="connsiteX108" fmla="*/ 643045 w 2509945"/>
                    <a:gd name="connsiteY108" fmla="*/ 552450 h 1823537"/>
                    <a:gd name="connsiteX109" fmla="*/ 643045 w 2509945"/>
                    <a:gd name="connsiteY109" fmla="*/ 552450 h 1823537"/>
                    <a:gd name="connsiteX110" fmla="*/ 633520 w 2509945"/>
                    <a:gd name="connsiteY110" fmla="*/ 481013 h 1823537"/>
                    <a:gd name="connsiteX111" fmla="*/ 600182 w 2509945"/>
                    <a:gd name="connsiteY111" fmla="*/ 438150 h 1823537"/>
                    <a:gd name="connsiteX112" fmla="*/ 543032 w 2509945"/>
                    <a:gd name="connsiteY112" fmla="*/ 395288 h 1823537"/>
                    <a:gd name="connsiteX113" fmla="*/ 466832 w 2509945"/>
                    <a:gd name="connsiteY113" fmla="*/ 352425 h 1823537"/>
                    <a:gd name="connsiteX114" fmla="*/ 409682 w 2509945"/>
                    <a:gd name="connsiteY114" fmla="*/ 319088 h 1823537"/>
                    <a:gd name="connsiteX115" fmla="*/ 356941 w 2509945"/>
                    <a:gd name="connsiteY115" fmla="*/ 338138 h 1823537"/>
                    <a:gd name="connsiteX116" fmla="*/ 347421 w 2509945"/>
                    <a:gd name="connsiteY116" fmla="*/ 319088 h 1823537"/>
                    <a:gd name="connsiteX117" fmla="*/ 295066 w 2509945"/>
                    <a:gd name="connsiteY117" fmla="*/ 309563 h 1823537"/>
                    <a:gd name="connsiteX118" fmla="*/ 271267 w 2509945"/>
                    <a:gd name="connsiteY118" fmla="*/ 342900 h 1823537"/>
                    <a:gd name="connsiteX119" fmla="*/ 223670 w 2509945"/>
                    <a:gd name="connsiteY119" fmla="*/ 357188 h 1823537"/>
                    <a:gd name="connsiteX120" fmla="*/ 171313 w 2509945"/>
                    <a:gd name="connsiteY120" fmla="*/ 357188 h 1823537"/>
                    <a:gd name="connsiteX121" fmla="*/ 104713 w 2509945"/>
                    <a:gd name="connsiteY121" fmla="*/ 320675 h 1823537"/>
                    <a:gd name="connsiteX122" fmla="*/ 71360 w 2509945"/>
                    <a:gd name="connsiteY122" fmla="*/ 304801 h 1823537"/>
                    <a:gd name="connsiteX123" fmla="*/ 9632 w 2509945"/>
                    <a:gd name="connsiteY123" fmla="*/ 209550 h 1823537"/>
                    <a:gd name="connsiteX0" fmla="*/ 9632 w 2509945"/>
                    <a:gd name="connsiteY0" fmla="*/ 209550 h 1771650"/>
                    <a:gd name="connsiteX1" fmla="*/ 0 w 2509945"/>
                    <a:gd name="connsiteY1" fmla="*/ 1109662 h 1771650"/>
                    <a:gd name="connsiteX2" fmla="*/ 23762 w 2509945"/>
                    <a:gd name="connsiteY2" fmla="*/ 1223962 h 1771650"/>
                    <a:gd name="connsiteX3" fmla="*/ 104584 w 2509945"/>
                    <a:gd name="connsiteY3" fmla="*/ 1390650 h 1771650"/>
                    <a:gd name="connsiteX4" fmla="*/ 99953 w 2509945"/>
                    <a:gd name="connsiteY4" fmla="*/ 1420813 h 1771650"/>
                    <a:gd name="connsiteX5" fmla="*/ 156861 w 2509945"/>
                    <a:gd name="connsiteY5" fmla="*/ 1500188 h 1771650"/>
                    <a:gd name="connsiteX6" fmla="*/ 133154 w 2509945"/>
                    <a:gd name="connsiteY6" fmla="*/ 1495425 h 1771650"/>
                    <a:gd name="connsiteX7" fmla="*/ 137994 w 2509945"/>
                    <a:gd name="connsiteY7" fmla="*/ 1590675 h 1771650"/>
                    <a:gd name="connsiteX8" fmla="*/ 152235 w 2509945"/>
                    <a:gd name="connsiteY8" fmla="*/ 1709738 h 1771650"/>
                    <a:gd name="connsiteX9" fmla="*/ 147316 w 2509945"/>
                    <a:gd name="connsiteY9" fmla="*/ 1663701 h 1771650"/>
                    <a:gd name="connsiteX10" fmla="*/ 152507 w 2509945"/>
                    <a:gd name="connsiteY10" fmla="*/ 1771650 h 1771650"/>
                    <a:gd name="connsiteX11" fmla="*/ 194881 w 2509945"/>
                    <a:gd name="connsiteY11" fmla="*/ 1685925 h 1771650"/>
                    <a:gd name="connsiteX12" fmla="*/ 309098 w 2509945"/>
                    <a:gd name="connsiteY12" fmla="*/ 1671638 h 1771650"/>
                    <a:gd name="connsiteX13" fmla="*/ 404294 w 2509945"/>
                    <a:gd name="connsiteY13" fmla="*/ 1657351 h 1771650"/>
                    <a:gd name="connsiteX14" fmla="*/ 489551 w 2509945"/>
                    <a:gd name="connsiteY14" fmla="*/ 1590675 h 1771650"/>
                    <a:gd name="connsiteX15" fmla="*/ 437595 w 2509945"/>
                    <a:gd name="connsiteY15" fmla="*/ 1552575 h 1771650"/>
                    <a:gd name="connsiteX16" fmla="*/ 433096 w 2509945"/>
                    <a:gd name="connsiteY16" fmla="*/ 1504950 h 1771650"/>
                    <a:gd name="connsiteX17" fmla="*/ 452135 w 2509945"/>
                    <a:gd name="connsiteY17" fmla="*/ 1504950 h 1771650"/>
                    <a:gd name="connsiteX18" fmla="*/ 452134 w 2509945"/>
                    <a:gd name="connsiteY18" fmla="*/ 1490663 h 1771650"/>
                    <a:gd name="connsiteX19" fmla="*/ 447376 w 2509945"/>
                    <a:gd name="connsiteY19" fmla="*/ 1447800 h 1771650"/>
                    <a:gd name="connsiteX20" fmla="*/ 466450 w 2509945"/>
                    <a:gd name="connsiteY20" fmla="*/ 1420813 h 1771650"/>
                    <a:gd name="connsiteX21" fmla="*/ 475969 w 2509945"/>
                    <a:gd name="connsiteY21" fmla="*/ 1392238 h 1771650"/>
                    <a:gd name="connsiteX22" fmla="*/ 485453 w 2509945"/>
                    <a:gd name="connsiteY22" fmla="*/ 1347788 h 1771650"/>
                    <a:gd name="connsiteX23" fmla="*/ 447411 w 2509945"/>
                    <a:gd name="connsiteY23" fmla="*/ 1349375 h 1771650"/>
                    <a:gd name="connsiteX24" fmla="*/ 471174 w 2509945"/>
                    <a:gd name="connsiteY24" fmla="*/ 1347788 h 1771650"/>
                    <a:gd name="connsiteX25" fmla="*/ 475933 w 2509945"/>
                    <a:gd name="connsiteY25" fmla="*/ 1300162 h 1771650"/>
                    <a:gd name="connsiteX26" fmla="*/ 466414 w 2509945"/>
                    <a:gd name="connsiteY26" fmla="*/ 1266825 h 1771650"/>
                    <a:gd name="connsiteX27" fmla="*/ 490213 w 2509945"/>
                    <a:gd name="connsiteY27" fmla="*/ 1223963 h 1771650"/>
                    <a:gd name="connsiteX28" fmla="*/ 466415 w 2509945"/>
                    <a:gd name="connsiteY28" fmla="*/ 1185863 h 1771650"/>
                    <a:gd name="connsiteX29" fmla="*/ 475934 w 2509945"/>
                    <a:gd name="connsiteY29" fmla="*/ 1114425 h 1771650"/>
                    <a:gd name="connsiteX30" fmla="*/ 476357 w 2509945"/>
                    <a:gd name="connsiteY30" fmla="*/ 952500 h 1771650"/>
                    <a:gd name="connsiteX31" fmla="*/ 452545 w 2509945"/>
                    <a:gd name="connsiteY31" fmla="*/ 890588 h 1771650"/>
                    <a:gd name="connsiteX32" fmla="*/ 471595 w 2509945"/>
                    <a:gd name="connsiteY32" fmla="*/ 842963 h 1771650"/>
                    <a:gd name="connsiteX33" fmla="*/ 523982 w 2509945"/>
                    <a:gd name="connsiteY33" fmla="*/ 757238 h 1771650"/>
                    <a:gd name="connsiteX34" fmla="*/ 628757 w 2509945"/>
                    <a:gd name="connsiteY34" fmla="*/ 657225 h 1771650"/>
                    <a:gd name="connsiteX35" fmla="*/ 743057 w 2509945"/>
                    <a:gd name="connsiteY35" fmla="*/ 671513 h 1771650"/>
                    <a:gd name="connsiteX36" fmla="*/ 771034 w 2509945"/>
                    <a:gd name="connsiteY36" fmla="*/ 676275 h 1771650"/>
                    <a:gd name="connsiteX37" fmla="*/ 804353 w 2509945"/>
                    <a:gd name="connsiteY37" fmla="*/ 695325 h 1771650"/>
                    <a:gd name="connsiteX38" fmla="*/ 823391 w 2509945"/>
                    <a:gd name="connsiteY38" fmla="*/ 733425 h 1771650"/>
                    <a:gd name="connsiteX39" fmla="*/ 932865 w 2509945"/>
                    <a:gd name="connsiteY39" fmla="*/ 838200 h 1771650"/>
                    <a:gd name="connsiteX40" fmla="*/ 962132 w 2509945"/>
                    <a:gd name="connsiteY40" fmla="*/ 838200 h 1771650"/>
                    <a:gd name="connsiteX41" fmla="*/ 1000232 w 2509945"/>
                    <a:gd name="connsiteY41" fmla="*/ 790575 h 1771650"/>
                    <a:gd name="connsiteX42" fmla="*/ 1043095 w 2509945"/>
                    <a:gd name="connsiteY42" fmla="*/ 742950 h 1771650"/>
                    <a:gd name="connsiteX43" fmla="*/ 1047857 w 2509945"/>
                    <a:gd name="connsiteY43" fmla="*/ 723900 h 1771650"/>
                    <a:gd name="connsiteX44" fmla="*/ 1095482 w 2509945"/>
                    <a:gd name="connsiteY44" fmla="*/ 671513 h 1771650"/>
                    <a:gd name="connsiteX45" fmla="*/ 1109770 w 2509945"/>
                    <a:gd name="connsiteY45" fmla="*/ 642938 h 1771650"/>
                    <a:gd name="connsiteX46" fmla="*/ 1124057 w 2509945"/>
                    <a:gd name="connsiteY46" fmla="*/ 609600 h 1771650"/>
                    <a:gd name="connsiteX47" fmla="*/ 1119295 w 2509945"/>
                    <a:gd name="connsiteY47" fmla="*/ 547688 h 1771650"/>
                    <a:gd name="connsiteX48" fmla="*/ 1176445 w 2509945"/>
                    <a:gd name="connsiteY48" fmla="*/ 490538 h 1771650"/>
                    <a:gd name="connsiteX49" fmla="*/ 1233595 w 2509945"/>
                    <a:gd name="connsiteY49" fmla="*/ 485775 h 1771650"/>
                    <a:gd name="connsiteX50" fmla="*/ 1290745 w 2509945"/>
                    <a:gd name="connsiteY50" fmla="*/ 509588 h 1771650"/>
                    <a:gd name="connsiteX51" fmla="*/ 1343132 w 2509945"/>
                    <a:gd name="connsiteY51" fmla="*/ 538163 h 1771650"/>
                    <a:gd name="connsiteX52" fmla="*/ 1452670 w 2509945"/>
                    <a:gd name="connsiteY52" fmla="*/ 595313 h 1771650"/>
                    <a:gd name="connsiteX53" fmla="*/ 1481245 w 2509945"/>
                    <a:gd name="connsiteY53" fmla="*/ 638175 h 1771650"/>
                    <a:gd name="connsiteX54" fmla="*/ 1490770 w 2509945"/>
                    <a:gd name="connsiteY54" fmla="*/ 661988 h 1771650"/>
                    <a:gd name="connsiteX55" fmla="*/ 1513546 w 2509945"/>
                    <a:gd name="connsiteY55" fmla="*/ 647701 h 1771650"/>
                    <a:gd name="connsiteX56" fmla="*/ 1618261 w 2509945"/>
                    <a:gd name="connsiteY56" fmla="*/ 747713 h 1771650"/>
                    <a:gd name="connsiteX57" fmla="*/ 1738420 w 2509945"/>
                    <a:gd name="connsiteY57" fmla="*/ 676275 h 1771650"/>
                    <a:gd name="connsiteX58" fmla="*/ 1919395 w 2509945"/>
                    <a:gd name="connsiteY58" fmla="*/ 652463 h 1771650"/>
                    <a:gd name="connsiteX59" fmla="*/ 2189423 w 2509945"/>
                    <a:gd name="connsiteY59" fmla="*/ 790575 h 1771650"/>
                    <a:gd name="connsiteX60" fmla="*/ 2298896 w 2509945"/>
                    <a:gd name="connsiteY60" fmla="*/ 790575 h 1771650"/>
                    <a:gd name="connsiteX61" fmla="*/ 2433745 w 2509945"/>
                    <a:gd name="connsiteY61" fmla="*/ 866775 h 1771650"/>
                    <a:gd name="connsiteX62" fmla="*/ 2509945 w 2509945"/>
                    <a:gd name="connsiteY62" fmla="*/ 885825 h 1771650"/>
                    <a:gd name="connsiteX63" fmla="*/ 2319445 w 2509945"/>
                    <a:gd name="connsiteY63" fmla="*/ 790575 h 1771650"/>
                    <a:gd name="connsiteX64" fmla="*/ 2265579 w 2509945"/>
                    <a:gd name="connsiteY64" fmla="*/ 600076 h 1771650"/>
                    <a:gd name="connsiteX65" fmla="*/ 2279857 w 2509945"/>
                    <a:gd name="connsiteY65" fmla="*/ 614363 h 1771650"/>
                    <a:gd name="connsiteX66" fmla="*/ 2241779 w 2509945"/>
                    <a:gd name="connsiteY66" fmla="*/ 571500 h 1771650"/>
                    <a:gd name="connsiteX67" fmla="*/ 2243245 w 2509945"/>
                    <a:gd name="connsiteY67" fmla="*/ 485775 h 1771650"/>
                    <a:gd name="connsiteX68" fmla="*/ 2262295 w 2509945"/>
                    <a:gd name="connsiteY68" fmla="*/ 285750 h 1771650"/>
                    <a:gd name="connsiteX69" fmla="*/ 2195620 w 2509945"/>
                    <a:gd name="connsiteY69" fmla="*/ 109538 h 1771650"/>
                    <a:gd name="connsiteX70" fmla="*/ 2165624 w 2509945"/>
                    <a:gd name="connsiteY70" fmla="*/ 95250 h 1771650"/>
                    <a:gd name="connsiteX71" fmla="*/ 2103748 w 2509945"/>
                    <a:gd name="connsiteY71" fmla="*/ 71437 h 1771650"/>
                    <a:gd name="connsiteX72" fmla="*/ 2043220 w 2509945"/>
                    <a:gd name="connsiteY72" fmla="*/ 0 h 1771650"/>
                    <a:gd name="connsiteX73" fmla="*/ 1919395 w 2509945"/>
                    <a:gd name="connsiteY73" fmla="*/ 9525 h 1771650"/>
                    <a:gd name="connsiteX74" fmla="*/ 1862245 w 2509945"/>
                    <a:gd name="connsiteY74" fmla="*/ 23813 h 1771650"/>
                    <a:gd name="connsiteX75" fmla="*/ 1800332 w 2509945"/>
                    <a:gd name="connsiteY75" fmla="*/ 23813 h 1771650"/>
                    <a:gd name="connsiteX76" fmla="*/ 1752707 w 2509945"/>
                    <a:gd name="connsiteY76" fmla="*/ 61913 h 1771650"/>
                    <a:gd name="connsiteX77" fmla="*/ 1700320 w 2509945"/>
                    <a:gd name="connsiteY77" fmla="*/ 95250 h 1771650"/>
                    <a:gd name="connsiteX78" fmla="*/ 1705082 w 2509945"/>
                    <a:gd name="connsiteY78" fmla="*/ 142875 h 1771650"/>
                    <a:gd name="connsiteX79" fmla="*/ 1719370 w 2509945"/>
                    <a:gd name="connsiteY79" fmla="*/ 185738 h 1771650"/>
                    <a:gd name="connsiteX80" fmla="*/ 1628882 w 2509945"/>
                    <a:gd name="connsiteY80" fmla="*/ 200025 h 1771650"/>
                    <a:gd name="connsiteX81" fmla="*/ 1571732 w 2509945"/>
                    <a:gd name="connsiteY81" fmla="*/ 228600 h 1771650"/>
                    <a:gd name="connsiteX82" fmla="*/ 1505057 w 2509945"/>
                    <a:gd name="connsiteY82" fmla="*/ 233363 h 1771650"/>
                    <a:gd name="connsiteX83" fmla="*/ 1433620 w 2509945"/>
                    <a:gd name="connsiteY83" fmla="*/ 219075 h 1771650"/>
                    <a:gd name="connsiteX84" fmla="*/ 1385995 w 2509945"/>
                    <a:gd name="connsiteY84" fmla="*/ 161925 h 1771650"/>
                    <a:gd name="connsiteX85" fmla="*/ 1395520 w 2509945"/>
                    <a:gd name="connsiteY85" fmla="*/ 104775 h 1771650"/>
                    <a:gd name="connsiteX86" fmla="*/ 1400282 w 2509945"/>
                    <a:gd name="connsiteY86" fmla="*/ 57150 h 1771650"/>
                    <a:gd name="connsiteX87" fmla="*/ 1338370 w 2509945"/>
                    <a:gd name="connsiteY87" fmla="*/ 61913 h 1771650"/>
                    <a:gd name="connsiteX88" fmla="*/ 1295507 w 2509945"/>
                    <a:gd name="connsiteY88" fmla="*/ 47625 h 1771650"/>
                    <a:gd name="connsiteX89" fmla="*/ 1257407 w 2509945"/>
                    <a:gd name="connsiteY89" fmla="*/ 52388 h 1771650"/>
                    <a:gd name="connsiteX90" fmla="*/ 1219307 w 2509945"/>
                    <a:gd name="connsiteY90" fmla="*/ 52388 h 1771650"/>
                    <a:gd name="connsiteX91" fmla="*/ 1152632 w 2509945"/>
                    <a:gd name="connsiteY91" fmla="*/ 47625 h 1771650"/>
                    <a:gd name="connsiteX92" fmla="*/ 1109770 w 2509945"/>
                    <a:gd name="connsiteY92" fmla="*/ 52388 h 1771650"/>
                    <a:gd name="connsiteX93" fmla="*/ 1028807 w 2509945"/>
                    <a:gd name="connsiteY93" fmla="*/ 52388 h 1771650"/>
                    <a:gd name="connsiteX94" fmla="*/ 990707 w 2509945"/>
                    <a:gd name="connsiteY94" fmla="*/ 66675 h 1771650"/>
                    <a:gd name="connsiteX95" fmla="*/ 947845 w 2509945"/>
                    <a:gd name="connsiteY95" fmla="*/ 80963 h 1771650"/>
                    <a:gd name="connsiteX96" fmla="*/ 881170 w 2509945"/>
                    <a:gd name="connsiteY96" fmla="*/ 95250 h 1771650"/>
                    <a:gd name="connsiteX97" fmla="*/ 819257 w 2509945"/>
                    <a:gd name="connsiteY97" fmla="*/ 119063 h 1771650"/>
                    <a:gd name="connsiteX98" fmla="*/ 771632 w 2509945"/>
                    <a:gd name="connsiteY98" fmla="*/ 142875 h 1771650"/>
                    <a:gd name="connsiteX99" fmla="*/ 771632 w 2509945"/>
                    <a:gd name="connsiteY99" fmla="*/ 142875 h 1771650"/>
                    <a:gd name="connsiteX100" fmla="*/ 724007 w 2509945"/>
                    <a:gd name="connsiteY100" fmla="*/ 190500 h 1771650"/>
                    <a:gd name="connsiteX101" fmla="*/ 662095 w 2509945"/>
                    <a:gd name="connsiteY101" fmla="*/ 261938 h 1771650"/>
                    <a:gd name="connsiteX102" fmla="*/ 643045 w 2509945"/>
                    <a:gd name="connsiteY102" fmla="*/ 309563 h 1771650"/>
                    <a:gd name="connsiteX103" fmla="*/ 652570 w 2509945"/>
                    <a:gd name="connsiteY103" fmla="*/ 376238 h 1771650"/>
                    <a:gd name="connsiteX104" fmla="*/ 666857 w 2509945"/>
                    <a:gd name="connsiteY104" fmla="*/ 423863 h 1771650"/>
                    <a:gd name="connsiteX105" fmla="*/ 685907 w 2509945"/>
                    <a:gd name="connsiteY105" fmla="*/ 476250 h 1771650"/>
                    <a:gd name="connsiteX106" fmla="*/ 681145 w 2509945"/>
                    <a:gd name="connsiteY106" fmla="*/ 523875 h 1771650"/>
                    <a:gd name="connsiteX107" fmla="*/ 643045 w 2509945"/>
                    <a:gd name="connsiteY107" fmla="*/ 552450 h 1771650"/>
                    <a:gd name="connsiteX108" fmla="*/ 643045 w 2509945"/>
                    <a:gd name="connsiteY108" fmla="*/ 552450 h 1771650"/>
                    <a:gd name="connsiteX109" fmla="*/ 633520 w 2509945"/>
                    <a:gd name="connsiteY109" fmla="*/ 481013 h 1771650"/>
                    <a:gd name="connsiteX110" fmla="*/ 600182 w 2509945"/>
                    <a:gd name="connsiteY110" fmla="*/ 438150 h 1771650"/>
                    <a:gd name="connsiteX111" fmla="*/ 543032 w 2509945"/>
                    <a:gd name="connsiteY111" fmla="*/ 395288 h 1771650"/>
                    <a:gd name="connsiteX112" fmla="*/ 466832 w 2509945"/>
                    <a:gd name="connsiteY112" fmla="*/ 352425 h 1771650"/>
                    <a:gd name="connsiteX113" fmla="*/ 409682 w 2509945"/>
                    <a:gd name="connsiteY113" fmla="*/ 319088 h 1771650"/>
                    <a:gd name="connsiteX114" fmla="*/ 356941 w 2509945"/>
                    <a:gd name="connsiteY114" fmla="*/ 338138 h 1771650"/>
                    <a:gd name="connsiteX115" fmla="*/ 347421 w 2509945"/>
                    <a:gd name="connsiteY115" fmla="*/ 319088 h 1771650"/>
                    <a:gd name="connsiteX116" fmla="*/ 295066 w 2509945"/>
                    <a:gd name="connsiteY116" fmla="*/ 309563 h 1771650"/>
                    <a:gd name="connsiteX117" fmla="*/ 271267 w 2509945"/>
                    <a:gd name="connsiteY117" fmla="*/ 342900 h 1771650"/>
                    <a:gd name="connsiteX118" fmla="*/ 223670 w 2509945"/>
                    <a:gd name="connsiteY118" fmla="*/ 357188 h 1771650"/>
                    <a:gd name="connsiteX119" fmla="*/ 171313 w 2509945"/>
                    <a:gd name="connsiteY119" fmla="*/ 357188 h 1771650"/>
                    <a:gd name="connsiteX120" fmla="*/ 104713 w 2509945"/>
                    <a:gd name="connsiteY120" fmla="*/ 320675 h 1771650"/>
                    <a:gd name="connsiteX121" fmla="*/ 71360 w 2509945"/>
                    <a:gd name="connsiteY121" fmla="*/ 304801 h 1771650"/>
                    <a:gd name="connsiteX122" fmla="*/ 9632 w 2509945"/>
                    <a:gd name="connsiteY122" fmla="*/ 209550 h 1771650"/>
                    <a:gd name="connsiteX0" fmla="*/ 9632 w 2509945"/>
                    <a:gd name="connsiteY0" fmla="*/ 209550 h 1709738"/>
                    <a:gd name="connsiteX1" fmla="*/ 0 w 2509945"/>
                    <a:gd name="connsiteY1" fmla="*/ 1109662 h 1709738"/>
                    <a:gd name="connsiteX2" fmla="*/ 23762 w 2509945"/>
                    <a:gd name="connsiteY2" fmla="*/ 1223962 h 1709738"/>
                    <a:gd name="connsiteX3" fmla="*/ 104584 w 2509945"/>
                    <a:gd name="connsiteY3" fmla="*/ 1390650 h 1709738"/>
                    <a:gd name="connsiteX4" fmla="*/ 99953 w 2509945"/>
                    <a:gd name="connsiteY4" fmla="*/ 1420813 h 1709738"/>
                    <a:gd name="connsiteX5" fmla="*/ 156861 w 2509945"/>
                    <a:gd name="connsiteY5" fmla="*/ 1500188 h 1709738"/>
                    <a:gd name="connsiteX6" fmla="*/ 133154 w 2509945"/>
                    <a:gd name="connsiteY6" fmla="*/ 1495425 h 1709738"/>
                    <a:gd name="connsiteX7" fmla="*/ 137994 w 2509945"/>
                    <a:gd name="connsiteY7" fmla="*/ 1590675 h 1709738"/>
                    <a:gd name="connsiteX8" fmla="*/ 152235 w 2509945"/>
                    <a:gd name="connsiteY8" fmla="*/ 1709738 h 1709738"/>
                    <a:gd name="connsiteX9" fmla="*/ 147316 w 2509945"/>
                    <a:gd name="connsiteY9" fmla="*/ 1663701 h 1709738"/>
                    <a:gd name="connsiteX10" fmla="*/ 194881 w 2509945"/>
                    <a:gd name="connsiteY10" fmla="*/ 1685925 h 1709738"/>
                    <a:gd name="connsiteX11" fmla="*/ 309098 w 2509945"/>
                    <a:gd name="connsiteY11" fmla="*/ 1671638 h 1709738"/>
                    <a:gd name="connsiteX12" fmla="*/ 404294 w 2509945"/>
                    <a:gd name="connsiteY12" fmla="*/ 1657351 h 1709738"/>
                    <a:gd name="connsiteX13" fmla="*/ 489551 w 2509945"/>
                    <a:gd name="connsiteY13" fmla="*/ 1590675 h 1709738"/>
                    <a:gd name="connsiteX14" fmla="*/ 437595 w 2509945"/>
                    <a:gd name="connsiteY14" fmla="*/ 1552575 h 1709738"/>
                    <a:gd name="connsiteX15" fmla="*/ 433096 w 2509945"/>
                    <a:gd name="connsiteY15" fmla="*/ 1504950 h 1709738"/>
                    <a:gd name="connsiteX16" fmla="*/ 452135 w 2509945"/>
                    <a:gd name="connsiteY16" fmla="*/ 1504950 h 1709738"/>
                    <a:gd name="connsiteX17" fmla="*/ 452134 w 2509945"/>
                    <a:gd name="connsiteY17" fmla="*/ 1490663 h 1709738"/>
                    <a:gd name="connsiteX18" fmla="*/ 447376 w 2509945"/>
                    <a:gd name="connsiteY18" fmla="*/ 1447800 h 1709738"/>
                    <a:gd name="connsiteX19" fmla="*/ 466450 w 2509945"/>
                    <a:gd name="connsiteY19" fmla="*/ 1420813 h 1709738"/>
                    <a:gd name="connsiteX20" fmla="*/ 475969 w 2509945"/>
                    <a:gd name="connsiteY20" fmla="*/ 1392238 h 1709738"/>
                    <a:gd name="connsiteX21" fmla="*/ 485453 w 2509945"/>
                    <a:gd name="connsiteY21" fmla="*/ 1347788 h 1709738"/>
                    <a:gd name="connsiteX22" fmla="*/ 447411 w 2509945"/>
                    <a:gd name="connsiteY22" fmla="*/ 1349375 h 1709738"/>
                    <a:gd name="connsiteX23" fmla="*/ 471174 w 2509945"/>
                    <a:gd name="connsiteY23" fmla="*/ 1347788 h 1709738"/>
                    <a:gd name="connsiteX24" fmla="*/ 475933 w 2509945"/>
                    <a:gd name="connsiteY24" fmla="*/ 1300162 h 1709738"/>
                    <a:gd name="connsiteX25" fmla="*/ 466414 w 2509945"/>
                    <a:gd name="connsiteY25" fmla="*/ 1266825 h 1709738"/>
                    <a:gd name="connsiteX26" fmla="*/ 490213 w 2509945"/>
                    <a:gd name="connsiteY26" fmla="*/ 1223963 h 1709738"/>
                    <a:gd name="connsiteX27" fmla="*/ 466415 w 2509945"/>
                    <a:gd name="connsiteY27" fmla="*/ 1185863 h 1709738"/>
                    <a:gd name="connsiteX28" fmla="*/ 475934 w 2509945"/>
                    <a:gd name="connsiteY28" fmla="*/ 1114425 h 1709738"/>
                    <a:gd name="connsiteX29" fmla="*/ 476357 w 2509945"/>
                    <a:gd name="connsiteY29" fmla="*/ 952500 h 1709738"/>
                    <a:gd name="connsiteX30" fmla="*/ 452545 w 2509945"/>
                    <a:gd name="connsiteY30" fmla="*/ 890588 h 1709738"/>
                    <a:gd name="connsiteX31" fmla="*/ 471595 w 2509945"/>
                    <a:gd name="connsiteY31" fmla="*/ 842963 h 1709738"/>
                    <a:gd name="connsiteX32" fmla="*/ 523982 w 2509945"/>
                    <a:gd name="connsiteY32" fmla="*/ 757238 h 1709738"/>
                    <a:gd name="connsiteX33" fmla="*/ 628757 w 2509945"/>
                    <a:gd name="connsiteY33" fmla="*/ 657225 h 1709738"/>
                    <a:gd name="connsiteX34" fmla="*/ 743057 w 2509945"/>
                    <a:gd name="connsiteY34" fmla="*/ 671513 h 1709738"/>
                    <a:gd name="connsiteX35" fmla="*/ 771034 w 2509945"/>
                    <a:gd name="connsiteY35" fmla="*/ 676275 h 1709738"/>
                    <a:gd name="connsiteX36" fmla="*/ 804353 w 2509945"/>
                    <a:gd name="connsiteY36" fmla="*/ 695325 h 1709738"/>
                    <a:gd name="connsiteX37" fmla="*/ 823391 w 2509945"/>
                    <a:gd name="connsiteY37" fmla="*/ 733425 h 1709738"/>
                    <a:gd name="connsiteX38" fmla="*/ 932865 w 2509945"/>
                    <a:gd name="connsiteY38" fmla="*/ 838200 h 1709738"/>
                    <a:gd name="connsiteX39" fmla="*/ 962132 w 2509945"/>
                    <a:gd name="connsiteY39" fmla="*/ 838200 h 1709738"/>
                    <a:gd name="connsiteX40" fmla="*/ 1000232 w 2509945"/>
                    <a:gd name="connsiteY40" fmla="*/ 790575 h 1709738"/>
                    <a:gd name="connsiteX41" fmla="*/ 1043095 w 2509945"/>
                    <a:gd name="connsiteY41" fmla="*/ 742950 h 1709738"/>
                    <a:gd name="connsiteX42" fmla="*/ 1047857 w 2509945"/>
                    <a:gd name="connsiteY42" fmla="*/ 723900 h 1709738"/>
                    <a:gd name="connsiteX43" fmla="*/ 1095482 w 2509945"/>
                    <a:gd name="connsiteY43" fmla="*/ 671513 h 1709738"/>
                    <a:gd name="connsiteX44" fmla="*/ 1109770 w 2509945"/>
                    <a:gd name="connsiteY44" fmla="*/ 642938 h 1709738"/>
                    <a:gd name="connsiteX45" fmla="*/ 1124057 w 2509945"/>
                    <a:gd name="connsiteY45" fmla="*/ 609600 h 1709738"/>
                    <a:gd name="connsiteX46" fmla="*/ 1119295 w 2509945"/>
                    <a:gd name="connsiteY46" fmla="*/ 547688 h 1709738"/>
                    <a:gd name="connsiteX47" fmla="*/ 1176445 w 2509945"/>
                    <a:gd name="connsiteY47" fmla="*/ 490538 h 1709738"/>
                    <a:gd name="connsiteX48" fmla="*/ 1233595 w 2509945"/>
                    <a:gd name="connsiteY48" fmla="*/ 485775 h 1709738"/>
                    <a:gd name="connsiteX49" fmla="*/ 1290745 w 2509945"/>
                    <a:gd name="connsiteY49" fmla="*/ 509588 h 1709738"/>
                    <a:gd name="connsiteX50" fmla="*/ 1343132 w 2509945"/>
                    <a:gd name="connsiteY50" fmla="*/ 538163 h 1709738"/>
                    <a:gd name="connsiteX51" fmla="*/ 1452670 w 2509945"/>
                    <a:gd name="connsiteY51" fmla="*/ 595313 h 1709738"/>
                    <a:gd name="connsiteX52" fmla="*/ 1481245 w 2509945"/>
                    <a:gd name="connsiteY52" fmla="*/ 638175 h 1709738"/>
                    <a:gd name="connsiteX53" fmla="*/ 1490770 w 2509945"/>
                    <a:gd name="connsiteY53" fmla="*/ 661988 h 1709738"/>
                    <a:gd name="connsiteX54" fmla="*/ 1513546 w 2509945"/>
                    <a:gd name="connsiteY54" fmla="*/ 647701 h 1709738"/>
                    <a:gd name="connsiteX55" fmla="*/ 1618261 w 2509945"/>
                    <a:gd name="connsiteY55" fmla="*/ 747713 h 1709738"/>
                    <a:gd name="connsiteX56" fmla="*/ 1738420 w 2509945"/>
                    <a:gd name="connsiteY56" fmla="*/ 676275 h 1709738"/>
                    <a:gd name="connsiteX57" fmla="*/ 1919395 w 2509945"/>
                    <a:gd name="connsiteY57" fmla="*/ 652463 h 1709738"/>
                    <a:gd name="connsiteX58" fmla="*/ 2189423 w 2509945"/>
                    <a:gd name="connsiteY58" fmla="*/ 790575 h 1709738"/>
                    <a:gd name="connsiteX59" fmla="*/ 2298896 w 2509945"/>
                    <a:gd name="connsiteY59" fmla="*/ 790575 h 1709738"/>
                    <a:gd name="connsiteX60" fmla="*/ 2433745 w 2509945"/>
                    <a:gd name="connsiteY60" fmla="*/ 866775 h 1709738"/>
                    <a:gd name="connsiteX61" fmla="*/ 2509945 w 2509945"/>
                    <a:gd name="connsiteY61" fmla="*/ 885825 h 1709738"/>
                    <a:gd name="connsiteX62" fmla="*/ 2319445 w 2509945"/>
                    <a:gd name="connsiteY62" fmla="*/ 790575 h 1709738"/>
                    <a:gd name="connsiteX63" fmla="*/ 2265579 w 2509945"/>
                    <a:gd name="connsiteY63" fmla="*/ 600076 h 1709738"/>
                    <a:gd name="connsiteX64" fmla="*/ 2279857 w 2509945"/>
                    <a:gd name="connsiteY64" fmla="*/ 614363 h 1709738"/>
                    <a:gd name="connsiteX65" fmla="*/ 2241779 w 2509945"/>
                    <a:gd name="connsiteY65" fmla="*/ 571500 h 1709738"/>
                    <a:gd name="connsiteX66" fmla="*/ 2243245 w 2509945"/>
                    <a:gd name="connsiteY66" fmla="*/ 485775 h 1709738"/>
                    <a:gd name="connsiteX67" fmla="*/ 2262295 w 2509945"/>
                    <a:gd name="connsiteY67" fmla="*/ 285750 h 1709738"/>
                    <a:gd name="connsiteX68" fmla="*/ 2195620 w 2509945"/>
                    <a:gd name="connsiteY68" fmla="*/ 109538 h 1709738"/>
                    <a:gd name="connsiteX69" fmla="*/ 2165624 w 2509945"/>
                    <a:gd name="connsiteY69" fmla="*/ 95250 h 1709738"/>
                    <a:gd name="connsiteX70" fmla="*/ 2103748 w 2509945"/>
                    <a:gd name="connsiteY70" fmla="*/ 71437 h 1709738"/>
                    <a:gd name="connsiteX71" fmla="*/ 2043220 w 2509945"/>
                    <a:gd name="connsiteY71" fmla="*/ 0 h 1709738"/>
                    <a:gd name="connsiteX72" fmla="*/ 1919395 w 2509945"/>
                    <a:gd name="connsiteY72" fmla="*/ 9525 h 1709738"/>
                    <a:gd name="connsiteX73" fmla="*/ 1862245 w 2509945"/>
                    <a:gd name="connsiteY73" fmla="*/ 23813 h 1709738"/>
                    <a:gd name="connsiteX74" fmla="*/ 1800332 w 2509945"/>
                    <a:gd name="connsiteY74" fmla="*/ 23813 h 1709738"/>
                    <a:gd name="connsiteX75" fmla="*/ 1752707 w 2509945"/>
                    <a:gd name="connsiteY75" fmla="*/ 61913 h 1709738"/>
                    <a:gd name="connsiteX76" fmla="*/ 1700320 w 2509945"/>
                    <a:gd name="connsiteY76" fmla="*/ 95250 h 1709738"/>
                    <a:gd name="connsiteX77" fmla="*/ 1705082 w 2509945"/>
                    <a:gd name="connsiteY77" fmla="*/ 142875 h 1709738"/>
                    <a:gd name="connsiteX78" fmla="*/ 1719370 w 2509945"/>
                    <a:gd name="connsiteY78" fmla="*/ 185738 h 1709738"/>
                    <a:gd name="connsiteX79" fmla="*/ 1628882 w 2509945"/>
                    <a:gd name="connsiteY79" fmla="*/ 200025 h 1709738"/>
                    <a:gd name="connsiteX80" fmla="*/ 1571732 w 2509945"/>
                    <a:gd name="connsiteY80" fmla="*/ 228600 h 1709738"/>
                    <a:gd name="connsiteX81" fmla="*/ 1505057 w 2509945"/>
                    <a:gd name="connsiteY81" fmla="*/ 233363 h 1709738"/>
                    <a:gd name="connsiteX82" fmla="*/ 1433620 w 2509945"/>
                    <a:gd name="connsiteY82" fmla="*/ 219075 h 1709738"/>
                    <a:gd name="connsiteX83" fmla="*/ 1385995 w 2509945"/>
                    <a:gd name="connsiteY83" fmla="*/ 161925 h 1709738"/>
                    <a:gd name="connsiteX84" fmla="*/ 1395520 w 2509945"/>
                    <a:gd name="connsiteY84" fmla="*/ 104775 h 1709738"/>
                    <a:gd name="connsiteX85" fmla="*/ 1400282 w 2509945"/>
                    <a:gd name="connsiteY85" fmla="*/ 57150 h 1709738"/>
                    <a:gd name="connsiteX86" fmla="*/ 1338370 w 2509945"/>
                    <a:gd name="connsiteY86" fmla="*/ 61913 h 1709738"/>
                    <a:gd name="connsiteX87" fmla="*/ 1295507 w 2509945"/>
                    <a:gd name="connsiteY87" fmla="*/ 47625 h 1709738"/>
                    <a:gd name="connsiteX88" fmla="*/ 1257407 w 2509945"/>
                    <a:gd name="connsiteY88" fmla="*/ 52388 h 1709738"/>
                    <a:gd name="connsiteX89" fmla="*/ 1219307 w 2509945"/>
                    <a:gd name="connsiteY89" fmla="*/ 52388 h 1709738"/>
                    <a:gd name="connsiteX90" fmla="*/ 1152632 w 2509945"/>
                    <a:gd name="connsiteY90" fmla="*/ 47625 h 1709738"/>
                    <a:gd name="connsiteX91" fmla="*/ 1109770 w 2509945"/>
                    <a:gd name="connsiteY91" fmla="*/ 52388 h 1709738"/>
                    <a:gd name="connsiteX92" fmla="*/ 1028807 w 2509945"/>
                    <a:gd name="connsiteY92" fmla="*/ 52388 h 1709738"/>
                    <a:gd name="connsiteX93" fmla="*/ 990707 w 2509945"/>
                    <a:gd name="connsiteY93" fmla="*/ 66675 h 1709738"/>
                    <a:gd name="connsiteX94" fmla="*/ 947845 w 2509945"/>
                    <a:gd name="connsiteY94" fmla="*/ 80963 h 1709738"/>
                    <a:gd name="connsiteX95" fmla="*/ 881170 w 2509945"/>
                    <a:gd name="connsiteY95" fmla="*/ 95250 h 1709738"/>
                    <a:gd name="connsiteX96" fmla="*/ 819257 w 2509945"/>
                    <a:gd name="connsiteY96" fmla="*/ 119063 h 1709738"/>
                    <a:gd name="connsiteX97" fmla="*/ 771632 w 2509945"/>
                    <a:gd name="connsiteY97" fmla="*/ 142875 h 1709738"/>
                    <a:gd name="connsiteX98" fmla="*/ 771632 w 2509945"/>
                    <a:gd name="connsiteY98" fmla="*/ 142875 h 1709738"/>
                    <a:gd name="connsiteX99" fmla="*/ 724007 w 2509945"/>
                    <a:gd name="connsiteY99" fmla="*/ 190500 h 1709738"/>
                    <a:gd name="connsiteX100" fmla="*/ 662095 w 2509945"/>
                    <a:gd name="connsiteY100" fmla="*/ 261938 h 1709738"/>
                    <a:gd name="connsiteX101" fmla="*/ 643045 w 2509945"/>
                    <a:gd name="connsiteY101" fmla="*/ 309563 h 1709738"/>
                    <a:gd name="connsiteX102" fmla="*/ 652570 w 2509945"/>
                    <a:gd name="connsiteY102" fmla="*/ 376238 h 1709738"/>
                    <a:gd name="connsiteX103" fmla="*/ 666857 w 2509945"/>
                    <a:gd name="connsiteY103" fmla="*/ 423863 h 1709738"/>
                    <a:gd name="connsiteX104" fmla="*/ 685907 w 2509945"/>
                    <a:gd name="connsiteY104" fmla="*/ 476250 h 1709738"/>
                    <a:gd name="connsiteX105" fmla="*/ 681145 w 2509945"/>
                    <a:gd name="connsiteY105" fmla="*/ 523875 h 1709738"/>
                    <a:gd name="connsiteX106" fmla="*/ 643045 w 2509945"/>
                    <a:gd name="connsiteY106" fmla="*/ 552450 h 1709738"/>
                    <a:gd name="connsiteX107" fmla="*/ 643045 w 2509945"/>
                    <a:gd name="connsiteY107" fmla="*/ 552450 h 1709738"/>
                    <a:gd name="connsiteX108" fmla="*/ 633520 w 2509945"/>
                    <a:gd name="connsiteY108" fmla="*/ 481013 h 1709738"/>
                    <a:gd name="connsiteX109" fmla="*/ 600182 w 2509945"/>
                    <a:gd name="connsiteY109" fmla="*/ 438150 h 1709738"/>
                    <a:gd name="connsiteX110" fmla="*/ 543032 w 2509945"/>
                    <a:gd name="connsiteY110" fmla="*/ 395288 h 1709738"/>
                    <a:gd name="connsiteX111" fmla="*/ 466832 w 2509945"/>
                    <a:gd name="connsiteY111" fmla="*/ 352425 h 1709738"/>
                    <a:gd name="connsiteX112" fmla="*/ 409682 w 2509945"/>
                    <a:gd name="connsiteY112" fmla="*/ 319088 h 1709738"/>
                    <a:gd name="connsiteX113" fmla="*/ 356941 w 2509945"/>
                    <a:gd name="connsiteY113" fmla="*/ 338138 h 1709738"/>
                    <a:gd name="connsiteX114" fmla="*/ 347421 w 2509945"/>
                    <a:gd name="connsiteY114" fmla="*/ 319088 h 1709738"/>
                    <a:gd name="connsiteX115" fmla="*/ 295066 w 2509945"/>
                    <a:gd name="connsiteY115" fmla="*/ 309563 h 1709738"/>
                    <a:gd name="connsiteX116" fmla="*/ 271267 w 2509945"/>
                    <a:gd name="connsiteY116" fmla="*/ 342900 h 1709738"/>
                    <a:gd name="connsiteX117" fmla="*/ 223670 w 2509945"/>
                    <a:gd name="connsiteY117" fmla="*/ 357188 h 1709738"/>
                    <a:gd name="connsiteX118" fmla="*/ 171313 w 2509945"/>
                    <a:gd name="connsiteY118" fmla="*/ 357188 h 1709738"/>
                    <a:gd name="connsiteX119" fmla="*/ 104713 w 2509945"/>
                    <a:gd name="connsiteY119" fmla="*/ 320675 h 1709738"/>
                    <a:gd name="connsiteX120" fmla="*/ 71360 w 2509945"/>
                    <a:gd name="connsiteY120" fmla="*/ 304801 h 1709738"/>
                    <a:gd name="connsiteX121" fmla="*/ 9632 w 2509945"/>
                    <a:gd name="connsiteY121" fmla="*/ 209550 h 1709738"/>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57407 w 2509945"/>
                    <a:gd name="connsiteY87" fmla="*/ 52388 h 1685925"/>
                    <a:gd name="connsiteX88" fmla="*/ 1219307 w 2509945"/>
                    <a:gd name="connsiteY88" fmla="*/ 52388 h 1685925"/>
                    <a:gd name="connsiteX89" fmla="*/ 1152632 w 2509945"/>
                    <a:gd name="connsiteY89" fmla="*/ 47625 h 1685925"/>
                    <a:gd name="connsiteX90" fmla="*/ 1109770 w 2509945"/>
                    <a:gd name="connsiteY90" fmla="*/ 52388 h 1685925"/>
                    <a:gd name="connsiteX91" fmla="*/ 1028807 w 2509945"/>
                    <a:gd name="connsiteY91" fmla="*/ 52388 h 1685925"/>
                    <a:gd name="connsiteX92" fmla="*/ 990707 w 2509945"/>
                    <a:gd name="connsiteY92" fmla="*/ 666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57407 w 2509945"/>
                    <a:gd name="connsiteY87" fmla="*/ 52388 h 1685925"/>
                    <a:gd name="connsiteX88" fmla="*/ 1219307 w 2509945"/>
                    <a:gd name="connsiteY88" fmla="*/ 52388 h 1685925"/>
                    <a:gd name="connsiteX89" fmla="*/ 1152632 w 2509945"/>
                    <a:gd name="connsiteY89" fmla="*/ 47625 h 1685925"/>
                    <a:gd name="connsiteX90" fmla="*/ 1123395 w 2509945"/>
                    <a:gd name="connsiteY90" fmla="*/ 138113 h 1685925"/>
                    <a:gd name="connsiteX91" fmla="*/ 1028807 w 2509945"/>
                    <a:gd name="connsiteY91" fmla="*/ 52388 h 1685925"/>
                    <a:gd name="connsiteX92" fmla="*/ 990707 w 2509945"/>
                    <a:gd name="connsiteY92" fmla="*/ 666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57407 w 2509945"/>
                    <a:gd name="connsiteY87" fmla="*/ 52388 h 1685925"/>
                    <a:gd name="connsiteX88" fmla="*/ 1219307 w 2509945"/>
                    <a:gd name="connsiteY88" fmla="*/ 52388 h 1685925"/>
                    <a:gd name="connsiteX89" fmla="*/ 1175750 w 2509945"/>
                    <a:gd name="connsiteY89" fmla="*/ 200025 h 1685925"/>
                    <a:gd name="connsiteX90" fmla="*/ 1123395 w 2509945"/>
                    <a:gd name="connsiteY90" fmla="*/ 138113 h 1685925"/>
                    <a:gd name="connsiteX91" fmla="*/ 1028807 w 2509945"/>
                    <a:gd name="connsiteY91" fmla="*/ 52388 h 1685925"/>
                    <a:gd name="connsiteX92" fmla="*/ 990707 w 2509945"/>
                    <a:gd name="connsiteY92" fmla="*/ 666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219307 w 2509945"/>
                    <a:gd name="connsiteY88" fmla="*/ 52388 h 1685925"/>
                    <a:gd name="connsiteX89" fmla="*/ 1175750 w 2509945"/>
                    <a:gd name="connsiteY89" fmla="*/ 200025 h 1685925"/>
                    <a:gd name="connsiteX90" fmla="*/ 1123395 w 2509945"/>
                    <a:gd name="connsiteY90" fmla="*/ 138113 h 1685925"/>
                    <a:gd name="connsiteX91" fmla="*/ 1028807 w 2509945"/>
                    <a:gd name="connsiteY91" fmla="*/ 52388 h 1685925"/>
                    <a:gd name="connsiteX92" fmla="*/ 990707 w 2509945"/>
                    <a:gd name="connsiteY92" fmla="*/ 666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807 w 2509945"/>
                    <a:gd name="connsiteY91" fmla="*/ 52388 h 1685925"/>
                    <a:gd name="connsiteX92" fmla="*/ 990707 w 2509945"/>
                    <a:gd name="connsiteY92" fmla="*/ 666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90707 w 2509945"/>
                    <a:gd name="connsiteY92" fmla="*/ 666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47845 w 2509945"/>
                    <a:gd name="connsiteY93" fmla="*/ 80963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1170 w 2509945"/>
                    <a:gd name="connsiteY94" fmla="*/ 95250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19257 w 2509945"/>
                    <a:gd name="connsiteY95" fmla="*/ 119063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28293 w 2509945"/>
                    <a:gd name="connsiteY95" fmla="*/ 147638 h 1685925"/>
                    <a:gd name="connsiteX96" fmla="*/ 771632 w 2509945"/>
                    <a:gd name="connsiteY96" fmla="*/ 142875 h 1685925"/>
                    <a:gd name="connsiteX97" fmla="*/ 771632 w 2509945"/>
                    <a:gd name="connsiteY97" fmla="*/ 142875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295507 w 2509945"/>
                    <a:gd name="connsiteY86" fmla="*/ 47625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28293 w 2509945"/>
                    <a:gd name="connsiteY95" fmla="*/ 147638 h 1685925"/>
                    <a:gd name="connsiteX96" fmla="*/ 771632 w 2509945"/>
                    <a:gd name="connsiteY96" fmla="*/ 142875 h 1685925"/>
                    <a:gd name="connsiteX97" fmla="*/ 775936 w 2509945"/>
                    <a:gd name="connsiteY97" fmla="*/ 176213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38370 w 2509945"/>
                    <a:gd name="connsiteY85" fmla="*/ 61913 h 1685925"/>
                    <a:gd name="connsiteX86" fmla="*/ 1313782 w 2509945"/>
                    <a:gd name="connsiteY86" fmla="*/ 271463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28293 w 2509945"/>
                    <a:gd name="connsiteY95" fmla="*/ 147638 h 1685925"/>
                    <a:gd name="connsiteX96" fmla="*/ 771632 w 2509945"/>
                    <a:gd name="connsiteY96" fmla="*/ 142875 h 1685925"/>
                    <a:gd name="connsiteX97" fmla="*/ 775936 w 2509945"/>
                    <a:gd name="connsiteY97" fmla="*/ 176213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56620 w 2509945"/>
                    <a:gd name="connsiteY85" fmla="*/ 295275 h 1685925"/>
                    <a:gd name="connsiteX86" fmla="*/ 1313782 w 2509945"/>
                    <a:gd name="connsiteY86" fmla="*/ 271463 h 1685925"/>
                    <a:gd name="connsiteX87" fmla="*/ 1266185 w 2509945"/>
                    <a:gd name="connsiteY87" fmla="*/ 219075 h 1685925"/>
                    <a:gd name="connsiteX88" fmla="*/ 1199549 w 2509945"/>
                    <a:gd name="connsiteY88" fmla="*/ 247650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28293 w 2509945"/>
                    <a:gd name="connsiteY95" fmla="*/ 147638 h 1685925"/>
                    <a:gd name="connsiteX96" fmla="*/ 771632 w 2509945"/>
                    <a:gd name="connsiteY96" fmla="*/ 142875 h 1685925"/>
                    <a:gd name="connsiteX97" fmla="*/ 775936 w 2509945"/>
                    <a:gd name="connsiteY97" fmla="*/ 176213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385995 w 2509945"/>
                    <a:gd name="connsiteY82" fmla="*/ 161925 h 1685925"/>
                    <a:gd name="connsiteX83" fmla="*/ 1395520 w 2509945"/>
                    <a:gd name="connsiteY83" fmla="*/ 104775 h 1685925"/>
                    <a:gd name="connsiteX84" fmla="*/ 1400282 w 2509945"/>
                    <a:gd name="connsiteY84" fmla="*/ 57150 h 1685925"/>
                    <a:gd name="connsiteX85" fmla="*/ 1356620 w 2509945"/>
                    <a:gd name="connsiteY85" fmla="*/ 295275 h 1685925"/>
                    <a:gd name="connsiteX86" fmla="*/ 1313782 w 2509945"/>
                    <a:gd name="connsiteY86" fmla="*/ 271463 h 1685925"/>
                    <a:gd name="connsiteX87" fmla="*/ 1266185 w 2509945"/>
                    <a:gd name="connsiteY87" fmla="*/ 219075 h 1685925"/>
                    <a:gd name="connsiteX88" fmla="*/ 1213121 w 2509945"/>
                    <a:gd name="connsiteY88" fmla="*/ 219075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28293 w 2509945"/>
                    <a:gd name="connsiteY95" fmla="*/ 147638 h 1685925"/>
                    <a:gd name="connsiteX96" fmla="*/ 771632 w 2509945"/>
                    <a:gd name="connsiteY96" fmla="*/ 142875 h 1685925"/>
                    <a:gd name="connsiteX97" fmla="*/ 775936 w 2509945"/>
                    <a:gd name="connsiteY97" fmla="*/ 176213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95520 w 2509945"/>
                    <a:gd name="connsiteY83" fmla="*/ 104775 h 1685925"/>
                    <a:gd name="connsiteX84" fmla="*/ 1400282 w 2509945"/>
                    <a:gd name="connsiteY84" fmla="*/ 57150 h 1685925"/>
                    <a:gd name="connsiteX85" fmla="*/ 1356620 w 2509945"/>
                    <a:gd name="connsiteY85" fmla="*/ 295275 h 1685925"/>
                    <a:gd name="connsiteX86" fmla="*/ 1313782 w 2509945"/>
                    <a:gd name="connsiteY86" fmla="*/ 271463 h 1685925"/>
                    <a:gd name="connsiteX87" fmla="*/ 1266185 w 2509945"/>
                    <a:gd name="connsiteY87" fmla="*/ 219075 h 1685925"/>
                    <a:gd name="connsiteX88" fmla="*/ 1213121 w 2509945"/>
                    <a:gd name="connsiteY88" fmla="*/ 219075 h 1685925"/>
                    <a:gd name="connsiteX89" fmla="*/ 1175750 w 2509945"/>
                    <a:gd name="connsiteY89" fmla="*/ 200025 h 1685925"/>
                    <a:gd name="connsiteX90" fmla="*/ 1123395 w 2509945"/>
                    <a:gd name="connsiteY90" fmla="*/ 138113 h 1685925"/>
                    <a:gd name="connsiteX91" fmla="*/ 1028200 w 2509945"/>
                    <a:gd name="connsiteY91" fmla="*/ 128588 h 1685925"/>
                    <a:gd name="connsiteX92" fmla="*/ 980603 w 2509945"/>
                    <a:gd name="connsiteY92" fmla="*/ 142875 h 1685925"/>
                    <a:gd name="connsiteX93" fmla="*/ 937767 w 2509945"/>
                    <a:gd name="connsiteY93" fmla="*/ 142876 h 1685925"/>
                    <a:gd name="connsiteX94" fmla="*/ 880650 w 2509945"/>
                    <a:gd name="connsiteY94" fmla="*/ 147638 h 1685925"/>
                    <a:gd name="connsiteX95" fmla="*/ 828293 w 2509945"/>
                    <a:gd name="connsiteY95" fmla="*/ 147638 h 1685925"/>
                    <a:gd name="connsiteX96" fmla="*/ 771632 w 2509945"/>
                    <a:gd name="connsiteY96" fmla="*/ 142875 h 1685925"/>
                    <a:gd name="connsiteX97" fmla="*/ 775936 w 2509945"/>
                    <a:gd name="connsiteY97" fmla="*/ 176213 h 1685925"/>
                    <a:gd name="connsiteX98" fmla="*/ 724007 w 2509945"/>
                    <a:gd name="connsiteY98" fmla="*/ 190500 h 1685925"/>
                    <a:gd name="connsiteX99" fmla="*/ 662095 w 2509945"/>
                    <a:gd name="connsiteY99" fmla="*/ 261938 h 1685925"/>
                    <a:gd name="connsiteX100" fmla="*/ 643045 w 2509945"/>
                    <a:gd name="connsiteY100" fmla="*/ 309563 h 1685925"/>
                    <a:gd name="connsiteX101" fmla="*/ 652570 w 2509945"/>
                    <a:gd name="connsiteY101" fmla="*/ 376238 h 1685925"/>
                    <a:gd name="connsiteX102" fmla="*/ 666857 w 2509945"/>
                    <a:gd name="connsiteY102" fmla="*/ 423863 h 1685925"/>
                    <a:gd name="connsiteX103" fmla="*/ 685907 w 2509945"/>
                    <a:gd name="connsiteY103" fmla="*/ 476250 h 1685925"/>
                    <a:gd name="connsiteX104" fmla="*/ 681145 w 2509945"/>
                    <a:gd name="connsiteY104" fmla="*/ 523875 h 1685925"/>
                    <a:gd name="connsiteX105" fmla="*/ 643045 w 2509945"/>
                    <a:gd name="connsiteY105" fmla="*/ 552450 h 1685925"/>
                    <a:gd name="connsiteX106" fmla="*/ 643045 w 2509945"/>
                    <a:gd name="connsiteY106" fmla="*/ 552450 h 1685925"/>
                    <a:gd name="connsiteX107" fmla="*/ 633520 w 2509945"/>
                    <a:gd name="connsiteY107" fmla="*/ 481013 h 1685925"/>
                    <a:gd name="connsiteX108" fmla="*/ 600182 w 2509945"/>
                    <a:gd name="connsiteY108" fmla="*/ 438150 h 1685925"/>
                    <a:gd name="connsiteX109" fmla="*/ 543032 w 2509945"/>
                    <a:gd name="connsiteY109" fmla="*/ 395288 h 1685925"/>
                    <a:gd name="connsiteX110" fmla="*/ 466832 w 2509945"/>
                    <a:gd name="connsiteY110" fmla="*/ 352425 h 1685925"/>
                    <a:gd name="connsiteX111" fmla="*/ 409682 w 2509945"/>
                    <a:gd name="connsiteY111" fmla="*/ 319088 h 1685925"/>
                    <a:gd name="connsiteX112" fmla="*/ 356941 w 2509945"/>
                    <a:gd name="connsiteY112" fmla="*/ 338138 h 1685925"/>
                    <a:gd name="connsiteX113" fmla="*/ 347421 w 2509945"/>
                    <a:gd name="connsiteY113" fmla="*/ 319088 h 1685925"/>
                    <a:gd name="connsiteX114" fmla="*/ 295066 w 2509945"/>
                    <a:gd name="connsiteY114" fmla="*/ 309563 h 1685925"/>
                    <a:gd name="connsiteX115" fmla="*/ 271267 w 2509945"/>
                    <a:gd name="connsiteY115" fmla="*/ 342900 h 1685925"/>
                    <a:gd name="connsiteX116" fmla="*/ 223670 w 2509945"/>
                    <a:gd name="connsiteY116" fmla="*/ 357188 h 1685925"/>
                    <a:gd name="connsiteX117" fmla="*/ 171313 w 2509945"/>
                    <a:gd name="connsiteY117" fmla="*/ 357188 h 1685925"/>
                    <a:gd name="connsiteX118" fmla="*/ 104713 w 2509945"/>
                    <a:gd name="connsiteY118" fmla="*/ 320675 h 1685925"/>
                    <a:gd name="connsiteX119" fmla="*/ 71360 w 2509945"/>
                    <a:gd name="connsiteY119" fmla="*/ 304801 h 1685925"/>
                    <a:gd name="connsiteX120" fmla="*/ 9632 w 2509945"/>
                    <a:gd name="connsiteY120"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95520 w 2509945"/>
                    <a:gd name="connsiteY83" fmla="*/ 104775 h 1685925"/>
                    <a:gd name="connsiteX84" fmla="*/ 1356620 w 2509945"/>
                    <a:gd name="connsiteY84" fmla="*/ 295275 h 1685925"/>
                    <a:gd name="connsiteX85" fmla="*/ 1313782 w 2509945"/>
                    <a:gd name="connsiteY85" fmla="*/ 271463 h 1685925"/>
                    <a:gd name="connsiteX86" fmla="*/ 1266185 w 2509945"/>
                    <a:gd name="connsiteY86" fmla="*/ 219075 h 1685925"/>
                    <a:gd name="connsiteX87" fmla="*/ 1213121 w 2509945"/>
                    <a:gd name="connsiteY87" fmla="*/ 219075 h 1685925"/>
                    <a:gd name="connsiteX88" fmla="*/ 1175750 w 2509945"/>
                    <a:gd name="connsiteY88" fmla="*/ 200025 h 1685925"/>
                    <a:gd name="connsiteX89" fmla="*/ 1123395 w 2509945"/>
                    <a:gd name="connsiteY89" fmla="*/ 138113 h 1685925"/>
                    <a:gd name="connsiteX90" fmla="*/ 1028200 w 2509945"/>
                    <a:gd name="connsiteY90" fmla="*/ 128588 h 1685925"/>
                    <a:gd name="connsiteX91" fmla="*/ 980603 w 2509945"/>
                    <a:gd name="connsiteY91" fmla="*/ 142875 h 1685925"/>
                    <a:gd name="connsiteX92" fmla="*/ 937767 w 2509945"/>
                    <a:gd name="connsiteY92" fmla="*/ 142876 h 1685925"/>
                    <a:gd name="connsiteX93" fmla="*/ 880650 w 2509945"/>
                    <a:gd name="connsiteY93" fmla="*/ 147638 h 1685925"/>
                    <a:gd name="connsiteX94" fmla="*/ 828293 w 2509945"/>
                    <a:gd name="connsiteY94" fmla="*/ 147638 h 1685925"/>
                    <a:gd name="connsiteX95" fmla="*/ 771632 w 2509945"/>
                    <a:gd name="connsiteY95" fmla="*/ 142875 h 1685925"/>
                    <a:gd name="connsiteX96" fmla="*/ 775936 w 2509945"/>
                    <a:gd name="connsiteY96" fmla="*/ 176213 h 1685925"/>
                    <a:gd name="connsiteX97" fmla="*/ 724007 w 2509945"/>
                    <a:gd name="connsiteY97" fmla="*/ 190500 h 1685925"/>
                    <a:gd name="connsiteX98" fmla="*/ 662095 w 2509945"/>
                    <a:gd name="connsiteY98" fmla="*/ 261938 h 1685925"/>
                    <a:gd name="connsiteX99" fmla="*/ 643045 w 2509945"/>
                    <a:gd name="connsiteY99" fmla="*/ 309563 h 1685925"/>
                    <a:gd name="connsiteX100" fmla="*/ 652570 w 2509945"/>
                    <a:gd name="connsiteY100" fmla="*/ 376238 h 1685925"/>
                    <a:gd name="connsiteX101" fmla="*/ 666857 w 2509945"/>
                    <a:gd name="connsiteY101" fmla="*/ 423863 h 1685925"/>
                    <a:gd name="connsiteX102" fmla="*/ 685907 w 2509945"/>
                    <a:gd name="connsiteY102" fmla="*/ 476250 h 1685925"/>
                    <a:gd name="connsiteX103" fmla="*/ 681145 w 2509945"/>
                    <a:gd name="connsiteY103" fmla="*/ 523875 h 1685925"/>
                    <a:gd name="connsiteX104" fmla="*/ 643045 w 2509945"/>
                    <a:gd name="connsiteY104" fmla="*/ 552450 h 1685925"/>
                    <a:gd name="connsiteX105" fmla="*/ 643045 w 2509945"/>
                    <a:gd name="connsiteY105" fmla="*/ 552450 h 1685925"/>
                    <a:gd name="connsiteX106" fmla="*/ 633520 w 2509945"/>
                    <a:gd name="connsiteY106" fmla="*/ 481013 h 1685925"/>
                    <a:gd name="connsiteX107" fmla="*/ 600182 w 2509945"/>
                    <a:gd name="connsiteY107" fmla="*/ 438150 h 1685925"/>
                    <a:gd name="connsiteX108" fmla="*/ 543032 w 2509945"/>
                    <a:gd name="connsiteY108" fmla="*/ 395288 h 1685925"/>
                    <a:gd name="connsiteX109" fmla="*/ 466832 w 2509945"/>
                    <a:gd name="connsiteY109" fmla="*/ 352425 h 1685925"/>
                    <a:gd name="connsiteX110" fmla="*/ 409682 w 2509945"/>
                    <a:gd name="connsiteY110" fmla="*/ 319088 h 1685925"/>
                    <a:gd name="connsiteX111" fmla="*/ 356941 w 2509945"/>
                    <a:gd name="connsiteY111" fmla="*/ 338138 h 1685925"/>
                    <a:gd name="connsiteX112" fmla="*/ 347421 w 2509945"/>
                    <a:gd name="connsiteY112" fmla="*/ 319088 h 1685925"/>
                    <a:gd name="connsiteX113" fmla="*/ 295066 w 2509945"/>
                    <a:gd name="connsiteY113" fmla="*/ 309563 h 1685925"/>
                    <a:gd name="connsiteX114" fmla="*/ 271267 w 2509945"/>
                    <a:gd name="connsiteY114" fmla="*/ 342900 h 1685925"/>
                    <a:gd name="connsiteX115" fmla="*/ 223670 w 2509945"/>
                    <a:gd name="connsiteY115" fmla="*/ 357188 h 1685925"/>
                    <a:gd name="connsiteX116" fmla="*/ 171313 w 2509945"/>
                    <a:gd name="connsiteY116" fmla="*/ 357188 h 1685925"/>
                    <a:gd name="connsiteX117" fmla="*/ 104713 w 2509945"/>
                    <a:gd name="connsiteY117" fmla="*/ 320675 h 1685925"/>
                    <a:gd name="connsiteX118" fmla="*/ 71360 w 2509945"/>
                    <a:gd name="connsiteY118" fmla="*/ 304801 h 1685925"/>
                    <a:gd name="connsiteX119" fmla="*/ 9632 w 2509945"/>
                    <a:gd name="connsiteY119"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23982 w 2509945"/>
                    <a:gd name="connsiteY31" fmla="*/ 757238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471595 w 2509945"/>
                    <a:gd name="connsiteY30" fmla="*/ 842963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452545 w 2509945"/>
                    <a:gd name="connsiteY29" fmla="*/ 890588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476357 w 2509945"/>
                    <a:gd name="connsiteY28" fmla="*/ 952500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75934 w 2509945"/>
                    <a:gd name="connsiteY27" fmla="*/ 1114425 h 1685925"/>
                    <a:gd name="connsiteX28" fmla="*/ 556990 w 2509945"/>
                    <a:gd name="connsiteY28" fmla="*/ 947737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66415 w 2509945"/>
                    <a:gd name="connsiteY26" fmla="*/ 1185863 h 1685925"/>
                    <a:gd name="connsiteX27" fmla="*/ 494692 w 2509945"/>
                    <a:gd name="connsiteY27" fmla="*/ 1114425 h 1685925"/>
                    <a:gd name="connsiteX28" fmla="*/ 556990 w 2509945"/>
                    <a:gd name="connsiteY28" fmla="*/ 947737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94698 w 2509945"/>
                    <a:gd name="connsiteY26" fmla="*/ 1181101 h 1685925"/>
                    <a:gd name="connsiteX27" fmla="*/ 494692 w 2509945"/>
                    <a:gd name="connsiteY27" fmla="*/ 1114425 h 1685925"/>
                    <a:gd name="connsiteX28" fmla="*/ 556990 w 2509945"/>
                    <a:gd name="connsiteY28" fmla="*/ 947737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262295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94698 w 2509945"/>
                    <a:gd name="connsiteY26" fmla="*/ 1181101 h 1685925"/>
                    <a:gd name="connsiteX27" fmla="*/ 494692 w 2509945"/>
                    <a:gd name="connsiteY27" fmla="*/ 1114425 h 1685925"/>
                    <a:gd name="connsiteX28" fmla="*/ 556990 w 2509945"/>
                    <a:gd name="connsiteY28" fmla="*/ 947737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189567 w 2509945"/>
                    <a:gd name="connsiteY66" fmla="*/ 285750 h 1685925"/>
                    <a:gd name="connsiteX67" fmla="*/ 2195620 w 2509945"/>
                    <a:gd name="connsiteY67" fmla="*/ 109538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94698 w 2509945"/>
                    <a:gd name="connsiteY26" fmla="*/ 1181101 h 1685925"/>
                    <a:gd name="connsiteX27" fmla="*/ 494692 w 2509945"/>
                    <a:gd name="connsiteY27" fmla="*/ 1114425 h 1685925"/>
                    <a:gd name="connsiteX28" fmla="*/ 556990 w 2509945"/>
                    <a:gd name="connsiteY28" fmla="*/ 947737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189567 w 2509945"/>
                    <a:gd name="connsiteY66" fmla="*/ 285750 h 1685925"/>
                    <a:gd name="connsiteX67" fmla="*/ 2137210 w 2509945"/>
                    <a:gd name="connsiteY67" fmla="*/ 157163 h 1685925"/>
                    <a:gd name="connsiteX68" fmla="*/ 2165624 w 2509945"/>
                    <a:gd name="connsiteY68" fmla="*/ 95250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9550 h 1685925"/>
                    <a:gd name="connsiteX1" fmla="*/ 0 w 2509945"/>
                    <a:gd name="connsiteY1" fmla="*/ 1109662 h 1685925"/>
                    <a:gd name="connsiteX2" fmla="*/ 23762 w 2509945"/>
                    <a:gd name="connsiteY2" fmla="*/ 1223962 h 1685925"/>
                    <a:gd name="connsiteX3" fmla="*/ 104584 w 2509945"/>
                    <a:gd name="connsiteY3" fmla="*/ 1390650 h 1685925"/>
                    <a:gd name="connsiteX4" fmla="*/ 99953 w 2509945"/>
                    <a:gd name="connsiteY4" fmla="*/ 1420813 h 1685925"/>
                    <a:gd name="connsiteX5" fmla="*/ 156861 w 2509945"/>
                    <a:gd name="connsiteY5" fmla="*/ 1500188 h 1685925"/>
                    <a:gd name="connsiteX6" fmla="*/ 133154 w 2509945"/>
                    <a:gd name="connsiteY6" fmla="*/ 1495425 h 1685925"/>
                    <a:gd name="connsiteX7" fmla="*/ 137994 w 2509945"/>
                    <a:gd name="connsiteY7" fmla="*/ 1590675 h 1685925"/>
                    <a:gd name="connsiteX8" fmla="*/ 147316 w 2509945"/>
                    <a:gd name="connsiteY8" fmla="*/ 1663701 h 1685925"/>
                    <a:gd name="connsiteX9" fmla="*/ 194881 w 2509945"/>
                    <a:gd name="connsiteY9" fmla="*/ 1685925 h 1685925"/>
                    <a:gd name="connsiteX10" fmla="*/ 309098 w 2509945"/>
                    <a:gd name="connsiteY10" fmla="*/ 1671638 h 1685925"/>
                    <a:gd name="connsiteX11" fmla="*/ 404294 w 2509945"/>
                    <a:gd name="connsiteY11" fmla="*/ 1657351 h 1685925"/>
                    <a:gd name="connsiteX12" fmla="*/ 489551 w 2509945"/>
                    <a:gd name="connsiteY12" fmla="*/ 1590675 h 1685925"/>
                    <a:gd name="connsiteX13" fmla="*/ 437595 w 2509945"/>
                    <a:gd name="connsiteY13" fmla="*/ 1552575 h 1685925"/>
                    <a:gd name="connsiteX14" fmla="*/ 433096 w 2509945"/>
                    <a:gd name="connsiteY14" fmla="*/ 1504950 h 1685925"/>
                    <a:gd name="connsiteX15" fmla="*/ 452135 w 2509945"/>
                    <a:gd name="connsiteY15" fmla="*/ 1504950 h 1685925"/>
                    <a:gd name="connsiteX16" fmla="*/ 452134 w 2509945"/>
                    <a:gd name="connsiteY16" fmla="*/ 1490663 h 1685925"/>
                    <a:gd name="connsiteX17" fmla="*/ 447376 w 2509945"/>
                    <a:gd name="connsiteY17" fmla="*/ 1447800 h 1685925"/>
                    <a:gd name="connsiteX18" fmla="*/ 466450 w 2509945"/>
                    <a:gd name="connsiteY18" fmla="*/ 1420813 h 1685925"/>
                    <a:gd name="connsiteX19" fmla="*/ 475969 w 2509945"/>
                    <a:gd name="connsiteY19" fmla="*/ 1392238 h 1685925"/>
                    <a:gd name="connsiteX20" fmla="*/ 485453 w 2509945"/>
                    <a:gd name="connsiteY20" fmla="*/ 1347788 h 1685925"/>
                    <a:gd name="connsiteX21" fmla="*/ 447411 w 2509945"/>
                    <a:gd name="connsiteY21" fmla="*/ 1349375 h 1685925"/>
                    <a:gd name="connsiteX22" fmla="*/ 471174 w 2509945"/>
                    <a:gd name="connsiteY22" fmla="*/ 1347788 h 1685925"/>
                    <a:gd name="connsiteX23" fmla="*/ 475933 w 2509945"/>
                    <a:gd name="connsiteY23" fmla="*/ 1300162 h 1685925"/>
                    <a:gd name="connsiteX24" fmla="*/ 466414 w 2509945"/>
                    <a:gd name="connsiteY24" fmla="*/ 1266825 h 1685925"/>
                    <a:gd name="connsiteX25" fmla="*/ 490213 w 2509945"/>
                    <a:gd name="connsiteY25" fmla="*/ 1223963 h 1685925"/>
                    <a:gd name="connsiteX26" fmla="*/ 494698 w 2509945"/>
                    <a:gd name="connsiteY26" fmla="*/ 1181101 h 1685925"/>
                    <a:gd name="connsiteX27" fmla="*/ 494692 w 2509945"/>
                    <a:gd name="connsiteY27" fmla="*/ 1114425 h 1685925"/>
                    <a:gd name="connsiteX28" fmla="*/ 556990 w 2509945"/>
                    <a:gd name="connsiteY28" fmla="*/ 947737 h 1685925"/>
                    <a:gd name="connsiteX29" fmla="*/ 528433 w 2509945"/>
                    <a:gd name="connsiteY29" fmla="*/ 900113 h 1685925"/>
                    <a:gd name="connsiteX30" fmla="*/ 537953 w 2509945"/>
                    <a:gd name="connsiteY30" fmla="*/ 852488 h 1685925"/>
                    <a:gd name="connsiteX31" fmla="*/ 547471 w 2509945"/>
                    <a:gd name="connsiteY31" fmla="*/ 766763 h 1685925"/>
                    <a:gd name="connsiteX32" fmla="*/ 628757 w 2509945"/>
                    <a:gd name="connsiteY32" fmla="*/ 657225 h 1685925"/>
                    <a:gd name="connsiteX33" fmla="*/ 743057 w 2509945"/>
                    <a:gd name="connsiteY33" fmla="*/ 671513 h 1685925"/>
                    <a:gd name="connsiteX34" fmla="*/ 771034 w 2509945"/>
                    <a:gd name="connsiteY34" fmla="*/ 676275 h 1685925"/>
                    <a:gd name="connsiteX35" fmla="*/ 804353 w 2509945"/>
                    <a:gd name="connsiteY35" fmla="*/ 695325 h 1685925"/>
                    <a:gd name="connsiteX36" fmla="*/ 823391 w 2509945"/>
                    <a:gd name="connsiteY36" fmla="*/ 733425 h 1685925"/>
                    <a:gd name="connsiteX37" fmla="*/ 932865 w 2509945"/>
                    <a:gd name="connsiteY37" fmla="*/ 838200 h 1685925"/>
                    <a:gd name="connsiteX38" fmla="*/ 962132 w 2509945"/>
                    <a:gd name="connsiteY38" fmla="*/ 838200 h 1685925"/>
                    <a:gd name="connsiteX39" fmla="*/ 1000232 w 2509945"/>
                    <a:gd name="connsiteY39" fmla="*/ 790575 h 1685925"/>
                    <a:gd name="connsiteX40" fmla="*/ 1043095 w 2509945"/>
                    <a:gd name="connsiteY40" fmla="*/ 742950 h 1685925"/>
                    <a:gd name="connsiteX41" fmla="*/ 1047857 w 2509945"/>
                    <a:gd name="connsiteY41" fmla="*/ 723900 h 1685925"/>
                    <a:gd name="connsiteX42" fmla="*/ 1095482 w 2509945"/>
                    <a:gd name="connsiteY42" fmla="*/ 671513 h 1685925"/>
                    <a:gd name="connsiteX43" fmla="*/ 1109770 w 2509945"/>
                    <a:gd name="connsiteY43" fmla="*/ 642938 h 1685925"/>
                    <a:gd name="connsiteX44" fmla="*/ 1124057 w 2509945"/>
                    <a:gd name="connsiteY44" fmla="*/ 609600 h 1685925"/>
                    <a:gd name="connsiteX45" fmla="*/ 1119295 w 2509945"/>
                    <a:gd name="connsiteY45" fmla="*/ 547688 h 1685925"/>
                    <a:gd name="connsiteX46" fmla="*/ 1176445 w 2509945"/>
                    <a:gd name="connsiteY46" fmla="*/ 490538 h 1685925"/>
                    <a:gd name="connsiteX47" fmla="*/ 1233595 w 2509945"/>
                    <a:gd name="connsiteY47" fmla="*/ 485775 h 1685925"/>
                    <a:gd name="connsiteX48" fmla="*/ 1290745 w 2509945"/>
                    <a:gd name="connsiteY48" fmla="*/ 509588 h 1685925"/>
                    <a:gd name="connsiteX49" fmla="*/ 1343132 w 2509945"/>
                    <a:gd name="connsiteY49" fmla="*/ 538163 h 1685925"/>
                    <a:gd name="connsiteX50" fmla="*/ 1452670 w 2509945"/>
                    <a:gd name="connsiteY50" fmla="*/ 595313 h 1685925"/>
                    <a:gd name="connsiteX51" fmla="*/ 1481245 w 2509945"/>
                    <a:gd name="connsiteY51" fmla="*/ 638175 h 1685925"/>
                    <a:gd name="connsiteX52" fmla="*/ 1490770 w 2509945"/>
                    <a:gd name="connsiteY52" fmla="*/ 661988 h 1685925"/>
                    <a:gd name="connsiteX53" fmla="*/ 1513546 w 2509945"/>
                    <a:gd name="connsiteY53" fmla="*/ 647701 h 1685925"/>
                    <a:gd name="connsiteX54" fmla="*/ 1618261 w 2509945"/>
                    <a:gd name="connsiteY54" fmla="*/ 747713 h 1685925"/>
                    <a:gd name="connsiteX55" fmla="*/ 1738420 w 2509945"/>
                    <a:gd name="connsiteY55" fmla="*/ 676275 h 1685925"/>
                    <a:gd name="connsiteX56" fmla="*/ 1919395 w 2509945"/>
                    <a:gd name="connsiteY56" fmla="*/ 652463 h 1685925"/>
                    <a:gd name="connsiteX57" fmla="*/ 2189423 w 2509945"/>
                    <a:gd name="connsiteY57" fmla="*/ 790575 h 1685925"/>
                    <a:gd name="connsiteX58" fmla="*/ 2298896 w 2509945"/>
                    <a:gd name="connsiteY58" fmla="*/ 790575 h 1685925"/>
                    <a:gd name="connsiteX59" fmla="*/ 2433745 w 2509945"/>
                    <a:gd name="connsiteY59" fmla="*/ 866775 h 1685925"/>
                    <a:gd name="connsiteX60" fmla="*/ 2509945 w 2509945"/>
                    <a:gd name="connsiteY60" fmla="*/ 885825 h 1685925"/>
                    <a:gd name="connsiteX61" fmla="*/ 2319445 w 2509945"/>
                    <a:gd name="connsiteY61" fmla="*/ 790575 h 1685925"/>
                    <a:gd name="connsiteX62" fmla="*/ 2265579 w 2509945"/>
                    <a:gd name="connsiteY62" fmla="*/ 600076 h 1685925"/>
                    <a:gd name="connsiteX63" fmla="*/ 2279857 w 2509945"/>
                    <a:gd name="connsiteY63" fmla="*/ 614363 h 1685925"/>
                    <a:gd name="connsiteX64" fmla="*/ 2241779 w 2509945"/>
                    <a:gd name="connsiteY64" fmla="*/ 571500 h 1685925"/>
                    <a:gd name="connsiteX65" fmla="*/ 2243245 w 2509945"/>
                    <a:gd name="connsiteY65" fmla="*/ 485775 h 1685925"/>
                    <a:gd name="connsiteX66" fmla="*/ 2189567 w 2509945"/>
                    <a:gd name="connsiteY66" fmla="*/ 285750 h 1685925"/>
                    <a:gd name="connsiteX67" fmla="*/ 2137210 w 2509945"/>
                    <a:gd name="connsiteY67" fmla="*/ 157163 h 1685925"/>
                    <a:gd name="connsiteX68" fmla="*/ 2107231 w 2509945"/>
                    <a:gd name="connsiteY68" fmla="*/ 104775 h 1685925"/>
                    <a:gd name="connsiteX69" fmla="*/ 2103748 w 2509945"/>
                    <a:gd name="connsiteY69" fmla="*/ 71437 h 1685925"/>
                    <a:gd name="connsiteX70" fmla="*/ 2043220 w 2509945"/>
                    <a:gd name="connsiteY70" fmla="*/ 0 h 1685925"/>
                    <a:gd name="connsiteX71" fmla="*/ 1919395 w 2509945"/>
                    <a:gd name="connsiteY71" fmla="*/ 9525 h 1685925"/>
                    <a:gd name="connsiteX72" fmla="*/ 1862245 w 2509945"/>
                    <a:gd name="connsiteY72" fmla="*/ 23813 h 1685925"/>
                    <a:gd name="connsiteX73" fmla="*/ 1800332 w 2509945"/>
                    <a:gd name="connsiteY73" fmla="*/ 23813 h 1685925"/>
                    <a:gd name="connsiteX74" fmla="*/ 1752707 w 2509945"/>
                    <a:gd name="connsiteY74" fmla="*/ 61913 h 1685925"/>
                    <a:gd name="connsiteX75" fmla="*/ 1700320 w 2509945"/>
                    <a:gd name="connsiteY75" fmla="*/ 95250 h 1685925"/>
                    <a:gd name="connsiteX76" fmla="*/ 1705082 w 2509945"/>
                    <a:gd name="connsiteY76" fmla="*/ 142875 h 1685925"/>
                    <a:gd name="connsiteX77" fmla="*/ 1719370 w 2509945"/>
                    <a:gd name="connsiteY77" fmla="*/ 185738 h 1685925"/>
                    <a:gd name="connsiteX78" fmla="*/ 1628882 w 2509945"/>
                    <a:gd name="connsiteY78" fmla="*/ 200025 h 1685925"/>
                    <a:gd name="connsiteX79" fmla="*/ 1571732 w 2509945"/>
                    <a:gd name="connsiteY79" fmla="*/ 228600 h 1685925"/>
                    <a:gd name="connsiteX80" fmla="*/ 1505057 w 2509945"/>
                    <a:gd name="connsiteY80" fmla="*/ 233363 h 1685925"/>
                    <a:gd name="connsiteX81" fmla="*/ 1433620 w 2509945"/>
                    <a:gd name="connsiteY81" fmla="*/ 219075 h 1685925"/>
                    <a:gd name="connsiteX82" fmla="*/ 1408977 w 2509945"/>
                    <a:gd name="connsiteY82" fmla="*/ 304800 h 1685925"/>
                    <a:gd name="connsiteX83" fmla="*/ 1356620 w 2509945"/>
                    <a:gd name="connsiteY83" fmla="*/ 295275 h 1685925"/>
                    <a:gd name="connsiteX84" fmla="*/ 1313782 w 2509945"/>
                    <a:gd name="connsiteY84" fmla="*/ 271463 h 1685925"/>
                    <a:gd name="connsiteX85" fmla="*/ 1266185 w 2509945"/>
                    <a:gd name="connsiteY85" fmla="*/ 219075 h 1685925"/>
                    <a:gd name="connsiteX86" fmla="*/ 1213121 w 2509945"/>
                    <a:gd name="connsiteY86" fmla="*/ 219075 h 1685925"/>
                    <a:gd name="connsiteX87" fmla="*/ 1175750 w 2509945"/>
                    <a:gd name="connsiteY87" fmla="*/ 200025 h 1685925"/>
                    <a:gd name="connsiteX88" fmla="*/ 1123395 w 2509945"/>
                    <a:gd name="connsiteY88" fmla="*/ 138113 h 1685925"/>
                    <a:gd name="connsiteX89" fmla="*/ 1028200 w 2509945"/>
                    <a:gd name="connsiteY89" fmla="*/ 128588 h 1685925"/>
                    <a:gd name="connsiteX90" fmla="*/ 980603 w 2509945"/>
                    <a:gd name="connsiteY90" fmla="*/ 142875 h 1685925"/>
                    <a:gd name="connsiteX91" fmla="*/ 937767 w 2509945"/>
                    <a:gd name="connsiteY91" fmla="*/ 142876 h 1685925"/>
                    <a:gd name="connsiteX92" fmla="*/ 880650 w 2509945"/>
                    <a:gd name="connsiteY92" fmla="*/ 147638 h 1685925"/>
                    <a:gd name="connsiteX93" fmla="*/ 828293 w 2509945"/>
                    <a:gd name="connsiteY93" fmla="*/ 147638 h 1685925"/>
                    <a:gd name="connsiteX94" fmla="*/ 771632 w 2509945"/>
                    <a:gd name="connsiteY94" fmla="*/ 142875 h 1685925"/>
                    <a:gd name="connsiteX95" fmla="*/ 775936 w 2509945"/>
                    <a:gd name="connsiteY95" fmla="*/ 176213 h 1685925"/>
                    <a:gd name="connsiteX96" fmla="*/ 724007 w 2509945"/>
                    <a:gd name="connsiteY96" fmla="*/ 190500 h 1685925"/>
                    <a:gd name="connsiteX97" fmla="*/ 662095 w 2509945"/>
                    <a:gd name="connsiteY97" fmla="*/ 261938 h 1685925"/>
                    <a:gd name="connsiteX98" fmla="*/ 643045 w 2509945"/>
                    <a:gd name="connsiteY98" fmla="*/ 309563 h 1685925"/>
                    <a:gd name="connsiteX99" fmla="*/ 652570 w 2509945"/>
                    <a:gd name="connsiteY99" fmla="*/ 376238 h 1685925"/>
                    <a:gd name="connsiteX100" fmla="*/ 666857 w 2509945"/>
                    <a:gd name="connsiteY100" fmla="*/ 423863 h 1685925"/>
                    <a:gd name="connsiteX101" fmla="*/ 685907 w 2509945"/>
                    <a:gd name="connsiteY101" fmla="*/ 476250 h 1685925"/>
                    <a:gd name="connsiteX102" fmla="*/ 681145 w 2509945"/>
                    <a:gd name="connsiteY102" fmla="*/ 523875 h 1685925"/>
                    <a:gd name="connsiteX103" fmla="*/ 643045 w 2509945"/>
                    <a:gd name="connsiteY103" fmla="*/ 552450 h 1685925"/>
                    <a:gd name="connsiteX104" fmla="*/ 643045 w 2509945"/>
                    <a:gd name="connsiteY104" fmla="*/ 552450 h 1685925"/>
                    <a:gd name="connsiteX105" fmla="*/ 633520 w 2509945"/>
                    <a:gd name="connsiteY105" fmla="*/ 481013 h 1685925"/>
                    <a:gd name="connsiteX106" fmla="*/ 600182 w 2509945"/>
                    <a:gd name="connsiteY106" fmla="*/ 438150 h 1685925"/>
                    <a:gd name="connsiteX107" fmla="*/ 543032 w 2509945"/>
                    <a:gd name="connsiteY107" fmla="*/ 395288 h 1685925"/>
                    <a:gd name="connsiteX108" fmla="*/ 466832 w 2509945"/>
                    <a:gd name="connsiteY108" fmla="*/ 352425 h 1685925"/>
                    <a:gd name="connsiteX109" fmla="*/ 409682 w 2509945"/>
                    <a:gd name="connsiteY109" fmla="*/ 319088 h 1685925"/>
                    <a:gd name="connsiteX110" fmla="*/ 356941 w 2509945"/>
                    <a:gd name="connsiteY110" fmla="*/ 338138 h 1685925"/>
                    <a:gd name="connsiteX111" fmla="*/ 347421 w 2509945"/>
                    <a:gd name="connsiteY111" fmla="*/ 319088 h 1685925"/>
                    <a:gd name="connsiteX112" fmla="*/ 295066 w 2509945"/>
                    <a:gd name="connsiteY112" fmla="*/ 309563 h 1685925"/>
                    <a:gd name="connsiteX113" fmla="*/ 271267 w 2509945"/>
                    <a:gd name="connsiteY113" fmla="*/ 342900 h 1685925"/>
                    <a:gd name="connsiteX114" fmla="*/ 223670 w 2509945"/>
                    <a:gd name="connsiteY114" fmla="*/ 357188 h 1685925"/>
                    <a:gd name="connsiteX115" fmla="*/ 171313 w 2509945"/>
                    <a:gd name="connsiteY115" fmla="*/ 357188 h 1685925"/>
                    <a:gd name="connsiteX116" fmla="*/ 104713 w 2509945"/>
                    <a:gd name="connsiteY116" fmla="*/ 320675 h 1685925"/>
                    <a:gd name="connsiteX117" fmla="*/ 71360 w 2509945"/>
                    <a:gd name="connsiteY117" fmla="*/ 304801 h 1685925"/>
                    <a:gd name="connsiteX118" fmla="*/ 9632 w 2509945"/>
                    <a:gd name="connsiteY118" fmla="*/ 209550 h 1685925"/>
                    <a:gd name="connsiteX0" fmla="*/ 9632 w 2509945"/>
                    <a:gd name="connsiteY0" fmla="*/ 200025 h 1676400"/>
                    <a:gd name="connsiteX1" fmla="*/ 0 w 2509945"/>
                    <a:gd name="connsiteY1" fmla="*/ 1100137 h 1676400"/>
                    <a:gd name="connsiteX2" fmla="*/ 23762 w 2509945"/>
                    <a:gd name="connsiteY2" fmla="*/ 1214437 h 1676400"/>
                    <a:gd name="connsiteX3" fmla="*/ 104584 w 2509945"/>
                    <a:gd name="connsiteY3" fmla="*/ 1381125 h 1676400"/>
                    <a:gd name="connsiteX4" fmla="*/ 99953 w 2509945"/>
                    <a:gd name="connsiteY4" fmla="*/ 1411288 h 1676400"/>
                    <a:gd name="connsiteX5" fmla="*/ 156861 w 2509945"/>
                    <a:gd name="connsiteY5" fmla="*/ 1490663 h 1676400"/>
                    <a:gd name="connsiteX6" fmla="*/ 133154 w 2509945"/>
                    <a:gd name="connsiteY6" fmla="*/ 1485900 h 1676400"/>
                    <a:gd name="connsiteX7" fmla="*/ 137994 w 2509945"/>
                    <a:gd name="connsiteY7" fmla="*/ 1581150 h 1676400"/>
                    <a:gd name="connsiteX8" fmla="*/ 147316 w 2509945"/>
                    <a:gd name="connsiteY8" fmla="*/ 1654176 h 1676400"/>
                    <a:gd name="connsiteX9" fmla="*/ 194881 w 2509945"/>
                    <a:gd name="connsiteY9" fmla="*/ 1676400 h 1676400"/>
                    <a:gd name="connsiteX10" fmla="*/ 309098 w 2509945"/>
                    <a:gd name="connsiteY10" fmla="*/ 1662113 h 1676400"/>
                    <a:gd name="connsiteX11" fmla="*/ 404294 w 2509945"/>
                    <a:gd name="connsiteY11" fmla="*/ 1647826 h 1676400"/>
                    <a:gd name="connsiteX12" fmla="*/ 489551 w 2509945"/>
                    <a:gd name="connsiteY12" fmla="*/ 1581150 h 1676400"/>
                    <a:gd name="connsiteX13" fmla="*/ 437595 w 2509945"/>
                    <a:gd name="connsiteY13" fmla="*/ 1543050 h 1676400"/>
                    <a:gd name="connsiteX14" fmla="*/ 433096 w 2509945"/>
                    <a:gd name="connsiteY14" fmla="*/ 1495425 h 1676400"/>
                    <a:gd name="connsiteX15" fmla="*/ 452135 w 2509945"/>
                    <a:gd name="connsiteY15" fmla="*/ 1495425 h 1676400"/>
                    <a:gd name="connsiteX16" fmla="*/ 452134 w 2509945"/>
                    <a:gd name="connsiteY16" fmla="*/ 1481138 h 1676400"/>
                    <a:gd name="connsiteX17" fmla="*/ 447376 w 2509945"/>
                    <a:gd name="connsiteY17" fmla="*/ 1438275 h 1676400"/>
                    <a:gd name="connsiteX18" fmla="*/ 466450 w 2509945"/>
                    <a:gd name="connsiteY18" fmla="*/ 1411288 h 1676400"/>
                    <a:gd name="connsiteX19" fmla="*/ 475969 w 2509945"/>
                    <a:gd name="connsiteY19" fmla="*/ 1382713 h 1676400"/>
                    <a:gd name="connsiteX20" fmla="*/ 485453 w 2509945"/>
                    <a:gd name="connsiteY20" fmla="*/ 1338263 h 1676400"/>
                    <a:gd name="connsiteX21" fmla="*/ 447411 w 2509945"/>
                    <a:gd name="connsiteY21" fmla="*/ 1339850 h 1676400"/>
                    <a:gd name="connsiteX22" fmla="*/ 471174 w 2509945"/>
                    <a:gd name="connsiteY22" fmla="*/ 1338263 h 1676400"/>
                    <a:gd name="connsiteX23" fmla="*/ 475933 w 2509945"/>
                    <a:gd name="connsiteY23" fmla="*/ 1290637 h 1676400"/>
                    <a:gd name="connsiteX24" fmla="*/ 466414 w 2509945"/>
                    <a:gd name="connsiteY24" fmla="*/ 1257300 h 1676400"/>
                    <a:gd name="connsiteX25" fmla="*/ 490213 w 2509945"/>
                    <a:gd name="connsiteY25" fmla="*/ 1214438 h 1676400"/>
                    <a:gd name="connsiteX26" fmla="*/ 494698 w 2509945"/>
                    <a:gd name="connsiteY26" fmla="*/ 1171576 h 1676400"/>
                    <a:gd name="connsiteX27" fmla="*/ 494692 w 2509945"/>
                    <a:gd name="connsiteY27" fmla="*/ 1104900 h 1676400"/>
                    <a:gd name="connsiteX28" fmla="*/ 556990 w 2509945"/>
                    <a:gd name="connsiteY28" fmla="*/ 938212 h 1676400"/>
                    <a:gd name="connsiteX29" fmla="*/ 528433 w 2509945"/>
                    <a:gd name="connsiteY29" fmla="*/ 890588 h 1676400"/>
                    <a:gd name="connsiteX30" fmla="*/ 537953 w 2509945"/>
                    <a:gd name="connsiteY30" fmla="*/ 842963 h 1676400"/>
                    <a:gd name="connsiteX31" fmla="*/ 547471 w 2509945"/>
                    <a:gd name="connsiteY31" fmla="*/ 757238 h 1676400"/>
                    <a:gd name="connsiteX32" fmla="*/ 628757 w 2509945"/>
                    <a:gd name="connsiteY32" fmla="*/ 647700 h 1676400"/>
                    <a:gd name="connsiteX33" fmla="*/ 743057 w 2509945"/>
                    <a:gd name="connsiteY33" fmla="*/ 661988 h 1676400"/>
                    <a:gd name="connsiteX34" fmla="*/ 771034 w 2509945"/>
                    <a:gd name="connsiteY34" fmla="*/ 666750 h 1676400"/>
                    <a:gd name="connsiteX35" fmla="*/ 804353 w 2509945"/>
                    <a:gd name="connsiteY35" fmla="*/ 685800 h 1676400"/>
                    <a:gd name="connsiteX36" fmla="*/ 823391 w 2509945"/>
                    <a:gd name="connsiteY36" fmla="*/ 723900 h 1676400"/>
                    <a:gd name="connsiteX37" fmla="*/ 932865 w 2509945"/>
                    <a:gd name="connsiteY37" fmla="*/ 828675 h 1676400"/>
                    <a:gd name="connsiteX38" fmla="*/ 962132 w 2509945"/>
                    <a:gd name="connsiteY38" fmla="*/ 828675 h 1676400"/>
                    <a:gd name="connsiteX39" fmla="*/ 1000232 w 2509945"/>
                    <a:gd name="connsiteY39" fmla="*/ 781050 h 1676400"/>
                    <a:gd name="connsiteX40" fmla="*/ 1043095 w 2509945"/>
                    <a:gd name="connsiteY40" fmla="*/ 733425 h 1676400"/>
                    <a:gd name="connsiteX41" fmla="*/ 1047857 w 2509945"/>
                    <a:gd name="connsiteY41" fmla="*/ 714375 h 1676400"/>
                    <a:gd name="connsiteX42" fmla="*/ 1095482 w 2509945"/>
                    <a:gd name="connsiteY42" fmla="*/ 661988 h 1676400"/>
                    <a:gd name="connsiteX43" fmla="*/ 1109770 w 2509945"/>
                    <a:gd name="connsiteY43" fmla="*/ 633413 h 1676400"/>
                    <a:gd name="connsiteX44" fmla="*/ 1124057 w 2509945"/>
                    <a:gd name="connsiteY44" fmla="*/ 600075 h 1676400"/>
                    <a:gd name="connsiteX45" fmla="*/ 1119295 w 2509945"/>
                    <a:gd name="connsiteY45" fmla="*/ 538163 h 1676400"/>
                    <a:gd name="connsiteX46" fmla="*/ 1176445 w 2509945"/>
                    <a:gd name="connsiteY46" fmla="*/ 481013 h 1676400"/>
                    <a:gd name="connsiteX47" fmla="*/ 1233595 w 2509945"/>
                    <a:gd name="connsiteY47" fmla="*/ 476250 h 1676400"/>
                    <a:gd name="connsiteX48" fmla="*/ 1290745 w 2509945"/>
                    <a:gd name="connsiteY48" fmla="*/ 500063 h 1676400"/>
                    <a:gd name="connsiteX49" fmla="*/ 1343132 w 2509945"/>
                    <a:gd name="connsiteY49" fmla="*/ 528638 h 1676400"/>
                    <a:gd name="connsiteX50" fmla="*/ 1452670 w 2509945"/>
                    <a:gd name="connsiteY50" fmla="*/ 585788 h 1676400"/>
                    <a:gd name="connsiteX51" fmla="*/ 1481245 w 2509945"/>
                    <a:gd name="connsiteY51" fmla="*/ 628650 h 1676400"/>
                    <a:gd name="connsiteX52" fmla="*/ 1490770 w 2509945"/>
                    <a:gd name="connsiteY52" fmla="*/ 652463 h 1676400"/>
                    <a:gd name="connsiteX53" fmla="*/ 1513546 w 2509945"/>
                    <a:gd name="connsiteY53" fmla="*/ 638176 h 1676400"/>
                    <a:gd name="connsiteX54" fmla="*/ 1618261 w 2509945"/>
                    <a:gd name="connsiteY54" fmla="*/ 738188 h 1676400"/>
                    <a:gd name="connsiteX55" fmla="*/ 1738420 w 2509945"/>
                    <a:gd name="connsiteY55" fmla="*/ 666750 h 1676400"/>
                    <a:gd name="connsiteX56" fmla="*/ 1919395 w 2509945"/>
                    <a:gd name="connsiteY56" fmla="*/ 642938 h 1676400"/>
                    <a:gd name="connsiteX57" fmla="*/ 2189423 w 2509945"/>
                    <a:gd name="connsiteY57" fmla="*/ 781050 h 1676400"/>
                    <a:gd name="connsiteX58" fmla="*/ 2298896 w 2509945"/>
                    <a:gd name="connsiteY58" fmla="*/ 781050 h 1676400"/>
                    <a:gd name="connsiteX59" fmla="*/ 2433745 w 2509945"/>
                    <a:gd name="connsiteY59" fmla="*/ 857250 h 1676400"/>
                    <a:gd name="connsiteX60" fmla="*/ 2509945 w 2509945"/>
                    <a:gd name="connsiteY60" fmla="*/ 876300 h 1676400"/>
                    <a:gd name="connsiteX61" fmla="*/ 2319445 w 2509945"/>
                    <a:gd name="connsiteY61" fmla="*/ 781050 h 1676400"/>
                    <a:gd name="connsiteX62" fmla="*/ 2265579 w 2509945"/>
                    <a:gd name="connsiteY62" fmla="*/ 590551 h 1676400"/>
                    <a:gd name="connsiteX63" fmla="*/ 2279857 w 2509945"/>
                    <a:gd name="connsiteY63" fmla="*/ 604838 h 1676400"/>
                    <a:gd name="connsiteX64" fmla="*/ 2241779 w 2509945"/>
                    <a:gd name="connsiteY64" fmla="*/ 561975 h 1676400"/>
                    <a:gd name="connsiteX65" fmla="*/ 2243245 w 2509945"/>
                    <a:gd name="connsiteY65" fmla="*/ 476250 h 1676400"/>
                    <a:gd name="connsiteX66" fmla="*/ 2189567 w 2509945"/>
                    <a:gd name="connsiteY66" fmla="*/ 276225 h 1676400"/>
                    <a:gd name="connsiteX67" fmla="*/ 2137210 w 2509945"/>
                    <a:gd name="connsiteY67" fmla="*/ 147638 h 1676400"/>
                    <a:gd name="connsiteX68" fmla="*/ 2107231 w 2509945"/>
                    <a:gd name="connsiteY68" fmla="*/ 95250 h 1676400"/>
                    <a:gd name="connsiteX69" fmla="*/ 2103748 w 2509945"/>
                    <a:gd name="connsiteY69" fmla="*/ 61912 h 1676400"/>
                    <a:gd name="connsiteX70" fmla="*/ 2032497 w 2509945"/>
                    <a:gd name="connsiteY70" fmla="*/ 14288 h 1676400"/>
                    <a:gd name="connsiteX71" fmla="*/ 1919395 w 2509945"/>
                    <a:gd name="connsiteY71" fmla="*/ 0 h 1676400"/>
                    <a:gd name="connsiteX72" fmla="*/ 1862245 w 2509945"/>
                    <a:gd name="connsiteY72" fmla="*/ 14288 h 1676400"/>
                    <a:gd name="connsiteX73" fmla="*/ 1800332 w 2509945"/>
                    <a:gd name="connsiteY73" fmla="*/ 14288 h 1676400"/>
                    <a:gd name="connsiteX74" fmla="*/ 1752707 w 2509945"/>
                    <a:gd name="connsiteY74" fmla="*/ 52388 h 1676400"/>
                    <a:gd name="connsiteX75" fmla="*/ 1700320 w 2509945"/>
                    <a:gd name="connsiteY75" fmla="*/ 85725 h 1676400"/>
                    <a:gd name="connsiteX76" fmla="*/ 1705082 w 2509945"/>
                    <a:gd name="connsiteY76" fmla="*/ 133350 h 1676400"/>
                    <a:gd name="connsiteX77" fmla="*/ 1719370 w 2509945"/>
                    <a:gd name="connsiteY77" fmla="*/ 176213 h 1676400"/>
                    <a:gd name="connsiteX78" fmla="*/ 1628882 w 2509945"/>
                    <a:gd name="connsiteY78" fmla="*/ 190500 h 1676400"/>
                    <a:gd name="connsiteX79" fmla="*/ 1571732 w 2509945"/>
                    <a:gd name="connsiteY79" fmla="*/ 219075 h 1676400"/>
                    <a:gd name="connsiteX80" fmla="*/ 1505057 w 2509945"/>
                    <a:gd name="connsiteY80" fmla="*/ 223838 h 1676400"/>
                    <a:gd name="connsiteX81" fmla="*/ 1433620 w 2509945"/>
                    <a:gd name="connsiteY81" fmla="*/ 209550 h 1676400"/>
                    <a:gd name="connsiteX82" fmla="*/ 1408977 w 2509945"/>
                    <a:gd name="connsiteY82" fmla="*/ 295275 h 1676400"/>
                    <a:gd name="connsiteX83" fmla="*/ 1356620 w 2509945"/>
                    <a:gd name="connsiteY83" fmla="*/ 285750 h 1676400"/>
                    <a:gd name="connsiteX84" fmla="*/ 1313782 w 2509945"/>
                    <a:gd name="connsiteY84" fmla="*/ 261938 h 1676400"/>
                    <a:gd name="connsiteX85" fmla="*/ 1266185 w 2509945"/>
                    <a:gd name="connsiteY85" fmla="*/ 209550 h 1676400"/>
                    <a:gd name="connsiteX86" fmla="*/ 1213121 w 2509945"/>
                    <a:gd name="connsiteY86" fmla="*/ 209550 h 1676400"/>
                    <a:gd name="connsiteX87" fmla="*/ 1175750 w 2509945"/>
                    <a:gd name="connsiteY87" fmla="*/ 190500 h 1676400"/>
                    <a:gd name="connsiteX88" fmla="*/ 1123395 w 2509945"/>
                    <a:gd name="connsiteY88" fmla="*/ 128588 h 1676400"/>
                    <a:gd name="connsiteX89" fmla="*/ 1028200 w 2509945"/>
                    <a:gd name="connsiteY89" fmla="*/ 119063 h 1676400"/>
                    <a:gd name="connsiteX90" fmla="*/ 980603 w 2509945"/>
                    <a:gd name="connsiteY90" fmla="*/ 133350 h 1676400"/>
                    <a:gd name="connsiteX91" fmla="*/ 937767 w 2509945"/>
                    <a:gd name="connsiteY91" fmla="*/ 133351 h 1676400"/>
                    <a:gd name="connsiteX92" fmla="*/ 880650 w 2509945"/>
                    <a:gd name="connsiteY92" fmla="*/ 138113 h 1676400"/>
                    <a:gd name="connsiteX93" fmla="*/ 828293 w 2509945"/>
                    <a:gd name="connsiteY93" fmla="*/ 138113 h 1676400"/>
                    <a:gd name="connsiteX94" fmla="*/ 771632 w 2509945"/>
                    <a:gd name="connsiteY94" fmla="*/ 133350 h 1676400"/>
                    <a:gd name="connsiteX95" fmla="*/ 775936 w 2509945"/>
                    <a:gd name="connsiteY95" fmla="*/ 166688 h 1676400"/>
                    <a:gd name="connsiteX96" fmla="*/ 724007 w 2509945"/>
                    <a:gd name="connsiteY96" fmla="*/ 180975 h 1676400"/>
                    <a:gd name="connsiteX97" fmla="*/ 662095 w 2509945"/>
                    <a:gd name="connsiteY97" fmla="*/ 252413 h 1676400"/>
                    <a:gd name="connsiteX98" fmla="*/ 643045 w 2509945"/>
                    <a:gd name="connsiteY98" fmla="*/ 300038 h 1676400"/>
                    <a:gd name="connsiteX99" fmla="*/ 652570 w 2509945"/>
                    <a:gd name="connsiteY99" fmla="*/ 366713 h 1676400"/>
                    <a:gd name="connsiteX100" fmla="*/ 666857 w 2509945"/>
                    <a:gd name="connsiteY100" fmla="*/ 414338 h 1676400"/>
                    <a:gd name="connsiteX101" fmla="*/ 685907 w 2509945"/>
                    <a:gd name="connsiteY101" fmla="*/ 466725 h 1676400"/>
                    <a:gd name="connsiteX102" fmla="*/ 681145 w 2509945"/>
                    <a:gd name="connsiteY102" fmla="*/ 514350 h 1676400"/>
                    <a:gd name="connsiteX103" fmla="*/ 643045 w 2509945"/>
                    <a:gd name="connsiteY103" fmla="*/ 542925 h 1676400"/>
                    <a:gd name="connsiteX104" fmla="*/ 643045 w 2509945"/>
                    <a:gd name="connsiteY104" fmla="*/ 542925 h 1676400"/>
                    <a:gd name="connsiteX105" fmla="*/ 633520 w 2509945"/>
                    <a:gd name="connsiteY105" fmla="*/ 471488 h 1676400"/>
                    <a:gd name="connsiteX106" fmla="*/ 600182 w 2509945"/>
                    <a:gd name="connsiteY106" fmla="*/ 428625 h 1676400"/>
                    <a:gd name="connsiteX107" fmla="*/ 543032 w 2509945"/>
                    <a:gd name="connsiteY107" fmla="*/ 385763 h 1676400"/>
                    <a:gd name="connsiteX108" fmla="*/ 466832 w 2509945"/>
                    <a:gd name="connsiteY108" fmla="*/ 342900 h 1676400"/>
                    <a:gd name="connsiteX109" fmla="*/ 409682 w 2509945"/>
                    <a:gd name="connsiteY109" fmla="*/ 309563 h 1676400"/>
                    <a:gd name="connsiteX110" fmla="*/ 356941 w 2509945"/>
                    <a:gd name="connsiteY110" fmla="*/ 328613 h 1676400"/>
                    <a:gd name="connsiteX111" fmla="*/ 347421 w 2509945"/>
                    <a:gd name="connsiteY111" fmla="*/ 309563 h 1676400"/>
                    <a:gd name="connsiteX112" fmla="*/ 295066 w 2509945"/>
                    <a:gd name="connsiteY112" fmla="*/ 300038 h 1676400"/>
                    <a:gd name="connsiteX113" fmla="*/ 271267 w 2509945"/>
                    <a:gd name="connsiteY113" fmla="*/ 333375 h 1676400"/>
                    <a:gd name="connsiteX114" fmla="*/ 223670 w 2509945"/>
                    <a:gd name="connsiteY114" fmla="*/ 347663 h 1676400"/>
                    <a:gd name="connsiteX115" fmla="*/ 171313 w 2509945"/>
                    <a:gd name="connsiteY115" fmla="*/ 347663 h 1676400"/>
                    <a:gd name="connsiteX116" fmla="*/ 104713 w 2509945"/>
                    <a:gd name="connsiteY116" fmla="*/ 311150 h 1676400"/>
                    <a:gd name="connsiteX117" fmla="*/ 71360 w 2509945"/>
                    <a:gd name="connsiteY117" fmla="*/ 295276 h 1676400"/>
                    <a:gd name="connsiteX118" fmla="*/ 9632 w 2509945"/>
                    <a:gd name="connsiteY118" fmla="*/ 200025 h 1676400"/>
                    <a:gd name="connsiteX0" fmla="*/ 9632 w 3098668"/>
                    <a:gd name="connsiteY0" fmla="*/ 200025 h 1676400"/>
                    <a:gd name="connsiteX1" fmla="*/ 0 w 3098668"/>
                    <a:gd name="connsiteY1" fmla="*/ 1100137 h 1676400"/>
                    <a:gd name="connsiteX2" fmla="*/ 23762 w 3098668"/>
                    <a:gd name="connsiteY2" fmla="*/ 1214437 h 1676400"/>
                    <a:gd name="connsiteX3" fmla="*/ 104584 w 3098668"/>
                    <a:gd name="connsiteY3" fmla="*/ 1381125 h 1676400"/>
                    <a:gd name="connsiteX4" fmla="*/ 99953 w 3098668"/>
                    <a:gd name="connsiteY4" fmla="*/ 1411288 h 1676400"/>
                    <a:gd name="connsiteX5" fmla="*/ 156861 w 3098668"/>
                    <a:gd name="connsiteY5" fmla="*/ 1490663 h 1676400"/>
                    <a:gd name="connsiteX6" fmla="*/ 133154 w 3098668"/>
                    <a:gd name="connsiteY6" fmla="*/ 1485900 h 1676400"/>
                    <a:gd name="connsiteX7" fmla="*/ 137994 w 3098668"/>
                    <a:gd name="connsiteY7" fmla="*/ 1581150 h 1676400"/>
                    <a:gd name="connsiteX8" fmla="*/ 147316 w 3098668"/>
                    <a:gd name="connsiteY8" fmla="*/ 1654176 h 1676400"/>
                    <a:gd name="connsiteX9" fmla="*/ 194881 w 3098668"/>
                    <a:gd name="connsiteY9" fmla="*/ 1676400 h 1676400"/>
                    <a:gd name="connsiteX10" fmla="*/ 309098 w 3098668"/>
                    <a:gd name="connsiteY10" fmla="*/ 1662113 h 1676400"/>
                    <a:gd name="connsiteX11" fmla="*/ 404294 w 3098668"/>
                    <a:gd name="connsiteY11" fmla="*/ 1647826 h 1676400"/>
                    <a:gd name="connsiteX12" fmla="*/ 489551 w 3098668"/>
                    <a:gd name="connsiteY12" fmla="*/ 1581150 h 1676400"/>
                    <a:gd name="connsiteX13" fmla="*/ 437595 w 3098668"/>
                    <a:gd name="connsiteY13" fmla="*/ 1543050 h 1676400"/>
                    <a:gd name="connsiteX14" fmla="*/ 433096 w 3098668"/>
                    <a:gd name="connsiteY14" fmla="*/ 1495425 h 1676400"/>
                    <a:gd name="connsiteX15" fmla="*/ 452135 w 3098668"/>
                    <a:gd name="connsiteY15" fmla="*/ 1495425 h 1676400"/>
                    <a:gd name="connsiteX16" fmla="*/ 452134 w 3098668"/>
                    <a:gd name="connsiteY16" fmla="*/ 1481138 h 1676400"/>
                    <a:gd name="connsiteX17" fmla="*/ 447376 w 3098668"/>
                    <a:gd name="connsiteY17" fmla="*/ 1438275 h 1676400"/>
                    <a:gd name="connsiteX18" fmla="*/ 466450 w 3098668"/>
                    <a:gd name="connsiteY18" fmla="*/ 1411288 h 1676400"/>
                    <a:gd name="connsiteX19" fmla="*/ 475969 w 3098668"/>
                    <a:gd name="connsiteY19" fmla="*/ 1382713 h 1676400"/>
                    <a:gd name="connsiteX20" fmla="*/ 485453 w 3098668"/>
                    <a:gd name="connsiteY20" fmla="*/ 1338263 h 1676400"/>
                    <a:gd name="connsiteX21" fmla="*/ 447411 w 3098668"/>
                    <a:gd name="connsiteY21" fmla="*/ 1339850 h 1676400"/>
                    <a:gd name="connsiteX22" fmla="*/ 471174 w 3098668"/>
                    <a:gd name="connsiteY22" fmla="*/ 1338263 h 1676400"/>
                    <a:gd name="connsiteX23" fmla="*/ 475933 w 3098668"/>
                    <a:gd name="connsiteY23" fmla="*/ 1290637 h 1676400"/>
                    <a:gd name="connsiteX24" fmla="*/ 466414 w 3098668"/>
                    <a:gd name="connsiteY24" fmla="*/ 1257300 h 1676400"/>
                    <a:gd name="connsiteX25" fmla="*/ 490213 w 3098668"/>
                    <a:gd name="connsiteY25" fmla="*/ 1214438 h 1676400"/>
                    <a:gd name="connsiteX26" fmla="*/ 494698 w 3098668"/>
                    <a:gd name="connsiteY26" fmla="*/ 1171576 h 1676400"/>
                    <a:gd name="connsiteX27" fmla="*/ 494692 w 3098668"/>
                    <a:gd name="connsiteY27" fmla="*/ 1104900 h 1676400"/>
                    <a:gd name="connsiteX28" fmla="*/ 556990 w 3098668"/>
                    <a:gd name="connsiteY28" fmla="*/ 938212 h 1676400"/>
                    <a:gd name="connsiteX29" fmla="*/ 528433 w 3098668"/>
                    <a:gd name="connsiteY29" fmla="*/ 890588 h 1676400"/>
                    <a:gd name="connsiteX30" fmla="*/ 537953 w 3098668"/>
                    <a:gd name="connsiteY30" fmla="*/ 842963 h 1676400"/>
                    <a:gd name="connsiteX31" fmla="*/ 547471 w 3098668"/>
                    <a:gd name="connsiteY31" fmla="*/ 757238 h 1676400"/>
                    <a:gd name="connsiteX32" fmla="*/ 628757 w 3098668"/>
                    <a:gd name="connsiteY32" fmla="*/ 647700 h 1676400"/>
                    <a:gd name="connsiteX33" fmla="*/ 743057 w 3098668"/>
                    <a:gd name="connsiteY33" fmla="*/ 661988 h 1676400"/>
                    <a:gd name="connsiteX34" fmla="*/ 771034 w 3098668"/>
                    <a:gd name="connsiteY34" fmla="*/ 666750 h 1676400"/>
                    <a:gd name="connsiteX35" fmla="*/ 804353 w 3098668"/>
                    <a:gd name="connsiteY35" fmla="*/ 685800 h 1676400"/>
                    <a:gd name="connsiteX36" fmla="*/ 823391 w 3098668"/>
                    <a:gd name="connsiteY36" fmla="*/ 723900 h 1676400"/>
                    <a:gd name="connsiteX37" fmla="*/ 932865 w 3098668"/>
                    <a:gd name="connsiteY37" fmla="*/ 828675 h 1676400"/>
                    <a:gd name="connsiteX38" fmla="*/ 962132 w 3098668"/>
                    <a:gd name="connsiteY38" fmla="*/ 828675 h 1676400"/>
                    <a:gd name="connsiteX39" fmla="*/ 1000232 w 3098668"/>
                    <a:gd name="connsiteY39" fmla="*/ 781050 h 1676400"/>
                    <a:gd name="connsiteX40" fmla="*/ 1043095 w 3098668"/>
                    <a:gd name="connsiteY40" fmla="*/ 733425 h 1676400"/>
                    <a:gd name="connsiteX41" fmla="*/ 1047857 w 3098668"/>
                    <a:gd name="connsiteY41" fmla="*/ 714375 h 1676400"/>
                    <a:gd name="connsiteX42" fmla="*/ 1095482 w 3098668"/>
                    <a:gd name="connsiteY42" fmla="*/ 661988 h 1676400"/>
                    <a:gd name="connsiteX43" fmla="*/ 1109770 w 3098668"/>
                    <a:gd name="connsiteY43" fmla="*/ 633413 h 1676400"/>
                    <a:gd name="connsiteX44" fmla="*/ 1124057 w 3098668"/>
                    <a:gd name="connsiteY44" fmla="*/ 600075 h 1676400"/>
                    <a:gd name="connsiteX45" fmla="*/ 1119295 w 3098668"/>
                    <a:gd name="connsiteY45" fmla="*/ 538163 h 1676400"/>
                    <a:gd name="connsiteX46" fmla="*/ 1176445 w 3098668"/>
                    <a:gd name="connsiteY46" fmla="*/ 481013 h 1676400"/>
                    <a:gd name="connsiteX47" fmla="*/ 1233595 w 3098668"/>
                    <a:gd name="connsiteY47" fmla="*/ 476250 h 1676400"/>
                    <a:gd name="connsiteX48" fmla="*/ 1290745 w 3098668"/>
                    <a:gd name="connsiteY48" fmla="*/ 500063 h 1676400"/>
                    <a:gd name="connsiteX49" fmla="*/ 1343132 w 3098668"/>
                    <a:gd name="connsiteY49" fmla="*/ 528638 h 1676400"/>
                    <a:gd name="connsiteX50" fmla="*/ 1452670 w 3098668"/>
                    <a:gd name="connsiteY50" fmla="*/ 585788 h 1676400"/>
                    <a:gd name="connsiteX51" fmla="*/ 1481245 w 3098668"/>
                    <a:gd name="connsiteY51" fmla="*/ 628650 h 1676400"/>
                    <a:gd name="connsiteX52" fmla="*/ 1490770 w 3098668"/>
                    <a:gd name="connsiteY52" fmla="*/ 652463 h 1676400"/>
                    <a:gd name="connsiteX53" fmla="*/ 1513546 w 3098668"/>
                    <a:gd name="connsiteY53" fmla="*/ 638176 h 1676400"/>
                    <a:gd name="connsiteX54" fmla="*/ 1618261 w 3098668"/>
                    <a:gd name="connsiteY54" fmla="*/ 738188 h 1676400"/>
                    <a:gd name="connsiteX55" fmla="*/ 1738420 w 3098668"/>
                    <a:gd name="connsiteY55" fmla="*/ 666750 h 1676400"/>
                    <a:gd name="connsiteX56" fmla="*/ 1919395 w 3098668"/>
                    <a:gd name="connsiteY56" fmla="*/ 642938 h 1676400"/>
                    <a:gd name="connsiteX57" fmla="*/ 2189423 w 3098668"/>
                    <a:gd name="connsiteY57" fmla="*/ 781050 h 1676400"/>
                    <a:gd name="connsiteX58" fmla="*/ 2298896 w 3098668"/>
                    <a:gd name="connsiteY58" fmla="*/ 781050 h 1676400"/>
                    <a:gd name="connsiteX59" fmla="*/ 2433745 w 3098668"/>
                    <a:gd name="connsiteY59" fmla="*/ 857250 h 1676400"/>
                    <a:gd name="connsiteX60" fmla="*/ 3098668 w 3098668"/>
                    <a:gd name="connsiteY60" fmla="*/ 804863 h 1676400"/>
                    <a:gd name="connsiteX61" fmla="*/ 2319445 w 3098668"/>
                    <a:gd name="connsiteY61" fmla="*/ 781050 h 1676400"/>
                    <a:gd name="connsiteX62" fmla="*/ 2265579 w 3098668"/>
                    <a:gd name="connsiteY62" fmla="*/ 590551 h 1676400"/>
                    <a:gd name="connsiteX63" fmla="*/ 2279857 w 3098668"/>
                    <a:gd name="connsiteY63" fmla="*/ 604838 h 1676400"/>
                    <a:gd name="connsiteX64" fmla="*/ 2241779 w 3098668"/>
                    <a:gd name="connsiteY64" fmla="*/ 561975 h 1676400"/>
                    <a:gd name="connsiteX65" fmla="*/ 2243245 w 3098668"/>
                    <a:gd name="connsiteY65" fmla="*/ 476250 h 1676400"/>
                    <a:gd name="connsiteX66" fmla="*/ 2189567 w 3098668"/>
                    <a:gd name="connsiteY66" fmla="*/ 276225 h 1676400"/>
                    <a:gd name="connsiteX67" fmla="*/ 2137210 w 3098668"/>
                    <a:gd name="connsiteY67" fmla="*/ 147638 h 1676400"/>
                    <a:gd name="connsiteX68" fmla="*/ 2107231 w 3098668"/>
                    <a:gd name="connsiteY68" fmla="*/ 95250 h 1676400"/>
                    <a:gd name="connsiteX69" fmla="*/ 2103748 w 3098668"/>
                    <a:gd name="connsiteY69" fmla="*/ 61912 h 1676400"/>
                    <a:gd name="connsiteX70" fmla="*/ 2032497 w 3098668"/>
                    <a:gd name="connsiteY70" fmla="*/ 14288 h 1676400"/>
                    <a:gd name="connsiteX71" fmla="*/ 1919395 w 3098668"/>
                    <a:gd name="connsiteY71" fmla="*/ 0 h 1676400"/>
                    <a:gd name="connsiteX72" fmla="*/ 1862245 w 3098668"/>
                    <a:gd name="connsiteY72" fmla="*/ 14288 h 1676400"/>
                    <a:gd name="connsiteX73" fmla="*/ 1800332 w 3098668"/>
                    <a:gd name="connsiteY73" fmla="*/ 14288 h 1676400"/>
                    <a:gd name="connsiteX74" fmla="*/ 1752707 w 3098668"/>
                    <a:gd name="connsiteY74" fmla="*/ 52388 h 1676400"/>
                    <a:gd name="connsiteX75" fmla="*/ 1700320 w 3098668"/>
                    <a:gd name="connsiteY75" fmla="*/ 85725 h 1676400"/>
                    <a:gd name="connsiteX76" fmla="*/ 1705082 w 3098668"/>
                    <a:gd name="connsiteY76" fmla="*/ 133350 h 1676400"/>
                    <a:gd name="connsiteX77" fmla="*/ 1719370 w 3098668"/>
                    <a:gd name="connsiteY77" fmla="*/ 176213 h 1676400"/>
                    <a:gd name="connsiteX78" fmla="*/ 1628882 w 3098668"/>
                    <a:gd name="connsiteY78" fmla="*/ 190500 h 1676400"/>
                    <a:gd name="connsiteX79" fmla="*/ 1571732 w 3098668"/>
                    <a:gd name="connsiteY79" fmla="*/ 219075 h 1676400"/>
                    <a:gd name="connsiteX80" fmla="*/ 1505057 w 3098668"/>
                    <a:gd name="connsiteY80" fmla="*/ 223838 h 1676400"/>
                    <a:gd name="connsiteX81" fmla="*/ 1433620 w 3098668"/>
                    <a:gd name="connsiteY81" fmla="*/ 209550 h 1676400"/>
                    <a:gd name="connsiteX82" fmla="*/ 1408977 w 3098668"/>
                    <a:gd name="connsiteY82" fmla="*/ 295275 h 1676400"/>
                    <a:gd name="connsiteX83" fmla="*/ 1356620 w 3098668"/>
                    <a:gd name="connsiteY83" fmla="*/ 285750 h 1676400"/>
                    <a:gd name="connsiteX84" fmla="*/ 1313782 w 3098668"/>
                    <a:gd name="connsiteY84" fmla="*/ 261938 h 1676400"/>
                    <a:gd name="connsiteX85" fmla="*/ 1266185 w 3098668"/>
                    <a:gd name="connsiteY85" fmla="*/ 209550 h 1676400"/>
                    <a:gd name="connsiteX86" fmla="*/ 1213121 w 3098668"/>
                    <a:gd name="connsiteY86" fmla="*/ 209550 h 1676400"/>
                    <a:gd name="connsiteX87" fmla="*/ 1175750 w 3098668"/>
                    <a:gd name="connsiteY87" fmla="*/ 190500 h 1676400"/>
                    <a:gd name="connsiteX88" fmla="*/ 1123395 w 3098668"/>
                    <a:gd name="connsiteY88" fmla="*/ 128588 h 1676400"/>
                    <a:gd name="connsiteX89" fmla="*/ 1028200 w 3098668"/>
                    <a:gd name="connsiteY89" fmla="*/ 119063 h 1676400"/>
                    <a:gd name="connsiteX90" fmla="*/ 980603 w 3098668"/>
                    <a:gd name="connsiteY90" fmla="*/ 133350 h 1676400"/>
                    <a:gd name="connsiteX91" fmla="*/ 937767 w 3098668"/>
                    <a:gd name="connsiteY91" fmla="*/ 133351 h 1676400"/>
                    <a:gd name="connsiteX92" fmla="*/ 880650 w 3098668"/>
                    <a:gd name="connsiteY92" fmla="*/ 138113 h 1676400"/>
                    <a:gd name="connsiteX93" fmla="*/ 828293 w 3098668"/>
                    <a:gd name="connsiteY93" fmla="*/ 138113 h 1676400"/>
                    <a:gd name="connsiteX94" fmla="*/ 771632 w 3098668"/>
                    <a:gd name="connsiteY94" fmla="*/ 133350 h 1676400"/>
                    <a:gd name="connsiteX95" fmla="*/ 775936 w 3098668"/>
                    <a:gd name="connsiteY95" fmla="*/ 166688 h 1676400"/>
                    <a:gd name="connsiteX96" fmla="*/ 724007 w 3098668"/>
                    <a:gd name="connsiteY96" fmla="*/ 180975 h 1676400"/>
                    <a:gd name="connsiteX97" fmla="*/ 662095 w 3098668"/>
                    <a:gd name="connsiteY97" fmla="*/ 252413 h 1676400"/>
                    <a:gd name="connsiteX98" fmla="*/ 643045 w 3098668"/>
                    <a:gd name="connsiteY98" fmla="*/ 300038 h 1676400"/>
                    <a:gd name="connsiteX99" fmla="*/ 652570 w 3098668"/>
                    <a:gd name="connsiteY99" fmla="*/ 366713 h 1676400"/>
                    <a:gd name="connsiteX100" fmla="*/ 666857 w 3098668"/>
                    <a:gd name="connsiteY100" fmla="*/ 414338 h 1676400"/>
                    <a:gd name="connsiteX101" fmla="*/ 685907 w 3098668"/>
                    <a:gd name="connsiteY101" fmla="*/ 466725 h 1676400"/>
                    <a:gd name="connsiteX102" fmla="*/ 681145 w 3098668"/>
                    <a:gd name="connsiteY102" fmla="*/ 514350 h 1676400"/>
                    <a:gd name="connsiteX103" fmla="*/ 643045 w 3098668"/>
                    <a:gd name="connsiteY103" fmla="*/ 542925 h 1676400"/>
                    <a:gd name="connsiteX104" fmla="*/ 643045 w 3098668"/>
                    <a:gd name="connsiteY104" fmla="*/ 542925 h 1676400"/>
                    <a:gd name="connsiteX105" fmla="*/ 633520 w 3098668"/>
                    <a:gd name="connsiteY105" fmla="*/ 471488 h 1676400"/>
                    <a:gd name="connsiteX106" fmla="*/ 600182 w 3098668"/>
                    <a:gd name="connsiteY106" fmla="*/ 428625 h 1676400"/>
                    <a:gd name="connsiteX107" fmla="*/ 543032 w 3098668"/>
                    <a:gd name="connsiteY107" fmla="*/ 385763 h 1676400"/>
                    <a:gd name="connsiteX108" fmla="*/ 466832 w 3098668"/>
                    <a:gd name="connsiteY108" fmla="*/ 342900 h 1676400"/>
                    <a:gd name="connsiteX109" fmla="*/ 409682 w 3098668"/>
                    <a:gd name="connsiteY109" fmla="*/ 309563 h 1676400"/>
                    <a:gd name="connsiteX110" fmla="*/ 356941 w 3098668"/>
                    <a:gd name="connsiteY110" fmla="*/ 328613 h 1676400"/>
                    <a:gd name="connsiteX111" fmla="*/ 347421 w 3098668"/>
                    <a:gd name="connsiteY111" fmla="*/ 309563 h 1676400"/>
                    <a:gd name="connsiteX112" fmla="*/ 295066 w 3098668"/>
                    <a:gd name="connsiteY112" fmla="*/ 300038 h 1676400"/>
                    <a:gd name="connsiteX113" fmla="*/ 271267 w 3098668"/>
                    <a:gd name="connsiteY113" fmla="*/ 333375 h 1676400"/>
                    <a:gd name="connsiteX114" fmla="*/ 223670 w 3098668"/>
                    <a:gd name="connsiteY114" fmla="*/ 347663 h 1676400"/>
                    <a:gd name="connsiteX115" fmla="*/ 171313 w 3098668"/>
                    <a:gd name="connsiteY115" fmla="*/ 347663 h 1676400"/>
                    <a:gd name="connsiteX116" fmla="*/ 104713 w 3098668"/>
                    <a:gd name="connsiteY116" fmla="*/ 311150 h 1676400"/>
                    <a:gd name="connsiteX117" fmla="*/ 71360 w 3098668"/>
                    <a:gd name="connsiteY117" fmla="*/ 295276 h 1676400"/>
                    <a:gd name="connsiteX118" fmla="*/ 9632 w 3098668"/>
                    <a:gd name="connsiteY118" fmla="*/ 200025 h 1676400"/>
                    <a:gd name="connsiteX0" fmla="*/ 9632 w 3098668"/>
                    <a:gd name="connsiteY0" fmla="*/ 200025 h 1676400"/>
                    <a:gd name="connsiteX1" fmla="*/ 0 w 3098668"/>
                    <a:gd name="connsiteY1" fmla="*/ 1100137 h 1676400"/>
                    <a:gd name="connsiteX2" fmla="*/ 23762 w 3098668"/>
                    <a:gd name="connsiteY2" fmla="*/ 1214437 h 1676400"/>
                    <a:gd name="connsiteX3" fmla="*/ 104584 w 3098668"/>
                    <a:gd name="connsiteY3" fmla="*/ 1381125 h 1676400"/>
                    <a:gd name="connsiteX4" fmla="*/ 99953 w 3098668"/>
                    <a:gd name="connsiteY4" fmla="*/ 1411288 h 1676400"/>
                    <a:gd name="connsiteX5" fmla="*/ 156861 w 3098668"/>
                    <a:gd name="connsiteY5" fmla="*/ 1490663 h 1676400"/>
                    <a:gd name="connsiteX6" fmla="*/ 133154 w 3098668"/>
                    <a:gd name="connsiteY6" fmla="*/ 1485900 h 1676400"/>
                    <a:gd name="connsiteX7" fmla="*/ 137994 w 3098668"/>
                    <a:gd name="connsiteY7" fmla="*/ 1581150 h 1676400"/>
                    <a:gd name="connsiteX8" fmla="*/ 147316 w 3098668"/>
                    <a:gd name="connsiteY8" fmla="*/ 1654176 h 1676400"/>
                    <a:gd name="connsiteX9" fmla="*/ 194881 w 3098668"/>
                    <a:gd name="connsiteY9" fmla="*/ 1676400 h 1676400"/>
                    <a:gd name="connsiteX10" fmla="*/ 309098 w 3098668"/>
                    <a:gd name="connsiteY10" fmla="*/ 1662113 h 1676400"/>
                    <a:gd name="connsiteX11" fmla="*/ 404294 w 3098668"/>
                    <a:gd name="connsiteY11" fmla="*/ 1647826 h 1676400"/>
                    <a:gd name="connsiteX12" fmla="*/ 489551 w 3098668"/>
                    <a:gd name="connsiteY12" fmla="*/ 1581150 h 1676400"/>
                    <a:gd name="connsiteX13" fmla="*/ 437595 w 3098668"/>
                    <a:gd name="connsiteY13" fmla="*/ 1543050 h 1676400"/>
                    <a:gd name="connsiteX14" fmla="*/ 433096 w 3098668"/>
                    <a:gd name="connsiteY14" fmla="*/ 1495425 h 1676400"/>
                    <a:gd name="connsiteX15" fmla="*/ 452135 w 3098668"/>
                    <a:gd name="connsiteY15" fmla="*/ 1495425 h 1676400"/>
                    <a:gd name="connsiteX16" fmla="*/ 452134 w 3098668"/>
                    <a:gd name="connsiteY16" fmla="*/ 1481138 h 1676400"/>
                    <a:gd name="connsiteX17" fmla="*/ 447376 w 3098668"/>
                    <a:gd name="connsiteY17" fmla="*/ 1438275 h 1676400"/>
                    <a:gd name="connsiteX18" fmla="*/ 466450 w 3098668"/>
                    <a:gd name="connsiteY18" fmla="*/ 1411288 h 1676400"/>
                    <a:gd name="connsiteX19" fmla="*/ 475969 w 3098668"/>
                    <a:gd name="connsiteY19" fmla="*/ 1382713 h 1676400"/>
                    <a:gd name="connsiteX20" fmla="*/ 485453 w 3098668"/>
                    <a:gd name="connsiteY20" fmla="*/ 1338263 h 1676400"/>
                    <a:gd name="connsiteX21" fmla="*/ 447411 w 3098668"/>
                    <a:gd name="connsiteY21" fmla="*/ 1339850 h 1676400"/>
                    <a:gd name="connsiteX22" fmla="*/ 471174 w 3098668"/>
                    <a:gd name="connsiteY22" fmla="*/ 1338263 h 1676400"/>
                    <a:gd name="connsiteX23" fmla="*/ 475933 w 3098668"/>
                    <a:gd name="connsiteY23" fmla="*/ 1290637 h 1676400"/>
                    <a:gd name="connsiteX24" fmla="*/ 466414 w 3098668"/>
                    <a:gd name="connsiteY24" fmla="*/ 1257300 h 1676400"/>
                    <a:gd name="connsiteX25" fmla="*/ 490213 w 3098668"/>
                    <a:gd name="connsiteY25" fmla="*/ 1214438 h 1676400"/>
                    <a:gd name="connsiteX26" fmla="*/ 494698 w 3098668"/>
                    <a:gd name="connsiteY26" fmla="*/ 1171576 h 1676400"/>
                    <a:gd name="connsiteX27" fmla="*/ 494692 w 3098668"/>
                    <a:gd name="connsiteY27" fmla="*/ 1104900 h 1676400"/>
                    <a:gd name="connsiteX28" fmla="*/ 556990 w 3098668"/>
                    <a:gd name="connsiteY28" fmla="*/ 938212 h 1676400"/>
                    <a:gd name="connsiteX29" fmla="*/ 528433 w 3098668"/>
                    <a:gd name="connsiteY29" fmla="*/ 890588 h 1676400"/>
                    <a:gd name="connsiteX30" fmla="*/ 537953 w 3098668"/>
                    <a:gd name="connsiteY30" fmla="*/ 842963 h 1676400"/>
                    <a:gd name="connsiteX31" fmla="*/ 547471 w 3098668"/>
                    <a:gd name="connsiteY31" fmla="*/ 757238 h 1676400"/>
                    <a:gd name="connsiteX32" fmla="*/ 628757 w 3098668"/>
                    <a:gd name="connsiteY32" fmla="*/ 647700 h 1676400"/>
                    <a:gd name="connsiteX33" fmla="*/ 743057 w 3098668"/>
                    <a:gd name="connsiteY33" fmla="*/ 661988 h 1676400"/>
                    <a:gd name="connsiteX34" fmla="*/ 771034 w 3098668"/>
                    <a:gd name="connsiteY34" fmla="*/ 666750 h 1676400"/>
                    <a:gd name="connsiteX35" fmla="*/ 804353 w 3098668"/>
                    <a:gd name="connsiteY35" fmla="*/ 685800 h 1676400"/>
                    <a:gd name="connsiteX36" fmla="*/ 823391 w 3098668"/>
                    <a:gd name="connsiteY36" fmla="*/ 723900 h 1676400"/>
                    <a:gd name="connsiteX37" fmla="*/ 932865 w 3098668"/>
                    <a:gd name="connsiteY37" fmla="*/ 828675 h 1676400"/>
                    <a:gd name="connsiteX38" fmla="*/ 962132 w 3098668"/>
                    <a:gd name="connsiteY38" fmla="*/ 828675 h 1676400"/>
                    <a:gd name="connsiteX39" fmla="*/ 1000232 w 3098668"/>
                    <a:gd name="connsiteY39" fmla="*/ 781050 h 1676400"/>
                    <a:gd name="connsiteX40" fmla="*/ 1043095 w 3098668"/>
                    <a:gd name="connsiteY40" fmla="*/ 733425 h 1676400"/>
                    <a:gd name="connsiteX41" fmla="*/ 1047857 w 3098668"/>
                    <a:gd name="connsiteY41" fmla="*/ 714375 h 1676400"/>
                    <a:gd name="connsiteX42" fmla="*/ 1095482 w 3098668"/>
                    <a:gd name="connsiteY42" fmla="*/ 661988 h 1676400"/>
                    <a:gd name="connsiteX43" fmla="*/ 1109770 w 3098668"/>
                    <a:gd name="connsiteY43" fmla="*/ 633413 h 1676400"/>
                    <a:gd name="connsiteX44" fmla="*/ 1124057 w 3098668"/>
                    <a:gd name="connsiteY44" fmla="*/ 600075 h 1676400"/>
                    <a:gd name="connsiteX45" fmla="*/ 1119295 w 3098668"/>
                    <a:gd name="connsiteY45" fmla="*/ 538163 h 1676400"/>
                    <a:gd name="connsiteX46" fmla="*/ 1176445 w 3098668"/>
                    <a:gd name="connsiteY46" fmla="*/ 481013 h 1676400"/>
                    <a:gd name="connsiteX47" fmla="*/ 1233595 w 3098668"/>
                    <a:gd name="connsiteY47" fmla="*/ 476250 h 1676400"/>
                    <a:gd name="connsiteX48" fmla="*/ 1290745 w 3098668"/>
                    <a:gd name="connsiteY48" fmla="*/ 500063 h 1676400"/>
                    <a:gd name="connsiteX49" fmla="*/ 1343132 w 3098668"/>
                    <a:gd name="connsiteY49" fmla="*/ 528638 h 1676400"/>
                    <a:gd name="connsiteX50" fmla="*/ 1452670 w 3098668"/>
                    <a:gd name="connsiteY50" fmla="*/ 585788 h 1676400"/>
                    <a:gd name="connsiteX51" fmla="*/ 1481245 w 3098668"/>
                    <a:gd name="connsiteY51" fmla="*/ 628650 h 1676400"/>
                    <a:gd name="connsiteX52" fmla="*/ 1490770 w 3098668"/>
                    <a:gd name="connsiteY52" fmla="*/ 652463 h 1676400"/>
                    <a:gd name="connsiteX53" fmla="*/ 1513546 w 3098668"/>
                    <a:gd name="connsiteY53" fmla="*/ 638176 h 1676400"/>
                    <a:gd name="connsiteX54" fmla="*/ 1618261 w 3098668"/>
                    <a:gd name="connsiteY54" fmla="*/ 738188 h 1676400"/>
                    <a:gd name="connsiteX55" fmla="*/ 1738420 w 3098668"/>
                    <a:gd name="connsiteY55" fmla="*/ 666750 h 1676400"/>
                    <a:gd name="connsiteX56" fmla="*/ 1919395 w 3098668"/>
                    <a:gd name="connsiteY56" fmla="*/ 642938 h 1676400"/>
                    <a:gd name="connsiteX57" fmla="*/ 2189423 w 3098668"/>
                    <a:gd name="connsiteY57" fmla="*/ 781050 h 1676400"/>
                    <a:gd name="connsiteX58" fmla="*/ 2298896 w 3098668"/>
                    <a:gd name="connsiteY58" fmla="*/ 781050 h 1676400"/>
                    <a:gd name="connsiteX59" fmla="*/ 2433745 w 3098668"/>
                    <a:gd name="connsiteY59" fmla="*/ 857250 h 1676400"/>
                    <a:gd name="connsiteX60" fmla="*/ 3098668 w 3098668"/>
                    <a:gd name="connsiteY60" fmla="*/ 804863 h 1676400"/>
                    <a:gd name="connsiteX61" fmla="*/ 2494079 w 3098668"/>
                    <a:gd name="connsiteY61" fmla="*/ 982662 h 1676400"/>
                    <a:gd name="connsiteX62" fmla="*/ 2319445 w 3098668"/>
                    <a:gd name="connsiteY62" fmla="*/ 781050 h 1676400"/>
                    <a:gd name="connsiteX63" fmla="*/ 2265579 w 3098668"/>
                    <a:gd name="connsiteY63" fmla="*/ 590551 h 1676400"/>
                    <a:gd name="connsiteX64" fmla="*/ 2279857 w 3098668"/>
                    <a:gd name="connsiteY64" fmla="*/ 604838 h 1676400"/>
                    <a:gd name="connsiteX65" fmla="*/ 2241779 w 3098668"/>
                    <a:gd name="connsiteY65" fmla="*/ 561975 h 1676400"/>
                    <a:gd name="connsiteX66" fmla="*/ 2243245 w 3098668"/>
                    <a:gd name="connsiteY66" fmla="*/ 476250 h 1676400"/>
                    <a:gd name="connsiteX67" fmla="*/ 2189567 w 3098668"/>
                    <a:gd name="connsiteY67" fmla="*/ 276225 h 1676400"/>
                    <a:gd name="connsiteX68" fmla="*/ 2137210 w 3098668"/>
                    <a:gd name="connsiteY68" fmla="*/ 147638 h 1676400"/>
                    <a:gd name="connsiteX69" fmla="*/ 2107231 w 3098668"/>
                    <a:gd name="connsiteY69" fmla="*/ 95250 h 1676400"/>
                    <a:gd name="connsiteX70" fmla="*/ 2103748 w 3098668"/>
                    <a:gd name="connsiteY70" fmla="*/ 61912 h 1676400"/>
                    <a:gd name="connsiteX71" fmla="*/ 2032497 w 3098668"/>
                    <a:gd name="connsiteY71" fmla="*/ 14288 h 1676400"/>
                    <a:gd name="connsiteX72" fmla="*/ 1919395 w 3098668"/>
                    <a:gd name="connsiteY72" fmla="*/ 0 h 1676400"/>
                    <a:gd name="connsiteX73" fmla="*/ 1862245 w 3098668"/>
                    <a:gd name="connsiteY73" fmla="*/ 14288 h 1676400"/>
                    <a:gd name="connsiteX74" fmla="*/ 1800332 w 3098668"/>
                    <a:gd name="connsiteY74" fmla="*/ 14288 h 1676400"/>
                    <a:gd name="connsiteX75" fmla="*/ 1752707 w 3098668"/>
                    <a:gd name="connsiteY75" fmla="*/ 52388 h 1676400"/>
                    <a:gd name="connsiteX76" fmla="*/ 1700320 w 3098668"/>
                    <a:gd name="connsiteY76" fmla="*/ 85725 h 1676400"/>
                    <a:gd name="connsiteX77" fmla="*/ 1705082 w 3098668"/>
                    <a:gd name="connsiteY77" fmla="*/ 133350 h 1676400"/>
                    <a:gd name="connsiteX78" fmla="*/ 1719370 w 3098668"/>
                    <a:gd name="connsiteY78" fmla="*/ 176213 h 1676400"/>
                    <a:gd name="connsiteX79" fmla="*/ 1628882 w 3098668"/>
                    <a:gd name="connsiteY79" fmla="*/ 190500 h 1676400"/>
                    <a:gd name="connsiteX80" fmla="*/ 1571732 w 3098668"/>
                    <a:gd name="connsiteY80" fmla="*/ 219075 h 1676400"/>
                    <a:gd name="connsiteX81" fmla="*/ 1505057 w 3098668"/>
                    <a:gd name="connsiteY81" fmla="*/ 223838 h 1676400"/>
                    <a:gd name="connsiteX82" fmla="*/ 1433620 w 3098668"/>
                    <a:gd name="connsiteY82" fmla="*/ 209550 h 1676400"/>
                    <a:gd name="connsiteX83" fmla="*/ 1408977 w 3098668"/>
                    <a:gd name="connsiteY83" fmla="*/ 295275 h 1676400"/>
                    <a:gd name="connsiteX84" fmla="*/ 1356620 w 3098668"/>
                    <a:gd name="connsiteY84" fmla="*/ 285750 h 1676400"/>
                    <a:gd name="connsiteX85" fmla="*/ 1313782 w 3098668"/>
                    <a:gd name="connsiteY85" fmla="*/ 261938 h 1676400"/>
                    <a:gd name="connsiteX86" fmla="*/ 1266185 w 3098668"/>
                    <a:gd name="connsiteY86" fmla="*/ 209550 h 1676400"/>
                    <a:gd name="connsiteX87" fmla="*/ 1213121 w 3098668"/>
                    <a:gd name="connsiteY87" fmla="*/ 209550 h 1676400"/>
                    <a:gd name="connsiteX88" fmla="*/ 1175750 w 3098668"/>
                    <a:gd name="connsiteY88" fmla="*/ 190500 h 1676400"/>
                    <a:gd name="connsiteX89" fmla="*/ 1123395 w 3098668"/>
                    <a:gd name="connsiteY89" fmla="*/ 128588 h 1676400"/>
                    <a:gd name="connsiteX90" fmla="*/ 1028200 w 3098668"/>
                    <a:gd name="connsiteY90" fmla="*/ 119063 h 1676400"/>
                    <a:gd name="connsiteX91" fmla="*/ 980603 w 3098668"/>
                    <a:gd name="connsiteY91" fmla="*/ 133350 h 1676400"/>
                    <a:gd name="connsiteX92" fmla="*/ 937767 w 3098668"/>
                    <a:gd name="connsiteY92" fmla="*/ 133351 h 1676400"/>
                    <a:gd name="connsiteX93" fmla="*/ 880650 w 3098668"/>
                    <a:gd name="connsiteY93" fmla="*/ 138113 h 1676400"/>
                    <a:gd name="connsiteX94" fmla="*/ 828293 w 3098668"/>
                    <a:gd name="connsiteY94" fmla="*/ 138113 h 1676400"/>
                    <a:gd name="connsiteX95" fmla="*/ 771632 w 3098668"/>
                    <a:gd name="connsiteY95" fmla="*/ 133350 h 1676400"/>
                    <a:gd name="connsiteX96" fmla="*/ 775936 w 3098668"/>
                    <a:gd name="connsiteY96" fmla="*/ 166688 h 1676400"/>
                    <a:gd name="connsiteX97" fmla="*/ 724007 w 3098668"/>
                    <a:gd name="connsiteY97" fmla="*/ 180975 h 1676400"/>
                    <a:gd name="connsiteX98" fmla="*/ 662095 w 3098668"/>
                    <a:gd name="connsiteY98" fmla="*/ 252413 h 1676400"/>
                    <a:gd name="connsiteX99" fmla="*/ 643045 w 3098668"/>
                    <a:gd name="connsiteY99" fmla="*/ 300038 h 1676400"/>
                    <a:gd name="connsiteX100" fmla="*/ 652570 w 3098668"/>
                    <a:gd name="connsiteY100" fmla="*/ 366713 h 1676400"/>
                    <a:gd name="connsiteX101" fmla="*/ 666857 w 3098668"/>
                    <a:gd name="connsiteY101" fmla="*/ 414338 h 1676400"/>
                    <a:gd name="connsiteX102" fmla="*/ 685907 w 3098668"/>
                    <a:gd name="connsiteY102" fmla="*/ 466725 h 1676400"/>
                    <a:gd name="connsiteX103" fmla="*/ 681145 w 3098668"/>
                    <a:gd name="connsiteY103" fmla="*/ 514350 h 1676400"/>
                    <a:gd name="connsiteX104" fmla="*/ 643045 w 3098668"/>
                    <a:gd name="connsiteY104" fmla="*/ 542925 h 1676400"/>
                    <a:gd name="connsiteX105" fmla="*/ 643045 w 3098668"/>
                    <a:gd name="connsiteY105" fmla="*/ 542925 h 1676400"/>
                    <a:gd name="connsiteX106" fmla="*/ 633520 w 3098668"/>
                    <a:gd name="connsiteY106" fmla="*/ 471488 h 1676400"/>
                    <a:gd name="connsiteX107" fmla="*/ 600182 w 3098668"/>
                    <a:gd name="connsiteY107" fmla="*/ 428625 h 1676400"/>
                    <a:gd name="connsiteX108" fmla="*/ 543032 w 3098668"/>
                    <a:gd name="connsiteY108" fmla="*/ 385763 h 1676400"/>
                    <a:gd name="connsiteX109" fmla="*/ 466832 w 3098668"/>
                    <a:gd name="connsiteY109" fmla="*/ 342900 h 1676400"/>
                    <a:gd name="connsiteX110" fmla="*/ 409682 w 3098668"/>
                    <a:gd name="connsiteY110" fmla="*/ 309563 h 1676400"/>
                    <a:gd name="connsiteX111" fmla="*/ 356941 w 3098668"/>
                    <a:gd name="connsiteY111" fmla="*/ 328613 h 1676400"/>
                    <a:gd name="connsiteX112" fmla="*/ 347421 w 3098668"/>
                    <a:gd name="connsiteY112" fmla="*/ 309563 h 1676400"/>
                    <a:gd name="connsiteX113" fmla="*/ 295066 w 3098668"/>
                    <a:gd name="connsiteY113" fmla="*/ 300038 h 1676400"/>
                    <a:gd name="connsiteX114" fmla="*/ 271267 w 3098668"/>
                    <a:gd name="connsiteY114" fmla="*/ 333375 h 1676400"/>
                    <a:gd name="connsiteX115" fmla="*/ 223670 w 3098668"/>
                    <a:gd name="connsiteY115" fmla="*/ 347663 h 1676400"/>
                    <a:gd name="connsiteX116" fmla="*/ 171313 w 3098668"/>
                    <a:gd name="connsiteY116" fmla="*/ 347663 h 1676400"/>
                    <a:gd name="connsiteX117" fmla="*/ 104713 w 3098668"/>
                    <a:gd name="connsiteY117" fmla="*/ 311150 h 1676400"/>
                    <a:gd name="connsiteX118" fmla="*/ 71360 w 3098668"/>
                    <a:gd name="connsiteY118" fmla="*/ 295276 h 1676400"/>
                    <a:gd name="connsiteX119" fmla="*/ 9632 w 3098668"/>
                    <a:gd name="connsiteY119" fmla="*/ 200025 h 1676400"/>
                    <a:gd name="connsiteX0" fmla="*/ 9632 w 2494079"/>
                    <a:gd name="connsiteY0" fmla="*/ 200025 h 1676400"/>
                    <a:gd name="connsiteX1" fmla="*/ 0 w 2494079"/>
                    <a:gd name="connsiteY1" fmla="*/ 1100137 h 1676400"/>
                    <a:gd name="connsiteX2" fmla="*/ 23762 w 2494079"/>
                    <a:gd name="connsiteY2" fmla="*/ 1214437 h 1676400"/>
                    <a:gd name="connsiteX3" fmla="*/ 104584 w 2494079"/>
                    <a:gd name="connsiteY3" fmla="*/ 1381125 h 1676400"/>
                    <a:gd name="connsiteX4" fmla="*/ 99953 w 2494079"/>
                    <a:gd name="connsiteY4" fmla="*/ 1411288 h 1676400"/>
                    <a:gd name="connsiteX5" fmla="*/ 156861 w 2494079"/>
                    <a:gd name="connsiteY5" fmla="*/ 1490663 h 1676400"/>
                    <a:gd name="connsiteX6" fmla="*/ 133154 w 2494079"/>
                    <a:gd name="connsiteY6" fmla="*/ 1485900 h 1676400"/>
                    <a:gd name="connsiteX7" fmla="*/ 137994 w 2494079"/>
                    <a:gd name="connsiteY7" fmla="*/ 1581150 h 1676400"/>
                    <a:gd name="connsiteX8" fmla="*/ 147316 w 2494079"/>
                    <a:gd name="connsiteY8" fmla="*/ 1654176 h 1676400"/>
                    <a:gd name="connsiteX9" fmla="*/ 194881 w 2494079"/>
                    <a:gd name="connsiteY9" fmla="*/ 1676400 h 1676400"/>
                    <a:gd name="connsiteX10" fmla="*/ 309098 w 2494079"/>
                    <a:gd name="connsiteY10" fmla="*/ 1662113 h 1676400"/>
                    <a:gd name="connsiteX11" fmla="*/ 404294 w 2494079"/>
                    <a:gd name="connsiteY11" fmla="*/ 1647826 h 1676400"/>
                    <a:gd name="connsiteX12" fmla="*/ 489551 w 2494079"/>
                    <a:gd name="connsiteY12" fmla="*/ 1581150 h 1676400"/>
                    <a:gd name="connsiteX13" fmla="*/ 437595 w 2494079"/>
                    <a:gd name="connsiteY13" fmla="*/ 1543050 h 1676400"/>
                    <a:gd name="connsiteX14" fmla="*/ 433096 w 2494079"/>
                    <a:gd name="connsiteY14" fmla="*/ 1495425 h 1676400"/>
                    <a:gd name="connsiteX15" fmla="*/ 452135 w 2494079"/>
                    <a:gd name="connsiteY15" fmla="*/ 1495425 h 1676400"/>
                    <a:gd name="connsiteX16" fmla="*/ 452134 w 2494079"/>
                    <a:gd name="connsiteY16" fmla="*/ 1481138 h 1676400"/>
                    <a:gd name="connsiteX17" fmla="*/ 447376 w 2494079"/>
                    <a:gd name="connsiteY17" fmla="*/ 1438275 h 1676400"/>
                    <a:gd name="connsiteX18" fmla="*/ 466450 w 2494079"/>
                    <a:gd name="connsiteY18" fmla="*/ 1411288 h 1676400"/>
                    <a:gd name="connsiteX19" fmla="*/ 475969 w 2494079"/>
                    <a:gd name="connsiteY19" fmla="*/ 1382713 h 1676400"/>
                    <a:gd name="connsiteX20" fmla="*/ 485453 w 2494079"/>
                    <a:gd name="connsiteY20" fmla="*/ 1338263 h 1676400"/>
                    <a:gd name="connsiteX21" fmla="*/ 447411 w 2494079"/>
                    <a:gd name="connsiteY21" fmla="*/ 1339850 h 1676400"/>
                    <a:gd name="connsiteX22" fmla="*/ 471174 w 2494079"/>
                    <a:gd name="connsiteY22" fmla="*/ 1338263 h 1676400"/>
                    <a:gd name="connsiteX23" fmla="*/ 475933 w 2494079"/>
                    <a:gd name="connsiteY23" fmla="*/ 1290637 h 1676400"/>
                    <a:gd name="connsiteX24" fmla="*/ 466414 w 2494079"/>
                    <a:gd name="connsiteY24" fmla="*/ 1257300 h 1676400"/>
                    <a:gd name="connsiteX25" fmla="*/ 490213 w 2494079"/>
                    <a:gd name="connsiteY25" fmla="*/ 1214438 h 1676400"/>
                    <a:gd name="connsiteX26" fmla="*/ 494698 w 2494079"/>
                    <a:gd name="connsiteY26" fmla="*/ 1171576 h 1676400"/>
                    <a:gd name="connsiteX27" fmla="*/ 494692 w 2494079"/>
                    <a:gd name="connsiteY27" fmla="*/ 1104900 h 1676400"/>
                    <a:gd name="connsiteX28" fmla="*/ 556990 w 2494079"/>
                    <a:gd name="connsiteY28" fmla="*/ 938212 h 1676400"/>
                    <a:gd name="connsiteX29" fmla="*/ 528433 w 2494079"/>
                    <a:gd name="connsiteY29" fmla="*/ 890588 h 1676400"/>
                    <a:gd name="connsiteX30" fmla="*/ 537953 w 2494079"/>
                    <a:gd name="connsiteY30" fmla="*/ 842963 h 1676400"/>
                    <a:gd name="connsiteX31" fmla="*/ 547471 w 2494079"/>
                    <a:gd name="connsiteY31" fmla="*/ 757238 h 1676400"/>
                    <a:gd name="connsiteX32" fmla="*/ 628757 w 2494079"/>
                    <a:gd name="connsiteY32" fmla="*/ 647700 h 1676400"/>
                    <a:gd name="connsiteX33" fmla="*/ 743057 w 2494079"/>
                    <a:gd name="connsiteY33" fmla="*/ 661988 h 1676400"/>
                    <a:gd name="connsiteX34" fmla="*/ 771034 w 2494079"/>
                    <a:gd name="connsiteY34" fmla="*/ 666750 h 1676400"/>
                    <a:gd name="connsiteX35" fmla="*/ 804353 w 2494079"/>
                    <a:gd name="connsiteY35" fmla="*/ 685800 h 1676400"/>
                    <a:gd name="connsiteX36" fmla="*/ 823391 w 2494079"/>
                    <a:gd name="connsiteY36" fmla="*/ 723900 h 1676400"/>
                    <a:gd name="connsiteX37" fmla="*/ 932865 w 2494079"/>
                    <a:gd name="connsiteY37" fmla="*/ 828675 h 1676400"/>
                    <a:gd name="connsiteX38" fmla="*/ 962132 w 2494079"/>
                    <a:gd name="connsiteY38" fmla="*/ 828675 h 1676400"/>
                    <a:gd name="connsiteX39" fmla="*/ 1000232 w 2494079"/>
                    <a:gd name="connsiteY39" fmla="*/ 781050 h 1676400"/>
                    <a:gd name="connsiteX40" fmla="*/ 1043095 w 2494079"/>
                    <a:gd name="connsiteY40" fmla="*/ 733425 h 1676400"/>
                    <a:gd name="connsiteX41" fmla="*/ 1047857 w 2494079"/>
                    <a:gd name="connsiteY41" fmla="*/ 714375 h 1676400"/>
                    <a:gd name="connsiteX42" fmla="*/ 1095482 w 2494079"/>
                    <a:gd name="connsiteY42" fmla="*/ 661988 h 1676400"/>
                    <a:gd name="connsiteX43" fmla="*/ 1109770 w 2494079"/>
                    <a:gd name="connsiteY43" fmla="*/ 633413 h 1676400"/>
                    <a:gd name="connsiteX44" fmla="*/ 1124057 w 2494079"/>
                    <a:gd name="connsiteY44" fmla="*/ 600075 h 1676400"/>
                    <a:gd name="connsiteX45" fmla="*/ 1119295 w 2494079"/>
                    <a:gd name="connsiteY45" fmla="*/ 538163 h 1676400"/>
                    <a:gd name="connsiteX46" fmla="*/ 1176445 w 2494079"/>
                    <a:gd name="connsiteY46" fmla="*/ 481013 h 1676400"/>
                    <a:gd name="connsiteX47" fmla="*/ 1233595 w 2494079"/>
                    <a:gd name="connsiteY47" fmla="*/ 476250 h 1676400"/>
                    <a:gd name="connsiteX48" fmla="*/ 1290745 w 2494079"/>
                    <a:gd name="connsiteY48" fmla="*/ 500063 h 1676400"/>
                    <a:gd name="connsiteX49" fmla="*/ 1343132 w 2494079"/>
                    <a:gd name="connsiteY49" fmla="*/ 528638 h 1676400"/>
                    <a:gd name="connsiteX50" fmla="*/ 1452670 w 2494079"/>
                    <a:gd name="connsiteY50" fmla="*/ 585788 h 1676400"/>
                    <a:gd name="connsiteX51" fmla="*/ 1481245 w 2494079"/>
                    <a:gd name="connsiteY51" fmla="*/ 628650 h 1676400"/>
                    <a:gd name="connsiteX52" fmla="*/ 1490770 w 2494079"/>
                    <a:gd name="connsiteY52" fmla="*/ 652463 h 1676400"/>
                    <a:gd name="connsiteX53" fmla="*/ 1513546 w 2494079"/>
                    <a:gd name="connsiteY53" fmla="*/ 638176 h 1676400"/>
                    <a:gd name="connsiteX54" fmla="*/ 1618261 w 2494079"/>
                    <a:gd name="connsiteY54" fmla="*/ 738188 h 1676400"/>
                    <a:gd name="connsiteX55" fmla="*/ 1738420 w 2494079"/>
                    <a:gd name="connsiteY55" fmla="*/ 666750 h 1676400"/>
                    <a:gd name="connsiteX56" fmla="*/ 1919395 w 2494079"/>
                    <a:gd name="connsiteY56" fmla="*/ 642938 h 1676400"/>
                    <a:gd name="connsiteX57" fmla="*/ 2189423 w 2494079"/>
                    <a:gd name="connsiteY57" fmla="*/ 781050 h 1676400"/>
                    <a:gd name="connsiteX58" fmla="*/ 2298896 w 2494079"/>
                    <a:gd name="connsiteY58" fmla="*/ 781050 h 1676400"/>
                    <a:gd name="connsiteX59" fmla="*/ 2433745 w 2494079"/>
                    <a:gd name="connsiteY59" fmla="*/ 857250 h 1676400"/>
                    <a:gd name="connsiteX60" fmla="*/ 2494079 w 2494079"/>
                    <a:gd name="connsiteY60" fmla="*/ 982662 h 1676400"/>
                    <a:gd name="connsiteX61" fmla="*/ 2319445 w 2494079"/>
                    <a:gd name="connsiteY61" fmla="*/ 781050 h 1676400"/>
                    <a:gd name="connsiteX62" fmla="*/ 2265579 w 2494079"/>
                    <a:gd name="connsiteY62" fmla="*/ 590551 h 1676400"/>
                    <a:gd name="connsiteX63" fmla="*/ 2279857 w 2494079"/>
                    <a:gd name="connsiteY63" fmla="*/ 604838 h 1676400"/>
                    <a:gd name="connsiteX64" fmla="*/ 2241779 w 2494079"/>
                    <a:gd name="connsiteY64" fmla="*/ 561975 h 1676400"/>
                    <a:gd name="connsiteX65" fmla="*/ 2243245 w 2494079"/>
                    <a:gd name="connsiteY65" fmla="*/ 476250 h 1676400"/>
                    <a:gd name="connsiteX66" fmla="*/ 2189567 w 2494079"/>
                    <a:gd name="connsiteY66" fmla="*/ 276225 h 1676400"/>
                    <a:gd name="connsiteX67" fmla="*/ 2137210 w 2494079"/>
                    <a:gd name="connsiteY67" fmla="*/ 147638 h 1676400"/>
                    <a:gd name="connsiteX68" fmla="*/ 2107231 w 2494079"/>
                    <a:gd name="connsiteY68" fmla="*/ 95250 h 1676400"/>
                    <a:gd name="connsiteX69" fmla="*/ 2103748 w 2494079"/>
                    <a:gd name="connsiteY69" fmla="*/ 61912 h 1676400"/>
                    <a:gd name="connsiteX70" fmla="*/ 2032497 w 2494079"/>
                    <a:gd name="connsiteY70" fmla="*/ 14288 h 1676400"/>
                    <a:gd name="connsiteX71" fmla="*/ 1919395 w 2494079"/>
                    <a:gd name="connsiteY71" fmla="*/ 0 h 1676400"/>
                    <a:gd name="connsiteX72" fmla="*/ 1862245 w 2494079"/>
                    <a:gd name="connsiteY72" fmla="*/ 14288 h 1676400"/>
                    <a:gd name="connsiteX73" fmla="*/ 1800332 w 2494079"/>
                    <a:gd name="connsiteY73" fmla="*/ 14288 h 1676400"/>
                    <a:gd name="connsiteX74" fmla="*/ 1752707 w 2494079"/>
                    <a:gd name="connsiteY74" fmla="*/ 52388 h 1676400"/>
                    <a:gd name="connsiteX75" fmla="*/ 1700320 w 2494079"/>
                    <a:gd name="connsiteY75" fmla="*/ 85725 h 1676400"/>
                    <a:gd name="connsiteX76" fmla="*/ 1705082 w 2494079"/>
                    <a:gd name="connsiteY76" fmla="*/ 133350 h 1676400"/>
                    <a:gd name="connsiteX77" fmla="*/ 1719370 w 2494079"/>
                    <a:gd name="connsiteY77" fmla="*/ 176213 h 1676400"/>
                    <a:gd name="connsiteX78" fmla="*/ 1628882 w 2494079"/>
                    <a:gd name="connsiteY78" fmla="*/ 190500 h 1676400"/>
                    <a:gd name="connsiteX79" fmla="*/ 1571732 w 2494079"/>
                    <a:gd name="connsiteY79" fmla="*/ 219075 h 1676400"/>
                    <a:gd name="connsiteX80" fmla="*/ 1505057 w 2494079"/>
                    <a:gd name="connsiteY80" fmla="*/ 223838 h 1676400"/>
                    <a:gd name="connsiteX81" fmla="*/ 1433620 w 2494079"/>
                    <a:gd name="connsiteY81" fmla="*/ 209550 h 1676400"/>
                    <a:gd name="connsiteX82" fmla="*/ 1408977 w 2494079"/>
                    <a:gd name="connsiteY82" fmla="*/ 295275 h 1676400"/>
                    <a:gd name="connsiteX83" fmla="*/ 1356620 w 2494079"/>
                    <a:gd name="connsiteY83" fmla="*/ 285750 h 1676400"/>
                    <a:gd name="connsiteX84" fmla="*/ 1313782 w 2494079"/>
                    <a:gd name="connsiteY84" fmla="*/ 261938 h 1676400"/>
                    <a:gd name="connsiteX85" fmla="*/ 1266185 w 2494079"/>
                    <a:gd name="connsiteY85" fmla="*/ 209550 h 1676400"/>
                    <a:gd name="connsiteX86" fmla="*/ 1213121 w 2494079"/>
                    <a:gd name="connsiteY86" fmla="*/ 209550 h 1676400"/>
                    <a:gd name="connsiteX87" fmla="*/ 1175750 w 2494079"/>
                    <a:gd name="connsiteY87" fmla="*/ 190500 h 1676400"/>
                    <a:gd name="connsiteX88" fmla="*/ 1123395 w 2494079"/>
                    <a:gd name="connsiteY88" fmla="*/ 128588 h 1676400"/>
                    <a:gd name="connsiteX89" fmla="*/ 1028200 w 2494079"/>
                    <a:gd name="connsiteY89" fmla="*/ 119063 h 1676400"/>
                    <a:gd name="connsiteX90" fmla="*/ 980603 w 2494079"/>
                    <a:gd name="connsiteY90" fmla="*/ 133350 h 1676400"/>
                    <a:gd name="connsiteX91" fmla="*/ 937767 w 2494079"/>
                    <a:gd name="connsiteY91" fmla="*/ 133351 h 1676400"/>
                    <a:gd name="connsiteX92" fmla="*/ 880650 w 2494079"/>
                    <a:gd name="connsiteY92" fmla="*/ 138113 h 1676400"/>
                    <a:gd name="connsiteX93" fmla="*/ 828293 w 2494079"/>
                    <a:gd name="connsiteY93" fmla="*/ 138113 h 1676400"/>
                    <a:gd name="connsiteX94" fmla="*/ 771632 w 2494079"/>
                    <a:gd name="connsiteY94" fmla="*/ 133350 h 1676400"/>
                    <a:gd name="connsiteX95" fmla="*/ 775936 w 2494079"/>
                    <a:gd name="connsiteY95" fmla="*/ 166688 h 1676400"/>
                    <a:gd name="connsiteX96" fmla="*/ 724007 w 2494079"/>
                    <a:gd name="connsiteY96" fmla="*/ 180975 h 1676400"/>
                    <a:gd name="connsiteX97" fmla="*/ 662095 w 2494079"/>
                    <a:gd name="connsiteY97" fmla="*/ 252413 h 1676400"/>
                    <a:gd name="connsiteX98" fmla="*/ 643045 w 2494079"/>
                    <a:gd name="connsiteY98" fmla="*/ 300038 h 1676400"/>
                    <a:gd name="connsiteX99" fmla="*/ 652570 w 2494079"/>
                    <a:gd name="connsiteY99" fmla="*/ 366713 h 1676400"/>
                    <a:gd name="connsiteX100" fmla="*/ 666857 w 2494079"/>
                    <a:gd name="connsiteY100" fmla="*/ 414338 h 1676400"/>
                    <a:gd name="connsiteX101" fmla="*/ 685907 w 2494079"/>
                    <a:gd name="connsiteY101" fmla="*/ 466725 h 1676400"/>
                    <a:gd name="connsiteX102" fmla="*/ 681145 w 2494079"/>
                    <a:gd name="connsiteY102" fmla="*/ 514350 h 1676400"/>
                    <a:gd name="connsiteX103" fmla="*/ 643045 w 2494079"/>
                    <a:gd name="connsiteY103" fmla="*/ 542925 h 1676400"/>
                    <a:gd name="connsiteX104" fmla="*/ 643045 w 2494079"/>
                    <a:gd name="connsiteY104" fmla="*/ 542925 h 1676400"/>
                    <a:gd name="connsiteX105" fmla="*/ 633520 w 2494079"/>
                    <a:gd name="connsiteY105" fmla="*/ 471488 h 1676400"/>
                    <a:gd name="connsiteX106" fmla="*/ 600182 w 2494079"/>
                    <a:gd name="connsiteY106" fmla="*/ 428625 h 1676400"/>
                    <a:gd name="connsiteX107" fmla="*/ 543032 w 2494079"/>
                    <a:gd name="connsiteY107" fmla="*/ 385763 h 1676400"/>
                    <a:gd name="connsiteX108" fmla="*/ 466832 w 2494079"/>
                    <a:gd name="connsiteY108" fmla="*/ 342900 h 1676400"/>
                    <a:gd name="connsiteX109" fmla="*/ 409682 w 2494079"/>
                    <a:gd name="connsiteY109" fmla="*/ 309563 h 1676400"/>
                    <a:gd name="connsiteX110" fmla="*/ 356941 w 2494079"/>
                    <a:gd name="connsiteY110" fmla="*/ 328613 h 1676400"/>
                    <a:gd name="connsiteX111" fmla="*/ 347421 w 2494079"/>
                    <a:gd name="connsiteY111" fmla="*/ 309563 h 1676400"/>
                    <a:gd name="connsiteX112" fmla="*/ 295066 w 2494079"/>
                    <a:gd name="connsiteY112" fmla="*/ 300038 h 1676400"/>
                    <a:gd name="connsiteX113" fmla="*/ 271267 w 2494079"/>
                    <a:gd name="connsiteY113" fmla="*/ 333375 h 1676400"/>
                    <a:gd name="connsiteX114" fmla="*/ 223670 w 2494079"/>
                    <a:gd name="connsiteY114" fmla="*/ 347663 h 1676400"/>
                    <a:gd name="connsiteX115" fmla="*/ 171313 w 2494079"/>
                    <a:gd name="connsiteY115" fmla="*/ 347663 h 1676400"/>
                    <a:gd name="connsiteX116" fmla="*/ 104713 w 2494079"/>
                    <a:gd name="connsiteY116" fmla="*/ 311150 h 1676400"/>
                    <a:gd name="connsiteX117" fmla="*/ 71360 w 2494079"/>
                    <a:gd name="connsiteY117" fmla="*/ 295276 h 1676400"/>
                    <a:gd name="connsiteX118" fmla="*/ 9632 w 2494079"/>
                    <a:gd name="connsiteY118" fmla="*/ 200025 h 1676400"/>
                    <a:gd name="connsiteX0" fmla="*/ 9632 w 2433745"/>
                    <a:gd name="connsiteY0" fmla="*/ 200025 h 1676400"/>
                    <a:gd name="connsiteX1" fmla="*/ 0 w 2433745"/>
                    <a:gd name="connsiteY1" fmla="*/ 1100137 h 1676400"/>
                    <a:gd name="connsiteX2" fmla="*/ 23762 w 2433745"/>
                    <a:gd name="connsiteY2" fmla="*/ 1214437 h 1676400"/>
                    <a:gd name="connsiteX3" fmla="*/ 104584 w 2433745"/>
                    <a:gd name="connsiteY3" fmla="*/ 1381125 h 1676400"/>
                    <a:gd name="connsiteX4" fmla="*/ 99953 w 2433745"/>
                    <a:gd name="connsiteY4" fmla="*/ 1411288 h 1676400"/>
                    <a:gd name="connsiteX5" fmla="*/ 156861 w 2433745"/>
                    <a:gd name="connsiteY5" fmla="*/ 1490663 h 1676400"/>
                    <a:gd name="connsiteX6" fmla="*/ 133154 w 2433745"/>
                    <a:gd name="connsiteY6" fmla="*/ 1485900 h 1676400"/>
                    <a:gd name="connsiteX7" fmla="*/ 137994 w 2433745"/>
                    <a:gd name="connsiteY7" fmla="*/ 1581150 h 1676400"/>
                    <a:gd name="connsiteX8" fmla="*/ 147316 w 2433745"/>
                    <a:gd name="connsiteY8" fmla="*/ 1654176 h 1676400"/>
                    <a:gd name="connsiteX9" fmla="*/ 194881 w 2433745"/>
                    <a:gd name="connsiteY9" fmla="*/ 1676400 h 1676400"/>
                    <a:gd name="connsiteX10" fmla="*/ 309098 w 2433745"/>
                    <a:gd name="connsiteY10" fmla="*/ 1662113 h 1676400"/>
                    <a:gd name="connsiteX11" fmla="*/ 404294 w 2433745"/>
                    <a:gd name="connsiteY11" fmla="*/ 1647826 h 1676400"/>
                    <a:gd name="connsiteX12" fmla="*/ 489551 w 2433745"/>
                    <a:gd name="connsiteY12" fmla="*/ 1581150 h 1676400"/>
                    <a:gd name="connsiteX13" fmla="*/ 437595 w 2433745"/>
                    <a:gd name="connsiteY13" fmla="*/ 1543050 h 1676400"/>
                    <a:gd name="connsiteX14" fmla="*/ 433096 w 2433745"/>
                    <a:gd name="connsiteY14" fmla="*/ 1495425 h 1676400"/>
                    <a:gd name="connsiteX15" fmla="*/ 452135 w 2433745"/>
                    <a:gd name="connsiteY15" fmla="*/ 1495425 h 1676400"/>
                    <a:gd name="connsiteX16" fmla="*/ 452134 w 2433745"/>
                    <a:gd name="connsiteY16" fmla="*/ 1481138 h 1676400"/>
                    <a:gd name="connsiteX17" fmla="*/ 447376 w 2433745"/>
                    <a:gd name="connsiteY17" fmla="*/ 1438275 h 1676400"/>
                    <a:gd name="connsiteX18" fmla="*/ 466450 w 2433745"/>
                    <a:gd name="connsiteY18" fmla="*/ 1411288 h 1676400"/>
                    <a:gd name="connsiteX19" fmla="*/ 475969 w 2433745"/>
                    <a:gd name="connsiteY19" fmla="*/ 1382713 h 1676400"/>
                    <a:gd name="connsiteX20" fmla="*/ 485453 w 2433745"/>
                    <a:gd name="connsiteY20" fmla="*/ 1338263 h 1676400"/>
                    <a:gd name="connsiteX21" fmla="*/ 447411 w 2433745"/>
                    <a:gd name="connsiteY21" fmla="*/ 1339850 h 1676400"/>
                    <a:gd name="connsiteX22" fmla="*/ 471174 w 2433745"/>
                    <a:gd name="connsiteY22" fmla="*/ 1338263 h 1676400"/>
                    <a:gd name="connsiteX23" fmla="*/ 475933 w 2433745"/>
                    <a:gd name="connsiteY23" fmla="*/ 1290637 h 1676400"/>
                    <a:gd name="connsiteX24" fmla="*/ 466414 w 2433745"/>
                    <a:gd name="connsiteY24" fmla="*/ 1257300 h 1676400"/>
                    <a:gd name="connsiteX25" fmla="*/ 490213 w 2433745"/>
                    <a:gd name="connsiteY25" fmla="*/ 1214438 h 1676400"/>
                    <a:gd name="connsiteX26" fmla="*/ 494698 w 2433745"/>
                    <a:gd name="connsiteY26" fmla="*/ 1171576 h 1676400"/>
                    <a:gd name="connsiteX27" fmla="*/ 494692 w 2433745"/>
                    <a:gd name="connsiteY27" fmla="*/ 1104900 h 1676400"/>
                    <a:gd name="connsiteX28" fmla="*/ 556990 w 2433745"/>
                    <a:gd name="connsiteY28" fmla="*/ 938212 h 1676400"/>
                    <a:gd name="connsiteX29" fmla="*/ 528433 w 2433745"/>
                    <a:gd name="connsiteY29" fmla="*/ 890588 h 1676400"/>
                    <a:gd name="connsiteX30" fmla="*/ 537953 w 2433745"/>
                    <a:gd name="connsiteY30" fmla="*/ 842963 h 1676400"/>
                    <a:gd name="connsiteX31" fmla="*/ 547471 w 2433745"/>
                    <a:gd name="connsiteY31" fmla="*/ 757238 h 1676400"/>
                    <a:gd name="connsiteX32" fmla="*/ 628757 w 2433745"/>
                    <a:gd name="connsiteY32" fmla="*/ 647700 h 1676400"/>
                    <a:gd name="connsiteX33" fmla="*/ 743057 w 2433745"/>
                    <a:gd name="connsiteY33" fmla="*/ 661988 h 1676400"/>
                    <a:gd name="connsiteX34" fmla="*/ 771034 w 2433745"/>
                    <a:gd name="connsiteY34" fmla="*/ 666750 h 1676400"/>
                    <a:gd name="connsiteX35" fmla="*/ 804353 w 2433745"/>
                    <a:gd name="connsiteY35" fmla="*/ 685800 h 1676400"/>
                    <a:gd name="connsiteX36" fmla="*/ 823391 w 2433745"/>
                    <a:gd name="connsiteY36" fmla="*/ 723900 h 1676400"/>
                    <a:gd name="connsiteX37" fmla="*/ 932865 w 2433745"/>
                    <a:gd name="connsiteY37" fmla="*/ 828675 h 1676400"/>
                    <a:gd name="connsiteX38" fmla="*/ 962132 w 2433745"/>
                    <a:gd name="connsiteY38" fmla="*/ 828675 h 1676400"/>
                    <a:gd name="connsiteX39" fmla="*/ 1000232 w 2433745"/>
                    <a:gd name="connsiteY39" fmla="*/ 781050 h 1676400"/>
                    <a:gd name="connsiteX40" fmla="*/ 1043095 w 2433745"/>
                    <a:gd name="connsiteY40" fmla="*/ 733425 h 1676400"/>
                    <a:gd name="connsiteX41" fmla="*/ 1047857 w 2433745"/>
                    <a:gd name="connsiteY41" fmla="*/ 714375 h 1676400"/>
                    <a:gd name="connsiteX42" fmla="*/ 1095482 w 2433745"/>
                    <a:gd name="connsiteY42" fmla="*/ 661988 h 1676400"/>
                    <a:gd name="connsiteX43" fmla="*/ 1109770 w 2433745"/>
                    <a:gd name="connsiteY43" fmla="*/ 633413 h 1676400"/>
                    <a:gd name="connsiteX44" fmla="*/ 1124057 w 2433745"/>
                    <a:gd name="connsiteY44" fmla="*/ 600075 h 1676400"/>
                    <a:gd name="connsiteX45" fmla="*/ 1119295 w 2433745"/>
                    <a:gd name="connsiteY45" fmla="*/ 538163 h 1676400"/>
                    <a:gd name="connsiteX46" fmla="*/ 1176445 w 2433745"/>
                    <a:gd name="connsiteY46" fmla="*/ 481013 h 1676400"/>
                    <a:gd name="connsiteX47" fmla="*/ 1233595 w 2433745"/>
                    <a:gd name="connsiteY47" fmla="*/ 476250 h 1676400"/>
                    <a:gd name="connsiteX48" fmla="*/ 1290745 w 2433745"/>
                    <a:gd name="connsiteY48" fmla="*/ 500063 h 1676400"/>
                    <a:gd name="connsiteX49" fmla="*/ 1343132 w 2433745"/>
                    <a:gd name="connsiteY49" fmla="*/ 528638 h 1676400"/>
                    <a:gd name="connsiteX50" fmla="*/ 1452670 w 2433745"/>
                    <a:gd name="connsiteY50" fmla="*/ 585788 h 1676400"/>
                    <a:gd name="connsiteX51" fmla="*/ 1481245 w 2433745"/>
                    <a:gd name="connsiteY51" fmla="*/ 628650 h 1676400"/>
                    <a:gd name="connsiteX52" fmla="*/ 1490770 w 2433745"/>
                    <a:gd name="connsiteY52" fmla="*/ 652463 h 1676400"/>
                    <a:gd name="connsiteX53" fmla="*/ 1513546 w 2433745"/>
                    <a:gd name="connsiteY53" fmla="*/ 638176 h 1676400"/>
                    <a:gd name="connsiteX54" fmla="*/ 1618261 w 2433745"/>
                    <a:gd name="connsiteY54" fmla="*/ 738188 h 1676400"/>
                    <a:gd name="connsiteX55" fmla="*/ 1738420 w 2433745"/>
                    <a:gd name="connsiteY55" fmla="*/ 666750 h 1676400"/>
                    <a:gd name="connsiteX56" fmla="*/ 1919395 w 2433745"/>
                    <a:gd name="connsiteY56" fmla="*/ 642938 h 1676400"/>
                    <a:gd name="connsiteX57" fmla="*/ 2189423 w 2433745"/>
                    <a:gd name="connsiteY57" fmla="*/ 781050 h 1676400"/>
                    <a:gd name="connsiteX58" fmla="*/ 2298896 w 2433745"/>
                    <a:gd name="connsiteY58" fmla="*/ 781050 h 1676400"/>
                    <a:gd name="connsiteX59" fmla="*/ 2433745 w 2433745"/>
                    <a:gd name="connsiteY59" fmla="*/ 857250 h 1676400"/>
                    <a:gd name="connsiteX60" fmla="*/ 2319445 w 2433745"/>
                    <a:gd name="connsiteY60" fmla="*/ 781050 h 1676400"/>
                    <a:gd name="connsiteX61" fmla="*/ 2265579 w 2433745"/>
                    <a:gd name="connsiteY61" fmla="*/ 590551 h 1676400"/>
                    <a:gd name="connsiteX62" fmla="*/ 2279857 w 2433745"/>
                    <a:gd name="connsiteY62" fmla="*/ 604838 h 1676400"/>
                    <a:gd name="connsiteX63" fmla="*/ 2241779 w 2433745"/>
                    <a:gd name="connsiteY63" fmla="*/ 561975 h 1676400"/>
                    <a:gd name="connsiteX64" fmla="*/ 2243245 w 2433745"/>
                    <a:gd name="connsiteY64" fmla="*/ 476250 h 1676400"/>
                    <a:gd name="connsiteX65" fmla="*/ 2189567 w 2433745"/>
                    <a:gd name="connsiteY65" fmla="*/ 276225 h 1676400"/>
                    <a:gd name="connsiteX66" fmla="*/ 2137210 w 2433745"/>
                    <a:gd name="connsiteY66" fmla="*/ 147638 h 1676400"/>
                    <a:gd name="connsiteX67" fmla="*/ 2107231 w 2433745"/>
                    <a:gd name="connsiteY67" fmla="*/ 95250 h 1676400"/>
                    <a:gd name="connsiteX68" fmla="*/ 2103748 w 2433745"/>
                    <a:gd name="connsiteY68" fmla="*/ 61912 h 1676400"/>
                    <a:gd name="connsiteX69" fmla="*/ 2032497 w 2433745"/>
                    <a:gd name="connsiteY69" fmla="*/ 14288 h 1676400"/>
                    <a:gd name="connsiteX70" fmla="*/ 1919395 w 2433745"/>
                    <a:gd name="connsiteY70" fmla="*/ 0 h 1676400"/>
                    <a:gd name="connsiteX71" fmla="*/ 1862245 w 2433745"/>
                    <a:gd name="connsiteY71" fmla="*/ 14288 h 1676400"/>
                    <a:gd name="connsiteX72" fmla="*/ 1800332 w 2433745"/>
                    <a:gd name="connsiteY72" fmla="*/ 14288 h 1676400"/>
                    <a:gd name="connsiteX73" fmla="*/ 1752707 w 2433745"/>
                    <a:gd name="connsiteY73" fmla="*/ 52388 h 1676400"/>
                    <a:gd name="connsiteX74" fmla="*/ 1700320 w 2433745"/>
                    <a:gd name="connsiteY74" fmla="*/ 85725 h 1676400"/>
                    <a:gd name="connsiteX75" fmla="*/ 1705082 w 2433745"/>
                    <a:gd name="connsiteY75" fmla="*/ 133350 h 1676400"/>
                    <a:gd name="connsiteX76" fmla="*/ 1719370 w 2433745"/>
                    <a:gd name="connsiteY76" fmla="*/ 176213 h 1676400"/>
                    <a:gd name="connsiteX77" fmla="*/ 1628882 w 2433745"/>
                    <a:gd name="connsiteY77" fmla="*/ 190500 h 1676400"/>
                    <a:gd name="connsiteX78" fmla="*/ 1571732 w 2433745"/>
                    <a:gd name="connsiteY78" fmla="*/ 219075 h 1676400"/>
                    <a:gd name="connsiteX79" fmla="*/ 1505057 w 2433745"/>
                    <a:gd name="connsiteY79" fmla="*/ 223838 h 1676400"/>
                    <a:gd name="connsiteX80" fmla="*/ 1433620 w 2433745"/>
                    <a:gd name="connsiteY80" fmla="*/ 209550 h 1676400"/>
                    <a:gd name="connsiteX81" fmla="*/ 1408977 w 2433745"/>
                    <a:gd name="connsiteY81" fmla="*/ 295275 h 1676400"/>
                    <a:gd name="connsiteX82" fmla="*/ 1356620 w 2433745"/>
                    <a:gd name="connsiteY82" fmla="*/ 285750 h 1676400"/>
                    <a:gd name="connsiteX83" fmla="*/ 1313782 w 2433745"/>
                    <a:gd name="connsiteY83" fmla="*/ 261938 h 1676400"/>
                    <a:gd name="connsiteX84" fmla="*/ 1266185 w 2433745"/>
                    <a:gd name="connsiteY84" fmla="*/ 209550 h 1676400"/>
                    <a:gd name="connsiteX85" fmla="*/ 1213121 w 2433745"/>
                    <a:gd name="connsiteY85" fmla="*/ 209550 h 1676400"/>
                    <a:gd name="connsiteX86" fmla="*/ 1175750 w 2433745"/>
                    <a:gd name="connsiteY86" fmla="*/ 190500 h 1676400"/>
                    <a:gd name="connsiteX87" fmla="*/ 1123395 w 2433745"/>
                    <a:gd name="connsiteY87" fmla="*/ 128588 h 1676400"/>
                    <a:gd name="connsiteX88" fmla="*/ 1028200 w 2433745"/>
                    <a:gd name="connsiteY88" fmla="*/ 119063 h 1676400"/>
                    <a:gd name="connsiteX89" fmla="*/ 980603 w 2433745"/>
                    <a:gd name="connsiteY89" fmla="*/ 133350 h 1676400"/>
                    <a:gd name="connsiteX90" fmla="*/ 937767 w 2433745"/>
                    <a:gd name="connsiteY90" fmla="*/ 133351 h 1676400"/>
                    <a:gd name="connsiteX91" fmla="*/ 880650 w 2433745"/>
                    <a:gd name="connsiteY91" fmla="*/ 138113 h 1676400"/>
                    <a:gd name="connsiteX92" fmla="*/ 828293 w 2433745"/>
                    <a:gd name="connsiteY92" fmla="*/ 138113 h 1676400"/>
                    <a:gd name="connsiteX93" fmla="*/ 771632 w 2433745"/>
                    <a:gd name="connsiteY93" fmla="*/ 133350 h 1676400"/>
                    <a:gd name="connsiteX94" fmla="*/ 775936 w 2433745"/>
                    <a:gd name="connsiteY94" fmla="*/ 166688 h 1676400"/>
                    <a:gd name="connsiteX95" fmla="*/ 724007 w 2433745"/>
                    <a:gd name="connsiteY95" fmla="*/ 180975 h 1676400"/>
                    <a:gd name="connsiteX96" fmla="*/ 662095 w 2433745"/>
                    <a:gd name="connsiteY96" fmla="*/ 252413 h 1676400"/>
                    <a:gd name="connsiteX97" fmla="*/ 643045 w 2433745"/>
                    <a:gd name="connsiteY97" fmla="*/ 300038 h 1676400"/>
                    <a:gd name="connsiteX98" fmla="*/ 652570 w 2433745"/>
                    <a:gd name="connsiteY98" fmla="*/ 366713 h 1676400"/>
                    <a:gd name="connsiteX99" fmla="*/ 666857 w 2433745"/>
                    <a:gd name="connsiteY99" fmla="*/ 414338 h 1676400"/>
                    <a:gd name="connsiteX100" fmla="*/ 685907 w 2433745"/>
                    <a:gd name="connsiteY100" fmla="*/ 466725 h 1676400"/>
                    <a:gd name="connsiteX101" fmla="*/ 681145 w 2433745"/>
                    <a:gd name="connsiteY101" fmla="*/ 514350 h 1676400"/>
                    <a:gd name="connsiteX102" fmla="*/ 643045 w 2433745"/>
                    <a:gd name="connsiteY102" fmla="*/ 542925 h 1676400"/>
                    <a:gd name="connsiteX103" fmla="*/ 643045 w 2433745"/>
                    <a:gd name="connsiteY103" fmla="*/ 542925 h 1676400"/>
                    <a:gd name="connsiteX104" fmla="*/ 633520 w 2433745"/>
                    <a:gd name="connsiteY104" fmla="*/ 471488 h 1676400"/>
                    <a:gd name="connsiteX105" fmla="*/ 600182 w 2433745"/>
                    <a:gd name="connsiteY105" fmla="*/ 428625 h 1676400"/>
                    <a:gd name="connsiteX106" fmla="*/ 543032 w 2433745"/>
                    <a:gd name="connsiteY106" fmla="*/ 385763 h 1676400"/>
                    <a:gd name="connsiteX107" fmla="*/ 466832 w 2433745"/>
                    <a:gd name="connsiteY107" fmla="*/ 342900 h 1676400"/>
                    <a:gd name="connsiteX108" fmla="*/ 409682 w 2433745"/>
                    <a:gd name="connsiteY108" fmla="*/ 309563 h 1676400"/>
                    <a:gd name="connsiteX109" fmla="*/ 356941 w 2433745"/>
                    <a:gd name="connsiteY109" fmla="*/ 328613 h 1676400"/>
                    <a:gd name="connsiteX110" fmla="*/ 347421 w 2433745"/>
                    <a:gd name="connsiteY110" fmla="*/ 309563 h 1676400"/>
                    <a:gd name="connsiteX111" fmla="*/ 295066 w 2433745"/>
                    <a:gd name="connsiteY111" fmla="*/ 300038 h 1676400"/>
                    <a:gd name="connsiteX112" fmla="*/ 271267 w 2433745"/>
                    <a:gd name="connsiteY112" fmla="*/ 333375 h 1676400"/>
                    <a:gd name="connsiteX113" fmla="*/ 223670 w 2433745"/>
                    <a:gd name="connsiteY113" fmla="*/ 347663 h 1676400"/>
                    <a:gd name="connsiteX114" fmla="*/ 171313 w 2433745"/>
                    <a:gd name="connsiteY114" fmla="*/ 347663 h 1676400"/>
                    <a:gd name="connsiteX115" fmla="*/ 104713 w 2433745"/>
                    <a:gd name="connsiteY115" fmla="*/ 311150 h 1676400"/>
                    <a:gd name="connsiteX116" fmla="*/ 71360 w 2433745"/>
                    <a:gd name="connsiteY116" fmla="*/ 295276 h 1676400"/>
                    <a:gd name="connsiteX117" fmla="*/ 9632 w 2433745"/>
                    <a:gd name="connsiteY117" fmla="*/ 200025 h 1676400"/>
                    <a:gd name="connsiteX0" fmla="*/ 9632 w 2319445"/>
                    <a:gd name="connsiteY0" fmla="*/ 200025 h 1676400"/>
                    <a:gd name="connsiteX1" fmla="*/ 0 w 2319445"/>
                    <a:gd name="connsiteY1" fmla="*/ 1100137 h 1676400"/>
                    <a:gd name="connsiteX2" fmla="*/ 23762 w 2319445"/>
                    <a:gd name="connsiteY2" fmla="*/ 1214437 h 1676400"/>
                    <a:gd name="connsiteX3" fmla="*/ 104584 w 2319445"/>
                    <a:gd name="connsiteY3" fmla="*/ 1381125 h 1676400"/>
                    <a:gd name="connsiteX4" fmla="*/ 99953 w 2319445"/>
                    <a:gd name="connsiteY4" fmla="*/ 1411288 h 1676400"/>
                    <a:gd name="connsiteX5" fmla="*/ 156861 w 2319445"/>
                    <a:gd name="connsiteY5" fmla="*/ 1490663 h 1676400"/>
                    <a:gd name="connsiteX6" fmla="*/ 133154 w 2319445"/>
                    <a:gd name="connsiteY6" fmla="*/ 1485900 h 1676400"/>
                    <a:gd name="connsiteX7" fmla="*/ 137994 w 2319445"/>
                    <a:gd name="connsiteY7" fmla="*/ 1581150 h 1676400"/>
                    <a:gd name="connsiteX8" fmla="*/ 147316 w 2319445"/>
                    <a:gd name="connsiteY8" fmla="*/ 1654176 h 1676400"/>
                    <a:gd name="connsiteX9" fmla="*/ 194881 w 2319445"/>
                    <a:gd name="connsiteY9" fmla="*/ 1676400 h 1676400"/>
                    <a:gd name="connsiteX10" fmla="*/ 309098 w 2319445"/>
                    <a:gd name="connsiteY10" fmla="*/ 1662113 h 1676400"/>
                    <a:gd name="connsiteX11" fmla="*/ 404294 w 2319445"/>
                    <a:gd name="connsiteY11" fmla="*/ 1647826 h 1676400"/>
                    <a:gd name="connsiteX12" fmla="*/ 489551 w 2319445"/>
                    <a:gd name="connsiteY12" fmla="*/ 1581150 h 1676400"/>
                    <a:gd name="connsiteX13" fmla="*/ 437595 w 2319445"/>
                    <a:gd name="connsiteY13" fmla="*/ 1543050 h 1676400"/>
                    <a:gd name="connsiteX14" fmla="*/ 433096 w 2319445"/>
                    <a:gd name="connsiteY14" fmla="*/ 1495425 h 1676400"/>
                    <a:gd name="connsiteX15" fmla="*/ 452135 w 2319445"/>
                    <a:gd name="connsiteY15" fmla="*/ 1495425 h 1676400"/>
                    <a:gd name="connsiteX16" fmla="*/ 452134 w 2319445"/>
                    <a:gd name="connsiteY16" fmla="*/ 1481138 h 1676400"/>
                    <a:gd name="connsiteX17" fmla="*/ 447376 w 2319445"/>
                    <a:gd name="connsiteY17" fmla="*/ 1438275 h 1676400"/>
                    <a:gd name="connsiteX18" fmla="*/ 466450 w 2319445"/>
                    <a:gd name="connsiteY18" fmla="*/ 1411288 h 1676400"/>
                    <a:gd name="connsiteX19" fmla="*/ 475969 w 2319445"/>
                    <a:gd name="connsiteY19" fmla="*/ 1382713 h 1676400"/>
                    <a:gd name="connsiteX20" fmla="*/ 485453 w 2319445"/>
                    <a:gd name="connsiteY20" fmla="*/ 1338263 h 1676400"/>
                    <a:gd name="connsiteX21" fmla="*/ 447411 w 2319445"/>
                    <a:gd name="connsiteY21" fmla="*/ 1339850 h 1676400"/>
                    <a:gd name="connsiteX22" fmla="*/ 471174 w 2319445"/>
                    <a:gd name="connsiteY22" fmla="*/ 1338263 h 1676400"/>
                    <a:gd name="connsiteX23" fmla="*/ 475933 w 2319445"/>
                    <a:gd name="connsiteY23" fmla="*/ 1290637 h 1676400"/>
                    <a:gd name="connsiteX24" fmla="*/ 466414 w 2319445"/>
                    <a:gd name="connsiteY24" fmla="*/ 1257300 h 1676400"/>
                    <a:gd name="connsiteX25" fmla="*/ 490213 w 2319445"/>
                    <a:gd name="connsiteY25" fmla="*/ 1214438 h 1676400"/>
                    <a:gd name="connsiteX26" fmla="*/ 494698 w 2319445"/>
                    <a:gd name="connsiteY26" fmla="*/ 1171576 h 1676400"/>
                    <a:gd name="connsiteX27" fmla="*/ 494692 w 2319445"/>
                    <a:gd name="connsiteY27" fmla="*/ 1104900 h 1676400"/>
                    <a:gd name="connsiteX28" fmla="*/ 556990 w 2319445"/>
                    <a:gd name="connsiteY28" fmla="*/ 938212 h 1676400"/>
                    <a:gd name="connsiteX29" fmla="*/ 528433 w 2319445"/>
                    <a:gd name="connsiteY29" fmla="*/ 890588 h 1676400"/>
                    <a:gd name="connsiteX30" fmla="*/ 537953 w 2319445"/>
                    <a:gd name="connsiteY30" fmla="*/ 842963 h 1676400"/>
                    <a:gd name="connsiteX31" fmla="*/ 547471 w 2319445"/>
                    <a:gd name="connsiteY31" fmla="*/ 757238 h 1676400"/>
                    <a:gd name="connsiteX32" fmla="*/ 628757 w 2319445"/>
                    <a:gd name="connsiteY32" fmla="*/ 647700 h 1676400"/>
                    <a:gd name="connsiteX33" fmla="*/ 743057 w 2319445"/>
                    <a:gd name="connsiteY33" fmla="*/ 661988 h 1676400"/>
                    <a:gd name="connsiteX34" fmla="*/ 771034 w 2319445"/>
                    <a:gd name="connsiteY34" fmla="*/ 666750 h 1676400"/>
                    <a:gd name="connsiteX35" fmla="*/ 804353 w 2319445"/>
                    <a:gd name="connsiteY35" fmla="*/ 685800 h 1676400"/>
                    <a:gd name="connsiteX36" fmla="*/ 823391 w 2319445"/>
                    <a:gd name="connsiteY36" fmla="*/ 723900 h 1676400"/>
                    <a:gd name="connsiteX37" fmla="*/ 932865 w 2319445"/>
                    <a:gd name="connsiteY37" fmla="*/ 828675 h 1676400"/>
                    <a:gd name="connsiteX38" fmla="*/ 962132 w 2319445"/>
                    <a:gd name="connsiteY38" fmla="*/ 828675 h 1676400"/>
                    <a:gd name="connsiteX39" fmla="*/ 1000232 w 2319445"/>
                    <a:gd name="connsiteY39" fmla="*/ 781050 h 1676400"/>
                    <a:gd name="connsiteX40" fmla="*/ 1043095 w 2319445"/>
                    <a:gd name="connsiteY40" fmla="*/ 733425 h 1676400"/>
                    <a:gd name="connsiteX41" fmla="*/ 1047857 w 2319445"/>
                    <a:gd name="connsiteY41" fmla="*/ 714375 h 1676400"/>
                    <a:gd name="connsiteX42" fmla="*/ 1095482 w 2319445"/>
                    <a:gd name="connsiteY42" fmla="*/ 661988 h 1676400"/>
                    <a:gd name="connsiteX43" fmla="*/ 1109770 w 2319445"/>
                    <a:gd name="connsiteY43" fmla="*/ 633413 h 1676400"/>
                    <a:gd name="connsiteX44" fmla="*/ 1124057 w 2319445"/>
                    <a:gd name="connsiteY44" fmla="*/ 600075 h 1676400"/>
                    <a:gd name="connsiteX45" fmla="*/ 1119295 w 2319445"/>
                    <a:gd name="connsiteY45" fmla="*/ 538163 h 1676400"/>
                    <a:gd name="connsiteX46" fmla="*/ 1176445 w 2319445"/>
                    <a:gd name="connsiteY46" fmla="*/ 481013 h 1676400"/>
                    <a:gd name="connsiteX47" fmla="*/ 1233595 w 2319445"/>
                    <a:gd name="connsiteY47" fmla="*/ 476250 h 1676400"/>
                    <a:gd name="connsiteX48" fmla="*/ 1290745 w 2319445"/>
                    <a:gd name="connsiteY48" fmla="*/ 500063 h 1676400"/>
                    <a:gd name="connsiteX49" fmla="*/ 1343132 w 2319445"/>
                    <a:gd name="connsiteY49" fmla="*/ 528638 h 1676400"/>
                    <a:gd name="connsiteX50" fmla="*/ 1452670 w 2319445"/>
                    <a:gd name="connsiteY50" fmla="*/ 585788 h 1676400"/>
                    <a:gd name="connsiteX51" fmla="*/ 1481245 w 2319445"/>
                    <a:gd name="connsiteY51" fmla="*/ 628650 h 1676400"/>
                    <a:gd name="connsiteX52" fmla="*/ 1490770 w 2319445"/>
                    <a:gd name="connsiteY52" fmla="*/ 652463 h 1676400"/>
                    <a:gd name="connsiteX53" fmla="*/ 1513546 w 2319445"/>
                    <a:gd name="connsiteY53" fmla="*/ 638176 h 1676400"/>
                    <a:gd name="connsiteX54" fmla="*/ 1618261 w 2319445"/>
                    <a:gd name="connsiteY54" fmla="*/ 738188 h 1676400"/>
                    <a:gd name="connsiteX55" fmla="*/ 1738420 w 2319445"/>
                    <a:gd name="connsiteY55" fmla="*/ 666750 h 1676400"/>
                    <a:gd name="connsiteX56" fmla="*/ 1919395 w 2319445"/>
                    <a:gd name="connsiteY56" fmla="*/ 642938 h 1676400"/>
                    <a:gd name="connsiteX57" fmla="*/ 2189423 w 2319445"/>
                    <a:gd name="connsiteY57" fmla="*/ 781050 h 1676400"/>
                    <a:gd name="connsiteX58" fmla="*/ 2298896 w 2319445"/>
                    <a:gd name="connsiteY58" fmla="*/ 781050 h 1676400"/>
                    <a:gd name="connsiteX59" fmla="*/ 2319445 w 2319445"/>
                    <a:gd name="connsiteY59" fmla="*/ 781050 h 1676400"/>
                    <a:gd name="connsiteX60" fmla="*/ 2265579 w 2319445"/>
                    <a:gd name="connsiteY60" fmla="*/ 590551 h 1676400"/>
                    <a:gd name="connsiteX61" fmla="*/ 2279857 w 2319445"/>
                    <a:gd name="connsiteY61" fmla="*/ 604838 h 1676400"/>
                    <a:gd name="connsiteX62" fmla="*/ 2241779 w 2319445"/>
                    <a:gd name="connsiteY62" fmla="*/ 561975 h 1676400"/>
                    <a:gd name="connsiteX63" fmla="*/ 2243245 w 2319445"/>
                    <a:gd name="connsiteY63" fmla="*/ 476250 h 1676400"/>
                    <a:gd name="connsiteX64" fmla="*/ 2189567 w 2319445"/>
                    <a:gd name="connsiteY64" fmla="*/ 276225 h 1676400"/>
                    <a:gd name="connsiteX65" fmla="*/ 2137210 w 2319445"/>
                    <a:gd name="connsiteY65" fmla="*/ 147638 h 1676400"/>
                    <a:gd name="connsiteX66" fmla="*/ 2107231 w 2319445"/>
                    <a:gd name="connsiteY66" fmla="*/ 95250 h 1676400"/>
                    <a:gd name="connsiteX67" fmla="*/ 2103748 w 2319445"/>
                    <a:gd name="connsiteY67" fmla="*/ 61912 h 1676400"/>
                    <a:gd name="connsiteX68" fmla="*/ 2032497 w 2319445"/>
                    <a:gd name="connsiteY68" fmla="*/ 14288 h 1676400"/>
                    <a:gd name="connsiteX69" fmla="*/ 1919395 w 2319445"/>
                    <a:gd name="connsiteY69" fmla="*/ 0 h 1676400"/>
                    <a:gd name="connsiteX70" fmla="*/ 1862245 w 2319445"/>
                    <a:gd name="connsiteY70" fmla="*/ 14288 h 1676400"/>
                    <a:gd name="connsiteX71" fmla="*/ 1800332 w 2319445"/>
                    <a:gd name="connsiteY71" fmla="*/ 14288 h 1676400"/>
                    <a:gd name="connsiteX72" fmla="*/ 1752707 w 2319445"/>
                    <a:gd name="connsiteY72" fmla="*/ 52388 h 1676400"/>
                    <a:gd name="connsiteX73" fmla="*/ 1700320 w 2319445"/>
                    <a:gd name="connsiteY73" fmla="*/ 85725 h 1676400"/>
                    <a:gd name="connsiteX74" fmla="*/ 1705082 w 2319445"/>
                    <a:gd name="connsiteY74" fmla="*/ 133350 h 1676400"/>
                    <a:gd name="connsiteX75" fmla="*/ 1719370 w 2319445"/>
                    <a:gd name="connsiteY75" fmla="*/ 176213 h 1676400"/>
                    <a:gd name="connsiteX76" fmla="*/ 1628882 w 2319445"/>
                    <a:gd name="connsiteY76" fmla="*/ 190500 h 1676400"/>
                    <a:gd name="connsiteX77" fmla="*/ 1571732 w 2319445"/>
                    <a:gd name="connsiteY77" fmla="*/ 219075 h 1676400"/>
                    <a:gd name="connsiteX78" fmla="*/ 1505057 w 2319445"/>
                    <a:gd name="connsiteY78" fmla="*/ 223838 h 1676400"/>
                    <a:gd name="connsiteX79" fmla="*/ 1433620 w 2319445"/>
                    <a:gd name="connsiteY79" fmla="*/ 209550 h 1676400"/>
                    <a:gd name="connsiteX80" fmla="*/ 1408977 w 2319445"/>
                    <a:gd name="connsiteY80" fmla="*/ 295275 h 1676400"/>
                    <a:gd name="connsiteX81" fmla="*/ 1356620 w 2319445"/>
                    <a:gd name="connsiteY81" fmla="*/ 285750 h 1676400"/>
                    <a:gd name="connsiteX82" fmla="*/ 1313782 w 2319445"/>
                    <a:gd name="connsiteY82" fmla="*/ 261938 h 1676400"/>
                    <a:gd name="connsiteX83" fmla="*/ 1266185 w 2319445"/>
                    <a:gd name="connsiteY83" fmla="*/ 209550 h 1676400"/>
                    <a:gd name="connsiteX84" fmla="*/ 1213121 w 2319445"/>
                    <a:gd name="connsiteY84" fmla="*/ 209550 h 1676400"/>
                    <a:gd name="connsiteX85" fmla="*/ 1175750 w 2319445"/>
                    <a:gd name="connsiteY85" fmla="*/ 190500 h 1676400"/>
                    <a:gd name="connsiteX86" fmla="*/ 1123395 w 2319445"/>
                    <a:gd name="connsiteY86" fmla="*/ 128588 h 1676400"/>
                    <a:gd name="connsiteX87" fmla="*/ 1028200 w 2319445"/>
                    <a:gd name="connsiteY87" fmla="*/ 119063 h 1676400"/>
                    <a:gd name="connsiteX88" fmla="*/ 980603 w 2319445"/>
                    <a:gd name="connsiteY88" fmla="*/ 133350 h 1676400"/>
                    <a:gd name="connsiteX89" fmla="*/ 937767 w 2319445"/>
                    <a:gd name="connsiteY89" fmla="*/ 133351 h 1676400"/>
                    <a:gd name="connsiteX90" fmla="*/ 880650 w 2319445"/>
                    <a:gd name="connsiteY90" fmla="*/ 138113 h 1676400"/>
                    <a:gd name="connsiteX91" fmla="*/ 828293 w 2319445"/>
                    <a:gd name="connsiteY91" fmla="*/ 138113 h 1676400"/>
                    <a:gd name="connsiteX92" fmla="*/ 771632 w 2319445"/>
                    <a:gd name="connsiteY92" fmla="*/ 133350 h 1676400"/>
                    <a:gd name="connsiteX93" fmla="*/ 775936 w 2319445"/>
                    <a:gd name="connsiteY93" fmla="*/ 166688 h 1676400"/>
                    <a:gd name="connsiteX94" fmla="*/ 724007 w 2319445"/>
                    <a:gd name="connsiteY94" fmla="*/ 180975 h 1676400"/>
                    <a:gd name="connsiteX95" fmla="*/ 662095 w 2319445"/>
                    <a:gd name="connsiteY95" fmla="*/ 252413 h 1676400"/>
                    <a:gd name="connsiteX96" fmla="*/ 643045 w 2319445"/>
                    <a:gd name="connsiteY96" fmla="*/ 300038 h 1676400"/>
                    <a:gd name="connsiteX97" fmla="*/ 652570 w 2319445"/>
                    <a:gd name="connsiteY97" fmla="*/ 366713 h 1676400"/>
                    <a:gd name="connsiteX98" fmla="*/ 666857 w 2319445"/>
                    <a:gd name="connsiteY98" fmla="*/ 414338 h 1676400"/>
                    <a:gd name="connsiteX99" fmla="*/ 685907 w 2319445"/>
                    <a:gd name="connsiteY99" fmla="*/ 466725 h 1676400"/>
                    <a:gd name="connsiteX100" fmla="*/ 681145 w 2319445"/>
                    <a:gd name="connsiteY100" fmla="*/ 514350 h 1676400"/>
                    <a:gd name="connsiteX101" fmla="*/ 643045 w 2319445"/>
                    <a:gd name="connsiteY101" fmla="*/ 542925 h 1676400"/>
                    <a:gd name="connsiteX102" fmla="*/ 643045 w 2319445"/>
                    <a:gd name="connsiteY102" fmla="*/ 542925 h 1676400"/>
                    <a:gd name="connsiteX103" fmla="*/ 633520 w 2319445"/>
                    <a:gd name="connsiteY103" fmla="*/ 471488 h 1676400"/>
                    <a:gd name="connsiteX104" fmla="*/ 600182 w 2319445"/>
                    <a:gd name="connsiteY104" fmla="*/ 428625 h 1676400"/>
                    <a:gd name="connsiteX105" fmla="*/ 543032 w 2319445"/>
                    <a:gd name="connsiteY105" fmla="*/ 385763 h 1676400"/>
                    <a:gd name="connsiteX106" fmla="*/ 466832 w 2319445"/>
                    <a:gd name="connsiteY106" fmla="*/ 342900 h 1676400"/>
                    <a:gd name="connsiteX107" fmla="*/ 409682 w 2319445"/>
                    <a:gd name="connsiteY107" fmla="*/ 309563 h 1676400"/>
                    <a:gd name="connsiteX108" fmla="*/ 356941 w 2319445"/>
                    <a:gd name="connsiteY108" fmla="*/ 328613 h 1676400"/>
                    <a:gd name="connsiteX109" fmla="*/ 347421 w 2319445"/>
                    <a:gd name="connsiteY109" fmla="*/ 309563 h 1676400"/>
                    <a:gd name="connsiteX110" fmla="*/ 295066 w 2319445"/>
                    <a:gd name="connsiteY110" fmla="*/ 300038 h 1676400"/>
                    <a:gd name="connsiteX111" fmla="*/ 271267 w 2319445"/>
                    <a:gd name="connsiteY111" fmla="*/ 333375 h 1676400"/>
                    <a:gd name="connsiteX112" fmla="*/ 223670 w 2319445"/>
                    <a:gd name="connsiteY112" fmla="*/ 347663 h 1676400"/>
                    <a:gd name="connsiteX113" fmla="*/ 171313 w 2319445"/>
                    <a:gd name="connsiteY113" fmla="*/ 347663 h 1676400"/>
                    <a:gd name="connsiteX114" fmla="*/ 104713 w 2319445"/>
                    <a:gd name="connsiteY114" fmla="*/ 311150 h 1676400"/>
                    <a:gd name="connsiteX115" fmla="*/ 71360 w 2319445"/>
                    <a:gd name="connsiteY115" fmla="*/ 295276 h 1676400"/>
                    <a:gd name="connsiteX116" fmla="*/ 9632 w 2319445"/>
                    <a:gd name="connsiteY116" fmla="*/ 200025 h 1676400"/>
                    <a:gd name="connsiteX0" fmla="*/ 9632 w 2298896"/>
                    <a:gd name="connsiteY0" fmla="*/ 200025 h 1676400"/>
                    <a:gd name="connsiteX1" fmla="*/ 0 w 2298896"/>
                    <a:gd name="connsiteY1" fmla="*/ 1100137 h 1676400"/>
                    <a:gd name="connsiteX2" fmla="*/ 23762 w 2298896"/>
                    <a:gd name="connsiteY2" fmla="*/ 1214437 h 1676400"/>
                    <a:gd name="connsiteX3" fmla="*/ 104584 w 2298896"/>
                    <a:gd name="connsiteY3" fmla="*/ 1381125 h 1676400"/>
                    <a:gd name="connsiteX4" fmla="*/ 99953 w 2298896"/>
                    <a:gd name="connsiteY4" fmla="*/ 1411288 h 1676400"/>
                    <a:gd name="connsiteX5" fmla="*/ 156861 w 2298896"/>
                    <a:gd name="connsiteY5" fmla="*/ 1490663 h 1676400"/>
                    <a:gd name="connsiteX6" fmla="*/ 133154 w 2298896"/>
                    <a:gd name="connsiteY6" fmla="*/ 1485900 h 1676400"/>
                    <a:gd name="connsiteX7" fmla="*/ 137994 w 2298896"/>
                    <a:gd name="connsiteY7" fmla="*/ 1581150 h 1676400"/>
                    <a:gd name="connsiteX8" fmla="*/ 147316 w 2298896"/>
                    <a:gd name="connsiteY8" fmla="*/ 1654176 h 1676400"/>
                    <a:gd name="connsiteX9" fmla="*/ 194881 w 2298896"/>
                    <a:gd name="connsiteY9" fmla="*/ 1676400 h 1676400"/>
                    <a:gd name="connsiteX10" fmla="*/ 309098 w 2298896"/>
                    <a:gd name="connsiteY10" fmla="*/ 1662113 h 1676400"/>
                    <a:gd name="connsiteX11" fmla="*/ 404294 w 2298896"/>
                    <a:gd name="connsiteY11" fmla="*/ 1647826 h 1676400"/>
                    <a:gd name="connsiteX12" fmla="*/ 489551 w 2298896"/>
                    <a:gd name="connsiteY12" fmla="*/ 1581150 h 1676400"/>
                    <a:gd name="connsiteX13" fmla="*/ 437595 w 2298896"/>
                    <a:gd name="connsiteY13" fmla="*/ 1543050 h 1676400"/>
                    <a:gd name="connsiteX14" fmla="*/ 433096 w 2298896"/>
                    <a:gd name="connsiteY14" fmla="*/ 1495425 h 1676400"/>
                    <a:gd name="connsiteX15" fmla="*/ 452135 w 2298896"/>
                    <a:gd name="connsiteY15" fmla="*/ 1495425 h 1676400"/>
                    <a:gd name="connsiteX16" fmla="*/ 452134 w 2298896"/>
                    <a:gd name="connsiteY16" fmla="*/ 1481138 h 1676400"/>
                    <a:gd name="connsiteX17" fmla="*/ 447376 w 2298896"/>
                    <a:gd name="connsiteY17" fmla="*/ 1438275 h 1676400"/>
                    <a:gd name="connsiteX18" fmla="*/ 466450 w 2298896"/>
                    <a:gd name="connsiteY18" fmla="*/ 1411288 h 1676400"/>
                    <a:gd name="connsiteX19" fmla="*/ 475969 w 2298896"/>
                    <a:gd name="connsiteY19" fmla="*/ 1382713 h 1676400"/>
                    <a:gd name="connsiteX20" fmla="*/ 485453 w 2298896"/>
                    <a:gd name="connsiteY20" fmla="*/ 1338263 h 1676400"/>
                    <a:gd name="connsiteX21" fmla="*/ 447411 w 2298896"/>
                    <a:gd name="connsiteY21" fmla="*/ 1339850 h 1676400"/>
                    <a:gd name="connsiteX22" fmla="*/ 471174 w 2298896"/>
                    <a:gd name="connsiteY22" fmla="*/ 1338263 h 1676400"/>
                    <a:gd name="connsiteX23" fmla="*/ 475933 w 2298896"/>
                    <a:gd name="connsiteY23" fmla="*/ 1290637 h 1676400"/>
                    <a:gd name="connsiteX24" fmla="*/ 466414 w 2298896"/>
                    <a:gd name="connsiteY24" fmla="*/ 1257300 h 1676400"/>
                    <a:gd name="connsiteX25" fmla="*/ 490213 w 2298896"/>
                    <a:gd name="connsiteY25" fmla="*/ 1214438 h 1676400"/>
                    <a:gd name="connsiteX26" fmla="*/ 494698 w 2298896"/>
                    <a:gd name="connsiteY26" fmla="*/ 1171576 h 1676400"/>
                    <a:gd name="connsiteX27" fmla="*/ 494692 w 2298896"/>
                    <a:gd name="connsiteY27" fmla="*/ 1104900 h 1676400"/>
                    <a:gd name="connsiteX28" fmla="*/ 556990 w 2298896"/>
                    <a:gd name="connsiteY28" fmla="*/ 938212 h 1676400"/>
                    <a:gd name="connsiteX29" fmla="*/ 528433 w 2298896"/>
                    <a:gd name="connsiteY29" fmla="*/ 890588 h 1676400"/>
                    <a:gd name="connsiteX30" fmla="*/ 537953 w 2298896"/>
                    <a:gd name="connsiteY30" fmla="*/ 842963 h 1676400"/>
                    <a:gd name="connsiteX31" fmla="*/ 547471 w 2298896"/>
                    <a:gd name="connsiteY31" fmla="*/ 757238 h 1676400"/>
                    <a:gd name="connsiteX32" fmla="*/ 628757 w 2298896"/>
                    <a:gd name="connsiteY32" fmla="*/ 647700 h 1676400"/>
                    <a:gd name="connsiteX33" fmla="*/ 743057 w 2298896"/>
                    <a:gd name="connsiteY33" fmla="*/ 661988 h 1676400"/>
                    <a:gd name="connsiteX34" fmla="*/ 771034 w 2298896"/>
                    <a:gd name="connsiteY34" fmla="*/ 666750 h 1676400"/>
                    <a:gd name="connsiteX35" fmla="*/ 804353 w 2298896"/>
                    <a:gd name="connsiteY35" fmla="*/ 685800 h 1676400"/>
                    <a:gd name="connsiteX36" fmla="*/ 823391 w 2298896"/>
                    <a:gd name="connsiteY36" fmla="*/ 723900 h 1676400"/>
                    <a:gd name="connsiteX37" fmla="*/ 932865 w 2298896"/>
                    <a:gd name="connsiteY37" fmla="*/ 828675 h 1676400"/>
                    <a:gd name="connsiteX38" fmla="*/ 962132 w 2298896"/>
                    <a:gd name="connsiteY38" fmla="*/ 828675 h 1676400"/>
                    <a:gd name="connsiteX39" fmla="*/ 1000232 w 2298896"/>
                    <a:gd name="connsiteY39" fmla="*/ 781050 h 1676400"/>
                    <a:gd name="connsiteX40" fmla="*/ 1043095 w 2298896"/>
                    <a:gd name="connsiteY40" fmla="*/ 733425 h 1676400"/>
                    <a:gd name="connsiteX41" fmla="*/ 1047857 w 2298896"/>
                    <a:gd name="connsiteY41" fmla="*/ 714375 h 1676400"/>
                    <a:gd name="connsiteX42" fmla="*/ 1095482 w 2298896"/>
                    <a:gd name="connsiteY42" fmla="*/ 661988 h 1676400"/>
                    <a:gd name="connsiteX43" fmla="*/ 1109770 w 2298896"/>
                    <a:gd name="connsiteY43" fmla="*/ 633413 h 1676400"/>
                    <a:gd name="connsiteX44" fmla="*/ 1124057 w 2298896"/>
                    <a:gd name="connsiteY44" fmla="*/ 600075 h 1676400"/>
                    <a:gd name="connsiteX45" fmla="*/ 1119295 w 2298896"/>
                    <a:gd name="connsiteY45" fmla="*/ 538163 h 1676400"/>
                    <a:gd name="connsiteX46" fmla="*/ 1176445 w 2298896"/>
                    <a:gd name="connsiteY46" fmla="*/ 481013 h 1676400"/>
                    <a:gd name="connsiteX47" fmla="*/ 1233595 w 2298896"/>
                    <a:gd name="connsiteY47" fmla="*/ 476250 h 1676400"/>
                    <a:gd name="connsiteX48" fmla="*/ 1290745 w 2298896"/>
                    <a:gd name="connsiteY48" fmla="*/ 500063 h 1676400"/>
                    <a:gd name="connsiteX49" fmla="*/ 1343132 w 2298896"/>
                    <a:gd name="connsiteY49" fmla="*/ 528638 h 1676400"/>
                    <a:gd name="connsiteX50" fmla="*/ 1452670 w 2298896"/>
                    <a:gd name="connsiteY50" fmla="*/ 585788 h 1676400"/>
                    <a:gd name="connsiteX51" fmla="*/ 1481245 w 2298896"/>
                    <a:gd name="connsiteY51" fmla="*/ 628650 h 1676400"/>
                    <a:gd name="connsiteX52" fmla="*/ 1490770 w 2298896"/>
                    <a:gd name="connsiteY52" fmla="*/ 652463 h 1676400"/>
                    <a:gd name="connsiteX53" fmla="*/ 1513546 w 2298896"/>
                    <a:gd name="connsiteY53" fmla="*/ 638176 h 1676400"/>
                    <a:gd name="connsiteX54" fmla="*/ 1618261 w 2298896"/>
                    <a:gd name="connsiteY54" fmla="*/ 738188 h 1676400"/>
                    <a:gd name="connsiteX55" fmla="*/ 1738420 w 2298896"/>
                    <a:gd name="connsiteY55" fmla="*/ 666750 h 1676400"/>
                    <a:gd name="connsiteX56" fmla="*/ 1919395 w 2298896"/>
                    <a:gd name="connsiteY56" fmla="*/ 642938 h 1676400"/>
                    <a:gd name="connsiteX57" fmla="*/ 2189423 w 2298896"/>
                    <a:gd name="connsiteY57" fmla="*/ 781050 h 1676400"/>
                    <a:gd name="connsiteX58" fmla="*/ 2298896 w 2298896"/>
                    <a:gd name="connsiteY58" fmla="*/ 781050 h 1676400"/>
                    <a:gd name="connsiteX59" fmla="*/ 2265579 w 2298896"/>
                    <a:gd name="connsiteY59" fmla="*/ 590551 h 1676400"/>
                    <a:gd name="connsiteX60" fmla="*/ 2279857 w 2298896"/>
                    <a:gd name="connsiteY60" fmla="*/ 604838 h 1676400"/>
                    <a:gd name="connsiteX61" fmla="*/ 2241779 w 2298896"/>
                    <a:gd name="connsiteY61" fmla="*/ 561975 h 1676400"/>
                    <a:gd name="connsiteX62" fmla="*/ 2243245 w 2298896"/>
                    <a:gd name="connsiteY62" fmla="*/ 476250 h 1676400"/>
                    <a:gd name="connsiteX63" fmla="*/ 2189567 w 2298896"/>
                    <a:gd name="connsiteY63" fmla="*/ 276225 h 1676400"/>
                    <a:gd name="connsiteX64" fmla="*/ 2137210 w 2298896"/>
                    <a:gd name="connsiteY64" fmla="*/ 147638 h 1676400"/>
                    <a:gd name="connsiteX65" fmla="*/ 2107231 w 2298896"/>
                    <a:gd name="connsiteY65" fmla="*/ 95250 h 1676400"/>
                    <a:gd name="connsiteX66" fmla="*/ 2103748 w 2298896"/>
                    <a:gd name="connsiteY66" fmla="*/ 61912 h 1676400"/>
                    <a:gd name="connsiteX67" fmla="*/ 2032497 w 2298896"/>
                    <a:gd name="connsiteY67" fmla="*/ 14288 h 1676400"/>
                    <a:gd name="connsiteX68" fmla="*/ 1919395 w 2298896"/>
                    <a:gd name="connsiteY68" fmla="*/ 0 h 1676400"/>
                    <a:gd name="connsiteX69" fmla="*/ 1862245 w 2298896"/>
                    <a:gd name="connsiteY69" fmla="*/ 14288 h 1676400"/>
                    <a:gd name="connsiteX70" fmla="*/ 1800332 w 2298896"/>
                    <a:gd name="connsiteY70" fmla="*/ 14288 h 1676400"/>
                    <a:gd name="connsiteX71" fmla="*/ 1752707 w 2298896"/>
                    <a:gd name="connsiteY71" fmla="*/ 52388 h 1676400"/>
                    <a:gd name="connsiteX72" fmla="*/ 1700320 w 2298896"/>
                    <a:gd name="connsiteY72" fmla="*/ 85725 h 1676400"/>
                    <a:gd name="connsiteX73" fmla="*/ 1705082 w 2298896"/>
                    <a:gd name="connsiteY73" fmla="*/ 133350 h 1676400"/>
                    <a:gd name="connsiteX74" fmla="*/ 1719370 w 2298896"/>
                    <a:gd name="connsiteY74" fmla="*/ 176213 h 1676400"/>
                    <a:gd name="connsiteX75" fmla="*/ 1628882 w 2298896"/>
                    <a:gd name="connsiteY75" fmla="*/ 190500 h 1676400"/>
                    <a:gd name="connsiteX76" fmla="*/ 1571732 w 2298896"/>
                    <a:gd name="connsiteY76" fmla="*/ 219075 h 1676400"/>
                    <a:gd name="connsiteX77" fmla="*/ 1505057 w 2298896"/>
                    <a:gd name="connsiteY77" fmla="*/ 223838 h 1676400"/>
                    <a:gd name="connsiteX78" fmla="*/ 1433620 w 2298896"/>
                    <a:gd name="connsiteY78" fmla="*/ 209550 h 1676400"/>
                    <a:gd name="connsiteX79" fmla="*/ 1408977 w 2298896"/>
                    <a:gd name="connsiteY79" fmla="*/ 295275 h 1676400"/>
                    <a:gd name="connsiteX80" fmla="*/ 1356620 w 2298896"/>
                    <a:gd name="connsiteY80" fmla="*/ 285750 h 1676400"/>
                    <a:gd name="connsiteX81" fmla="*/ 1313782 w 2298896"/>
                    <a:gd name="connsiteY81" fmla="*/ 261938 h 1676400"/>
                    <a:gd name="connsiteX82" fmla="*/ 1266185 w 2298896"/>
                    <a:gd name="connsiteY82" fmla="*/ 209550 h 1676400"/>
                    <a:gd name="connsiteX83" fmla="*/ 1213121 w 2298896"/>
                    <a:gd name="connsiteY83" fmla="*/ 209550 h 1676400"/>
                    <a:gd name="connsiteX84" fmla="*/ 1175750 w 2298896"/>
                    <a:gd name="connsiteY84" fmla="*/ 190500 h 1676400"/>
                    <a:gd name="connsiteX85" fmla="*/ 1123395 w 2298896"/>
                    <a:gd name="connsiteY85" fmla="*/ 128588 h 1676400"/>
                    <a:gd name="connsiteX86" fmla="*/ 1028200 w 2298896"/>
                    <a:gd name="connsiteY86" fmla="*/ 119063 h 1676400"/>
                    <a:gd name="connsiteX87" fmla="*/ 980603 w 2298896"/>
                    <a:gd name="connsiteY87" fmla="*/ 133350 h 1676400"/>
                    <a:gd name="connsiteX88" fmla="*/ 937767 w 2298896"/>
                    <a:gd name="connsiteY88" fmla="*/ 133351 h 1676400"/>
                    <a:gd name="connsiteX89" fmla="*/ 880650 w 2298896"/>
                    <a:gd name="connsiteY89" fmla="*/ 138113 h 1676400"/>
                    <a:gd name="connsiteX90" fmla="*/ 828293 w 2298896"/>
                    <a:gd name="connsiteY90" fmla="*/ 138113 h 1676400"/>
                    <a:gd name="connsiteX91" fmla="*/ 771632 w 2298896"/>
                    <a:gd name="connsiteY91" fmla="*/ 133350 h 1676400"/>
                    <a:gd name="connsiteX92" fmla="*/ 775936 w 2298896"/>
                    <a:gd name="connsiteY92" fmla="*/ 166688 h 1676400"/>
                    <a:gd name="connsiteX93" fmla="*/ 724007 w 2298896"/>
                    <a:gd name="connsiteY93" fmla="*/ 180975 h 1676400"/>
                    <a:gd name="connsiteX94" fmla="*/ 662095 w 2298896"/>
                    <a:gd name="connsiteY94" fmla="*/ 252413 h 1676400"/>
                    <a:gd name="connsiteX95" fmla="*/ 643045 w 2298896"/>
                    <a:gd name="connsiteY95" fmla="*/ 300038 h 1676400"/>
                    <a:gd name="connsiteX96" fmla="*/ 652570 w 2298896"/>
                    <a:gd name="connsiteY96" fmla="*/ 366713 h 1676400"/>
                    <a:gd name="connsiteX97" fmla="*/ 666857 w 2298896"/>
                    <a:gd name="connsiteY97" fmla="*/ 414338 h 1676400"/>
                    <a:gd name="connsiteX98" fmla="*/ 685907 w 2298896"/>
                    <a:gd name="connsiteY98" fmla="*/ 466725 h 1676400"/>
                    <a:gd name="connsiteX99" fmla="*/ 681145 w 2298896"/>
                    <a:gd name="connsiteY99" fmla="*/ 514350 h 1676400"/>
                    <a:gd name="connsiteX100" fmla="*/ 643045 w 2298896"/>
                    <a:gd name="connsiteY100" fmla="*/ 542925 h 1676400"/>
                    <a:gd name="connsiteX101" fmla="*/ 643045 w 2298896"/>
                    <a:gd name="connsiteY101" fmla="*/ 542925 h 1676400"/>
                    <a:gd name="connsiteX102" fmla="*/ 633520 w 2298896"/>
                    <a:gd name="connsiteY102" fmla="*/ 471488 h 1676400"/>
                    <a:gd name="connsiteX103" fmla="*/ 600182 w 2298896"/>
                    <a:gd name="connsiteY103" fmla="*/ 428625 h 1676400"/>
                    <a:gd name="connsiteX104" fmla="*/ 543032 w 2298896"/>
                    <a:gd name="connsiteY104" fmla="*/ 385763 h 1676400"/>
                    <a:gd name="connsiteX105" fmla="*/ 466832 w 2298896"/>
                    <a:gd name="connsiteY105" fmla="*/ 342900 h 1676400"/>
                    <a:gd name="connsiteX106" fmla="*/ 409682 w 2298896"/>
                    <a:gd name="connsiteY106" fmla="*/ 309563 h 1676400"/>
                    <a:gd name="connsiteX107" fmla="*/ 356941 w 2298896"/>
                    <a:gd name="connsiteY107" fmla="*/ 328613 h 1676400"/>
                    <a:gd name="connsiteX108" fmla="*/ 347421 w 2298896"/>
                    <a:gd name="connsiteY108" fmla="*/ 309563 h 1676400"/>
                    <a:gd name="connsiteX109" fmla="*/ 295066 w 2298896"/>
                    <a:gd name="connsiteY109" fmla="*/ 300038 h 1676400"/>
                    <a:gd name="connsiteX110" fmla="*/ 271267 w 2298896"/>
                    <a:gd name="connsiteY110" fmla="*/ 333375 h 1676400"/>
                    <a:gd name="connsiteX111" fmla="*/ 223670 w 2298896"/>
                    <a:gd name="connsiteY111" fmla="*/ 347663 h 1676400"/>
                    <a:gd name="connsiteX112" fmla="*/ 171313 w 2298896"/>
                    <a:gd name="connsiteY112" fmla="*/ 347663 h 1676400"/>
                    <a:gd name="connsiteX113" fmla="*/ 104713 w 2298896"/>
                    <a:gd name="connsiteY113" fmla="*/ 311150 h 1676400"/>
                    <a:gd name="connsiteX114" fmla="*/ 71360 w 2298896"/>
                    <a:gd name="connsiteY114" fmla="*/ 295276 h 1676400"/>
                    <a:gd name="connsiteX115" fmla="*/ 9632 w 2298896"/>
                    <a:gd name="connsiteY115" fmla="*/ 200025 h 1676400"/>
                    <a:gd name="connsiteX0" fmla="*/ 9632 w 2279857"/>
                    <a:gd name="connsiteY0" fmla="*/ 200025 h 1676400"/>
                    <a:gd name="connsiteX1" fmla="*/ 0 w 2279857"/>
                    <a:gd name="connsiteY1" fmla="*/ 1100137 h 1676400"/>
                    <a:gd name="connsiteX2" fmla="*/ 23762 w 2279857"/>
                    <a:gd name="connsiteY2" fmla="*/ 1214437 h 1676400"/>
                    <a:gd name="connsiteX3" fmla="*/ 104584 w 2279857"/>
                    <a:gd name="connsiteY3" fmla="*/ 1381125 h 1676400"/>
                    <a:gd name="connsiteX4" fmla="*/ 99953 w 2279857"/>
                    <a:gd name="connsiteY4" fmla="*/ 1411288 h 1676400"/>
                    <a:gd name="connsiteX5" fmla="*/ 156861 w 2279857"/>
                    <a:gd name="connsiteY5" fmla="*/ 1490663 h 1676400"/>
                    <a:gd name="connsiteX6" fmla="*/ 133154 w 2279857"/>
                    <a:gd name="connsiteY6" fmla="*/ 1485900 h 1676400"/>
                    <a:gd name="connsiteX7" fmla="*/ 137994 w 2279857"/>
                    <a:gd name="connsiteY7" fmla="*/ 1581150 h 1676400"/>
                    <a:gd name="connsiteX8" fmla="*/ 147316 w 2279857"/>
                    <a:gd name="connsiteY8" fmla="*/ 1654176 h 1676400"/>
                    <a:gd name="connsiteX9" fmla="*/ 194881 w 2279857"/>
                    <a:gd name="connsiteY9" fmla="*/ 1676400 h 1676400"/>
                    <a:gd name="connsiteX10" fmla="*/ 309098 w 2279857"/>
                    <a:gd name="connsiteY10" fmla="*/ 1662113 h 1676400"/>
                    <a:gd name="connsiteX11" fmla="*/ 404294 w 2279857"/>
                    <a:gd name="connsiteY11" fmla="*/ 1647826 h 1676400"/>
                    <a:gd name="connsiteX12" fmla="*/ 489551 w 2279857"/>
                    <a:gd name="connsiteY12" fmla="*/ 1581150 h 1676400"/>
                    <a:gd name="connsiteX13" fmla="*/ 437595 w 2279857"/>
                    <a:gd name="connsiteY13" fmla="*/ 1543050 h 1676400"/>
                    <a:gd name="connsiteX14" fmla="*/ 433096 w 2279857"/>
                    <a:gd name="connsiteY14" fmla="*/ 1495425 h 1676400"/>
                    <a:gd name="connsiteX15" fmla="*/ 452135 w 2279857"/>
                    <a:gd name="connsiteY15" fmla="*/ 1495425 h 1676400"/>
                    <a:gd name="connsiteX16" fmla="*/ 452134 w 2279857"/>
                    <a:gd name="connsiteY16" fmla="*/ 1481138 h 1676400"/>
                    <a:gd name="connsiteX17" fmla="*/ 447376 w 2279857"/>
                    <a:gd name="connsiteY17" fmla="*/ 1438275 h 1676400"/>
                    <a:gd name="connsiteX18" fmla="*/ 466450 w 2279857"/>
                    <a:gd name="connsiteY18" fmla="*/ 1411288 h 1676400"/>
                    <a:gd name="connsiteX19" fmla="*/ 475969 w 2279857"/>
                    <a:gd name="connsiteY19" fmla="*/ 1382713 h 1676400"/>
                    <a:gd name="connsiteX20" fmla="*/ 485453 w 2279857"/>
                    <a:gd name="connsiteY20" fmla="*/ 1338263 h 1676400"/>
                    <a:gd name="connsiteX21" fmla="*/ 447411 w 2279857"/>
                    <a:gd name="connsiteY21" fmla="*/ 1339850 h 1676400"/>
                    <a:gd name="connsiteX22" fmla="*/ 471174 w 2279857"/>
                    <a:gd name="connsiteY22" fmla="*/ 1338263 h 1676400"/>
                    <a:gd name="connsiteX23" fmla="*/ 475933 w 2279857"/>
                    <a:gd name="connsiteY23" fmla="*/ 1290637 h 1676400"/>
                    <a:gd name="connsiteX24" fmla="*/ 466414 w 2279857"/>
                    <a:gd name="connsiteY24" fmla="*/ 1257300 h 1676400"/>
                    <a:gd name="connsiteX25" fmla="*/ 490213 w 2279857"/>
                    <a:gd name="connsiteY25" fmla="*/ 1214438 h 1676400"/>
                    <a:gd name="connsiteX26" fmla="*/ 494698 w 2279857"/>
                    <a:gd name="connsiteY26" fmla="*/ 1171576 h 1676400"/>
                    <a:gd name="connsiteX27" fmla="*/ 494692 w 2279857"/>
                    <a:gd name="connsiteY27" fmla="*/ 1104900 h 1676400"/>
                    <a:gd name="connsiteX28" fmla="*/ 556990 w 2279857"/>
                    <a:gd name="connsiteY28" fmla="*/ 938212 h 1676400"/>
                    <a:gd name="connsiteX29" fmla="*/ 528433 w 2279857"/>
                    <a:gd name="connsiteY29" fmla="*/ 890588 h 1676400"/>
                    <a:gd name="connsiteX30" fmla="*/ 537953 w 2279857"/>
                    <a:gd name="connsiteY30" fmla="*/ 842963 h 1676400"/>
                    <a:gd name="connsiteX31" fmla="*/ 547471 w 2279857"/>
                    <a:gd name="connsiteY31" fmla="*/ 757238 h 1676400"/>
                    <a:gd name="connsiteX32" fmla="*/ 628757 w 2279857"/>
                    <a:gd name="connsiteY32" fmla="*/ 647700 h 1676400"/>
                    <a:gd name="connsiteX33" fmla="*/ 743057 w 2279857"/>
                    <a:gd name="connsiteY33" fmla="*/ 661988 h 1676400"/>
                    <a:gd name="connsiteX34" fmla="*/ 771034 w 2279857"/>
                    <a:gd name="connsiteY34" fmla="*/ 666750 h 1676400"/>
                    <a:gd name="connsiteX35" fmla="*/ 804353 w 2279857"/>
                    <a:gd name="connsiteY35" fmla="*/ 685800 h 1676400"/>
                    <a:gd name="connsiteX36" fmla="*/ 823391 w 2279857"/>
                    <a:gd name="connsiteY36" fmla="*/ 723900 h 1676400"/>
                    <a:gd name="connsiteX37" fmla="*/ 932865 w 2279857"/>
                    <a:gd name="connsiteY37" fmla="*/ 828675 h 1676400"/>
                    <a:gd name="connsiteX38" fmla="*/ 962132 w 2279857"/>
                    <a:gd name="connsiteY38" fmla="*/ 828675 h 1676400"/>
                    <a:gd name="connsiteX39" fmla="*/ 1000232 w 2279857"/>
                    <a:gd name="connsiteY39" fmla="*/ 781050 h 1676400"/>
                    <a:gd name="connsiteX40" fmla="*/ 1043095 w 2279857"/>
                    <a:gd name="connsiteY40" fmla="*/ 733425 h 1676400"/>
                    <a:gd name="connsiteX41" fmla="*/ 1047857 w 2279857"/>
                    <a:gd name="connsiteY41" fmla="*/ 714375 h 1676400"/>
                    <a:gd name="connsiteX42" fmla="*/ 1095482 w 2279857"/>
                    <a:gd name="connsiteY42" fmla="*/ 661988 h 1676400"/>
                    <a:gd name="connsiteX43" fmla="*/ 1109770 w 2279857"/>
                    <a:gd name="connsiteY43" fmla="*/ 633413 h 1676400"/>
                    <a:gd name="connsiteX44" fmla="*/ 1124057 w 2279857"/>
                    <a:gd name="connsiteY44" fmla="*/ 600075 h 1676400"/>
                    <a:gd name="connsiteX45" fmla="*/ 1119295 w 2279857"/>
                    <a:gd name="connsiteY45" fmla="*/ 538163 h 1676400"/>
                    <a:gd name="connsiteX46" fmla="*/ 1176445 w 2279857"/>
                    <a:gd name="connsiteY46" fmla="*/ 481013 h 1676400"/>
                    <a:gd name="connsiteX47" fmla="*/ 1233595 w 2279857"/>
                    <a:gd name="connsiteY47" fmla="*/ 476250 h 1676400"/>
                    <a:gd name="connsiteX48" fmla="*/ 1290745 w 2279857"/>
                    <a:gd name="connsiteY48" fmla="*/ 500063 h 1676400"/>
                    <a:gd name="connsiteX49" fmla="*/ 1343132 w 2279857"/>
                    <a:gd name="connsiteY49" fmla="*/ 528638 h 1676400"/>
                    <a:gd name="connsiteX50" fmla="*/ 1452670 w 2279857"/>
                    <a:gd name="connsiteY50" fmla="*/ 585788 h 1676400"/>
                    <a:gd name="connsiteX51" fmla="*/ 1481245 w 2279857"/>
                    <a:gd name="connsiteY51" fmla="*/ 628650 h 1676400"/>
                    <a:gd name="connsiteX52" fmla="*/ 1490770 w 2279857"/>
                    <a:gd name="connsiteY52" fmla="*/ 652463 h 1676400"/>
                    <a:gd name="connsiteX53" fmla="*/ 1513546 w 2279857"/>
                    <a:gd name="connsiteY53" fmla="*/ 638176 h 1676400"/>
                    <a:gd name="connsiteX54" fmla="*/ 1618261 w 2279857"/>
                    <a:gd name="connsiteY54" fmla="*/ 738188 h 1676400"/>
                    <a:gd name="connsiteX55" fmla="*/ 1738420 w 2279857"/>
                    <a:gd name="connsiteY55" fmla="*/ 666750 h 1676400"/>
                    <a:gd name="connsiteX56" fmla="*/ 1919395 w 2279857"/>
                    <a:gd name="connsiteY56" fmla="*/ 642938 h 1676400"/>
                    <a:gd name="connsiteX57" fmla="*/ 2189423 w 2279857"/>
                    <a:gd name="connsiteY57" fmla="*/ 781050 h 1676400"/>
                    <a:gd name="connsiteX58" fmla="*/ 2230905 w 2279857"/>
                    <a:gd name="connsiteY58" fmla="*/ 757238 h 1676400"/>
                    <a:gd name="connsiteX59" fmla="*/ 2265579 w 2279857"/>
                    <a:gd name="connsiteY59" fmla="*/ 590551 h 1676400"/>
                    <a:gd name="connsiteX60" fmla="*/ 2279857 w 2279857"/>
                    <a:gd name="connsiteY60" fmla="*/ 604838 h 1676400"/>
                    <a:gd name="connsiteX61" fmla="*/ 2241779 w 2279857"/>
                    <a:gd name="connsiteY61" fmla="*/ 561975 h 1676400"/>
                    <a:gd name="connsiteX62" fmla="*/ 2243245 w 2279857"/>
                    <a:gd name="connsiteY62" fmla="*/ 476250 h 1676400"/>
                    <a:gd name="connsiteX63" fmla="*/ 2189567 w 2279857"/>
                    <a:gd name="connsiteY63" fmla="*/ 276225 h 1676400"/>
                    <a:gd name="connsiteX64" fmla="*/ 2137210 w 2279857"/>
                    <a:gd name="connsiteY64" fmla="*/ 147638 h 1676400"/>
                    <a:gd name="connsiteX65" fmla="*/ 2107231 w 2279857"/>
                    <a:gd name="connsiteY65" fmla="*/ 95250 h 1676400"/>
                    <a:gd name="connsiteX66" fmla="*/ 2103748 w 2279857"/>
                    <a:gd name="connsiteY66" fmla="*/ 61912 h 1676400"/>
                    <a:gd name="connsiteX67" fmla="*/ 2032497 w 2279857"/>
                    <a:gd name="connsiteY67" fmla="*/ 14288 h 1676400"/>
                    <a:gd name="connsiteX68" fmla="*/ 1919395 w 2279857"/>
                    <a:gd name="connsiteY68" fmla="*/ 0 h 1676400"/>
                    <a:gd name="connsiteX69" fmla="*/ 1862245 w 2279857"/>
                    <a:gd name="connsiteY69" fmla="*/ 14288 h 1676400"/>
                    <a:gd name="connsiteX70" fmla="*/ 1800332 w 2279857"/>
                    <a:gd name="connsiteY70" fmla="*/ 14288 h 1676400"/>
                    <a:gd name="connsiteX71" fmla="*/ 1752707 w 2279857"/>
                    <a:gd name="connsiteY71" fmla="*/ 52388 h 1676400"/>
                    <a:gd name="connsiteX72" fmla="*/ 1700320 w 2279857"/>
                    <a:gd name="connsiteY72" fmla="*/ 85725 h 1676400"/>
                    <a:gd name="connsiteX73" fmla="*/ 1705082 w 2279857"/>
                    <a:gd name="connsiteY73" fmla="*/ 133350 h 1676400"/>
                    <a:gd name="connsiteX74" fmla="*/ 1719370 w 2279857"/>
                    <a:gd name="connsiteY74" fmla="*/ 176213 h 1676400"/>
                    <a:gd name="connsiteX75" fmla="*/ 1628882 w 2279857"/>
                    <a:gd name="connsiteY75" fmla="*/ 190500 h 1676400"/>
                    <a:gd name="connsiteX76" fmla="*/ 1571732 w 2279857"/>
                    <a:gd name="connsiteY76" fmla="*/ 219075 h 1676400"/>
                    <a:gd name="connsiteX77" fmla="*/ 1505057 w 2279857"/>
                    <a:gd name="connsiteY77" fmla="*/ 223838 h 1676400"/>
                    <a:gd name="connsiteX78" fmla="*/ 1433620 w 2279857"/>
                    <a:gd name="connsiteY78" fmla="*/ 209550 h 1676400"/>
                    <a:gd name="connsiteX79" fmla="*/ 1408977 w 2279857"/>
                    <a:gd name="connsiteY79" fmla="*/ 295275 h 1676400"/>
                    <a:gd name="connsiteX80" fmla="*/ 1356620 w 2279857"/>
                    <a:gd name="connsiteY80" fmla="*/ 285750 h 1676400"/>
                    <a:gd name="connsiteX81" fmla="*/ 1313782 w 2279857"/>
                    <a:gd name="connsiteY81" fmla="*/ 261938 h 1676400"/>
                    <a:gd name="connsiteX82" fmla="*/ 1266185 w 2279857"/>
                    <a:gd name="connsiteY82" fmla="*/ 209550 h 1676400"/>
                    <a:gd name="connsiteX83" fmla="*/ 1213121 w 2279857"/>
                    <a:gd name="connsiteY83" fmla="*/ 209550 h 1676400"/>
                    <a:gd name="connsiteX84" fmla="*/ 1175750 w 2279857"/>
                    <a:gd name="connsiteY84" fmla="*/ 190500 h 1676400"/>
                    <a:gd name="connsiteX85" fmla="*/ 1123395 w 2279857"/>
                    <a:gd name="connsiteY85" fmla="*/ 128588 h 1676400"/>
                    <a:gd name="connsiteX86" fmla="*/ 1028200 w 2279857"/>
                    <a:gd name="connsiteY86" fmla="*/ 119063 h 1676400"/>
                    <a:gd name="connsiteX87" fmla="*/ 980603 w 2279857"/>
                    <a:gd name="connsiteY87" fmla="*/ 133350 h 1676400"/>
                    <a:gd name="connsiteX88" fmla="*/ 937767 w 2279857"/>
                    <a:gd name="connsiteY88" fmla="*/ 133351 h 1676400"/>
                    <a:gd name="connsiteX89" fmla="*/ 880650 w 2279857"/>
                    <a:gd name="connsiteY89" fmla="*/ 138113 h 1676400"/>
                    <a:gd name="connsiteX90" fmla="*/ 828293 w 2279857"/>
                    <a:gd name="connsiteY90" fmla="*/ 138113 h 1676400"/>
                    <a:gd name="connsiteX91" fmla="*/ 771632 w 2279857"/>
                    <a:gd name="connsiteY91" fmla="*/ 133350 h 1676400"/>
                    <a:gd name="connsiteX92" fmla="*/ 775936 w 2279857"/>
                    <a:gd name="connsiteY92" fmla="*/ 166688 h 1676400"/>
                    <a:gd name="connsiteX93" fmla="*/ 724007 w 2279857"/>
                    <a:gd name="connsiteY93" fmla="*/ 180975 h 1676400"/>
                    <a:gd name="connsiteX94" fmla="*/ 662095 w 2279857"/>
                    <a:gd name="connsiteY94" fmla="*/ 252413 h 1676400"/>
                    <a:gd name="connsiteX95" fmla="*/ 643045 w 2279857"/>
                    <a:gd name="connsiteY95" fmla="*/ 300038 h 1676400"/>
                    <a:gd name="connsiteX96" fmla="*/ 652570 w 2279857"/>
                    <a:gd name="connsiteY96" fmla="*/ 366713 h 1676400"/>
                    <a:gd name="connsiteX97" fmla="*/ 666857 w 2279857"/>
                    <a:gd name="connsiteY97" fmla="*/ 414338 h 1676400"/>
                    <a:gd name="connsiteX98" fmla="*/ 685907 w 2279857"/>
                    <a:gd name="connsiteY98" fmla="*/ 466725 h 1676400"/>
                    <a:gd name="connsiteX99" fmla="*/ 681145 w 2279857"/>
                    <a:gd name="connsiteY99" fmla="*/ 514350 h 1676400"/>
                    <a:gd name="connsiteX100" fmla="*/ 643045 w 2279857"/>
                    <a:gd name="connsiteY100" fmla="*/ 542925 h 1676400"/>
                    <a:gd name="connsiteX101" fmla="*/ 643045 w 2279857"/>
                    <a:gd name="connsiteY101" fmla="*/ 542925 h 1676400"/>
                    <a:gd name="connsiteX102" fmla="*/ 633520 w 2279857"/>
                    <a:gd name="connsiteY102" fmla="*/ 471488 h 1676400"/>
                    <a:gd name="connsiteX103" fmla="*/ 600182 w 2279857"/>
                    <a:gd name="connsiteY103" fmla="*/ 428625 h 1676400"/>
                    <a:gd name="connsiteX104" fmla="*/ 543032 w 2279857"/>
                    <a:gd name="connsiteY104" fmla="*/ 385763 h 1676400"/>
                    <a:gd name="connsiteX105" fmla="*/ 466832 w 2279857"/>
                    <a:gd name="connsiteY105" fmla="*/ 342900 h 1676400"/>
                    <a:gd name="connsiteX106" fmla="*/ 409682 w 2279857"/>
                    <a:gd name="connsiteY106" fmla="*/ 309563 h 1676400"/>
                    <a:gd name="connsiteX107" fmla="*/ 356941 w 2279857"/>
                    <a:gd name="connsiteY107" fmla="*/ 328613 h 1676400"/>
                    <a:gd name="connsiteX108" fmla="*/ 347421 w 2279857"/>
                    <a:gd name="connsiteY108" fmla="*/ 309563 h 1676400"/>
                    <a:gd name="connsiteX109" fmla="*/ 295066 w 2279857"/>
                    <a:gd name="connsiteY109" fmla="*/ 300038 h 1676400"/>
                    <a:gd name="connsiteX110" fmla="*/ 271267 w 2279857"/>
                    <a:gd name="connsiteY110" fmla="*/ 333375 h 1676400"/>
                    <a:gd name="connsiteX111" fmla="*/ 223670 w 2279857"/>
                    <a:gd name="connsiteY111" fmla="*/ 347663 h 1676400"/>
                    <a:gd name="connsiteX112" fmla="*/ 171313 w 2279857"/>
                    <a:gd name="connsiteY112" fmla="*/ 347663 h 1676400"/>
                    <a:gd name="connsiteX113" fmla="*/ 104713 w 2279857"/>
                    <a:gd name="connsiteY113" fmla="*/ 311150 h 1676400"/>
                    <a:gd name="connsiteX114" fmla="*/ 71360 w 2279857"/>
                    <a:gd name="connsiteY114" fmla="*/ 295276 h 1676400"/>
                    <a:gd name="connsiteX115" fmla="*/ 9632 w 2279857"/>
                    <a:gd name="connsiteY115" fmla="*/ 200025 h 1676400"/>
                    <a:gd name="connsiteX0" fmla="*/ 9632 w 2329543"/>
                    <a:gd name="connsiteY0" fmla="*/ 200025 h 1676400"/>
                    <a:gd name="connsiteX1" fmla="*/ 0 w 2329543"/>
                    <a:gd name="connsiteY1" fmla="*/ 1100137 h 1676400"/>
                    <a:gd name="connsiteX2" fmla="*/ 23762 w 2329543"/>
                    <a:gd name="connsiteY2" fmla="*/ 1214437 h 1676400"/>
                    <a:gd name="connsiteX3" fmla="*/ 104584 w 2329543"/>
                    <a:gd name="connsiteY3" fmla="*/ 1381125 h 1676400"/>
                    <a:gd name="connsiteX4" fmla="*/ 99953 w 2329543"/>
                    <a:gd name="connsiteY4" fmla="*/ 1411288 h 1676400"/>
                    <a:gd name="connsiteX5" fmla="*/ 156861 w 2329543"/>
                    <a:gd name="connsiteY5" fmla="*/ 1490663 h 1676400"/>
                    <a:gd name="connsiteX6" fmla="*/ 133154 w 2329543"/>
                    <a:gd name="connsiteY6" fmla="*/ 1485900 h 1676400"/>
                    <a:gd name="connsiteX7" fmla="*/ 137994 w 2329543"/>
                    <a:gd name="connsiteY7" fmla="*/ 1581150 h 1676400"/>
                    <a:gd name="connsiteX8" fmla="*/ 147316 w 2329543"/>
                    <a:gd name="connsiteY8" fmla="*/ 1654176 h 1676400"/>
                    <a:gd name="connsiteX9" fmla="*/ 194881 w 2329543"/>
                    <a:gd name="connsiteY9" fmla="*/ 1676400 h 1676400"/>
                    <a:gd name="connsiteX10" fmla="*/ 309098 w 2329543"/>
                    <a:gd name="connsiteY10" fmla="*/ 1662113 h 1676400"/>
                    <a:gd name="connsiteX11" fmla="*/ 404294 w 2329543"/>
                    <a:gd name="connsiteY11" fmla="*/ 1647826 h 1676400"/>
                    <a:gd name="connsiteX12" fmla="*/ 489551 w 2329543"/>
                    <a:gd name="connsiteY12" fmla="*/ 1581150 h 1676400"/>
                    <a:gd name="connsiteX13" fmla="*/ 437595 w 2329543"/>
                    <a:gd name="connsiteY13" fmla="*/ 1543050 h 1676400"/>
                    <a:gd name="connsiteX14" fmla="*/ 433096 w 2329543"/>
                    <a:gd name="connsiteY14" fmla="*/ 1495425 h 1676400"/>
                    <a:gd name="connsiteX15" fmla="*/ 452135 w 2329543"/>
                    <a:gd name="connsiteY15" fmla="*/ 1495425 h 1676400"/>
                    <a:gd name="connsiteX16" fmla="*/ 452134 w 2329543"/>
                    <a:gd name="connsiteY16" fmla="*/ 1481138 h 1676400"/>
                    <a:gd name="connsiteX17" fmla="*/ 447376 w 2329543"/>
                    <a:gd name="connsiteY17" fmla="*/ 1438275 h 1676400"/>
                    <a:gd name="connsiteX18" fmla="*/ 466450 w 2329543"/>
                    <a:gd name="connsiteY18" fmla="*/ 1411288 h 1676400"/>
                    <a:gd name="connsiteX19" fmla="*/ 475969 w 2329543"/>
                    <a:gd name="connsiteY19" fmla="*/ 1382713 h 1676400"/>
                    <a:gd name="connsiteX20" fmla="*/ 485453 w 2329543"/>
                    <a:gd name="connsiteY20" fmla="*/ 1338263 h 1676400"/>
                    <a:gd name="connsiteX21" fmla="*/ 447411 w 2329543"/>
                    <a:gd name="connsiteY21" fmla="*/ 1339850 h 1676400"/>
                    <a:gd name="connsiteX22" fmla="*/ 471174 w 2329543"/>
                    <a:gd name="connsiteY22" fmla="*/ 1338263 h 1676400"/>
                    <a:gd name="connsiteX23" fmla="*/ 475933 w 2329543"/>
                    <a:gd name="connsiteY23" fmla="*/ 1290637 h 1676400"/>
                    <a:gd name="connsiteX24" fmla="*/ 466414 w 2329543"/>
                    <a:gd name="connsiteY24" fmla="*/ 1257300 h 1676400"/>
                    <a:gd name="connsiteX25" fmla="*/ 490213 w 2329543"/>
                    <a:gd name="connsiteY25" fmla="*/ 1214438 h 1676400"/>
                    <a:gd name="connsiteX26" fmla="*/ 494698 w 2329543"/>
                    <a:gd name="connsiteY26" fmla="*/ 1171576 h 1676400"/>
                    <a:gd name="connsiteX27" fmla="*/ 494692 w 2329543"/>
                    <a:gd name="connsiteY27" fmla="*/ 1104900 h 1676400"/>
                    <a:gd name="connsiteX28" fmla="*/ 556990 w 2329543"/>
                    <a:gd name="connsiteY28" fmla="*/ 938212 h 1676400"/>
                    <a:gd name="connsiteX29" fmla="*/ 528433 w 2329543"/>
                    <a:gd name="connsiteY29" fmla="*/ 890588 h 1676400"/>
                    <a:gd name="connsiteX30" fmla="*/ 537953 w 2329543"/>
                    <a:gd name="connsiteY30" fmla="*/ 842963 h 1676400"/>
                    <a:gd name="connsiteX31" fmla="*/ 547471 w 2329543"/>
                    <a:gd name="connsiteY31" fmla="*/ 757238 h 1676400"/>
                    <a:gd name="connsiteX32" fmla="*/ 628757 w 2329543"/>
                    <a:gd name="connsiteY32" fmla="*/ 647700 h 1676400"/>
                    <a:gd name="connsiteX33" fmla="*/ 743057 w 2329543"/>
                    <a:gd name="connsiteY33" fmla="*/ 661988 h 1676400"/>
                    <a:gd name="connsiteX34" fmla="*/ 771034 w 2329543"/>
                    <a:gd name="connsiteY34" fmla="*/ 666750 h 1676400"/>
                    <a:gd name="connsiteX35" fmla="*/ 804353 w 2329543"/>
                    <a:gd name="connsiteY35" fmla="*/ 685800 h 1676400"/>
                    <a:gd name="connsiteX36" fmla="*/ 823391 w 2329543"/>
                    <a:gd name="connsiteY36" fmla="*/ 723900 h 1676400"/>
                    <a:gd name="connsiteX37" fmla="*/ 932865 w 2329543"/>
                    <a:gd name="connsiteY37" fmla="*/ 828675 h 1676400"/>
                    <a:gd name="connsiteX38" fmla="*/ 962132 w 2329543"/>
                    <a:gd name="connsiteY38" fmla="*/ 828675 h 1676400"/>
                    <a:gd name="connsiteX39" fmla="*/ 1000232 w 2329543"/>
                    <a:gd name="connsiteY39" fmla="*/ 781050 h 1676400"/>
                    <a:gd name="connsiteX40" fmla="*/ 1043095 w 2329543"/>
                    <a:gd name="connsiteY40" fmla="*/ 733425 h 1676400"/>
                    <a:gd name="connsiteX41" fmla="*/ 1047857 w 2329543"/>
                    <a:gd name="connsiteY41" fmla="*/ 714375 h 1676400"/>
                    <a:gd name="connsiteX42" fmla="*/ 1095482 w 2329543"/>
                    <a:gd name="connsiteY42" fmla="*/ 661988 h 1676400"/>
                    <a:gd name="connsiteX43" fmla="*/ 1109770 w 2329543"/>
                    <a:gd name="connsiteY43" fmla="*/ 633413 h 1676400"/>
                    <a:gd name="connsiteX44" fmla="*/ 1124057 w 2329543"/>
                    <a:gd name="connsiteY44" fmla="*/ 600075 h 1676400"/>
                    <a:gd name="connsiteX45" fmla="*/ 1119295 w 2329543"/>
                    <a:gd name="connsiteY45" fmla="*/ 538163 h 1676400"/>
                    <a:gd name="connsiteX46" fmla="*/ 1176445 w 2329543"/>
                    <a:gd name="connsiteY46" fmla="*/ 481013 h 1676400"/>
                    <a:gd name="connsiteX47" fmla="*/ 1233595 w 2329543"/>
                    <a:gd name="connsiteY47" fmla="*/ 476250 h 1676400"/>
                    <a:gd name="connsiteX48" fmla="*/ 1290745 w 2329543"/>
                    <a:gd name="connsiteY48" fmla="*/ 500063 h 1676400"/>
                    <a:gd name="connsiteX49" fmla="*/ 1343132 w 2329543"/>
                    <a:gd name="connsiteY49" fmla="*/ 528638 h 1676400"/>
                    <a:gd name="connsiteX50" fmla="*/ 1452670 w 2329543"/>
                    <a:gd name="connsiteY50" fmla="*/ 585788 h 1676400"/>
                    <a:gd name="connsiteX51" fmla="*/ 1481245 w 2329543"/>
                    <a:gd name="connsiteY51" fmla="*/ 628650 h 1676400"/>
                    <a:gd name="connsiteX52" fmla="*/ 1490770 w 2329543"/>
                    <a:gd name="connsiteY52" fmla="*/ 652463 h 1676400"/>
                    <a:gd name="connsiteX53" fmla="*/ 1513546 w 2329543"/>
                    <a:gd name="connsiteY53" fmla="*/ 638176 h 1676400"/>
                    <a:gd name="connsiteX54" fmla="*/ 1618261 w 2329543"/>
                    <a:gd name="connsiteY54" fmla="*/ 738188 h 1676400"/>
                    <a:gd name="connsiteX55" fmla="*/ 1738420 w 2329543"/>
                    <a:gd name="connsiteY55" fmla="*/ 666750 h 1676400"/>
                    <a:gd name="connsiteX56" fmla="*/ 1919395 w 2329543"/>
                    <a:gd name="connsiteY56" fmla="*/ 642938 h 1676400"/>
                    <a:gd name="connsiteX57" fmla="*/ 2189423 w 2329543"/>
                    <a:gd name="connsiteY57" fmla="*/ 781050 h 1676400"/>
                    <a:gd name="connsiteX58" fmla="*/ 2329543 w 2329543"/>
                    <a:gd name="connsiteY58" fmla="*/ 781050 h 1676400"/>
                    <a:gd name="connsiteX59" fmla="*/ 2265579 w 2329543"/>
                    <a:gd name="connsiteY59" fmla="*/ 590551 h 1676400"/>
                    <a:gd name="connsiteX60" fmla="*/ 2279857 w 2329543"/>
                    <a:gd name="connsiteY60" fmla="*/ 604838 h 1676400"/>
                    <a:gd name="connsiteX61" fmla="*/ 2241779 w 2329543"/>
                    <a:gd name="connsiteY61" fmla="*/ 561975 h 1676400"/>
                    <a:gd name="connsiteX62" fmla="*/ 2243245 w 2329543"/>
                    <a:gd name="connsiteY62" fmla="*/ 476250 h 1676400"/>
                    <a:gd name="connsiteX63" fmla="*/ 2189567 w 2329543"/>
                    <a:gd name="connsiteY63" fmla="*/ 276225 h 1676400"/>
                    <a:gd name="connsiteX64" fmla="*/ 2137210 w 2329543"/>
                    <a:gd name="connsiteY64" fmla="*/ 147638 h 1676400"/>
                    <a:gd name="connsiteX65" fmla="*/ 2107231 w 2329543"/>
                    <a:gd name="connsiteY65" fmla="*/ 95250 h 1676400"/>
                    <a:gd name="connsiteX66" fmla="*/ 2103748 w 2329543"/>
                    <a:gd name="connsiteY66" fmla="*/ 61912 h 1676400"/>
                    <a:gd name="connsiteX67" fmla="*/ 2032497 w 2329543"/>
                    <a:gd name="connsiteY67" fmla="*/ 14288 h 1676400"/>
                    <a:gd name="connsiteX68" fmla="*/ 1919395 w 2329543"/>
                    <a:gd name="connsiteY68" fmla="*/ 0 h 1676400"/>
                    <a:gd name="connsiteX69" fmla="*/ 1862245 w 2329543"/>
                    <a:gd name="connsiteY69" fmla="*/ 14288 h 1676400"/>
                    <a:gd name="connsiteX70" fmla="*/ 1800332 w 2329543"/>
                    <a:gd name="connsiteY70" fmla="*/ 14288 h 1676400"/>
                    <a:gd name="connsiteX71" fmla="*/ 1752707 w 2329543"/>
                    <a:gd name="connsiteY71" fmla="*/ 52388 h 1676400"/>
                    <a:gd name="connsiteX72" fmla="*/ 1700320 w 2329543"/>
                    <a:gd name="connsiteY72" fmla="*/ 85725 h 1676400"/>
                    <a:gd name="connsiteX73" fmla="*/ 1705082 w 2329543"/>
                    <a:gd name="connsiteY73" fmla="*/ 133350 h 1676400"/>
                    <a:gd name="connsiteX74" fmla="*/ 1719370 w 2329543"/>
                    <a:gd name="connsiteY74" fmla="*/ 176213 h 1676400"/>
                    <a:gd name="connsiteX75" fmla="*/ 1628882 w 2329543"/>
                    <a:gd name="connsiteY75" fmla="*/ 190500 h 1676400"/>
                    <a:gd name="connsiteX76" fmla="*/ 1571732 w 2329543"/>
                    <a:gd name="connsiteY76" fmla="*/ 219075 h 1676400"/>
                    <a:gd name="connsiteX77" fmla="*/ 1505057 w 2329543"/>
                    <a:gd name="connsiteY77" fmla="*/ 223838 h 1676400"/>
                    <a:gd name="connsiteX78" fmla="*/ 1433620 w 2329543"/>
                    <a:gd name="connsiteY78" fmla="*/ 209550 h 1676400"/>
                    <a:gd name="connsiteX79" fmla="*/ 1408977 w 2329543"/>
                    <a:gd name="connsiteY79" fmla="*/ 295275 h 1676400"/>
                    <a:gd name="connsiteX80" fmla="*/ 1356620 w 2329543"/>
                    <a:gd name="connsiteY80" fmla="*/ 285750 h 1676400"/>
                    <a:gd name="connsiteX81" fmla="*/ 1313782 w 2329543"/>
                    <a:gd name="connsiteY81" fmla="*/ 261938 h 1676400"/>
                    <a:gd name="connsiteX82" fmla="*/ 1266185 w 2329543"/>
                    <a:gd name="connsiteY82" fmla="*/ 209550 h 1676400"/>
                    <a:gd name="connsiteX83" fmla="*/ 1213121 w 2329543"/>
                    <a:gd name="connsiteY83" fmla="*/ 209550 h 1676400"/>
                    <a:gd name="connsiteX84" fmla="*/ 1175750 w 2329543"/>
                    <a:gd name="connsiteY84" fmla="*/ 190500 h 1676400"/>
                    <a:gd name="connsiteX85" fmla="*/ 1123395 w 2329543"/>
                    <a:gd name="connsiteY85" fmla="*/ 128588 h 1676400"/>
                    <a:gd name="connsiteX86" fmla="*/ 1028200 w 2329543"/>
                    <a:gd name="connsiteY86" fmla="*/ 119063 h 1676400"/>
                    <a:gd name="connsiteX87" fmla="*/ 980603 w 2329543"/>
                    <a:gd name="connsiteY87" fmla="*/ 133350 h 1676400"/>
                    <a:gd name="connsiteX88" fmla="*/ 937767 w 2329543"/>
                    <a:gd name="connsiteY88" fmla="*/ 133351 h 1676400"/>
                    <a:gd name="connsiteX89" fmla="*/ 880650 w 2329543"/>
                    <a:gd name="connsiteY89" fmla="*/ 138113 h 1676400"/>
                    <a:gd name="connsiteX90" fmla="*/ 828293 w 2329543"/>
                    <a:gd name="connsiteY90" fmla="*/ 138113 h 1676400"/>
                    <a:gd name="connsiteX91" fmla="*/ 771632 w 2329543"/>
                    <a:gd name="connsiteY91" fmla="*/ 133350 h 1676400"/>
                    <a:gd name="connsiteX92" fmla="*/ 775936 w 2329543"/>
                    <a:gd name="connsiteY92" fmla="*/ 166688 h 1676400"/>
                    <a:gd name="connsiteX93" fmla="*/ 724007 w 2329543"/>
                    <a:gd name="connsiteY93" fmla="*/ 180975 h 1676400"/>
                    <a:gd name="connsiteX94" fmla="*/ 662095 w 2329543"/>
                    <a:gd name="connsiteY94" fmla="*/ 252413 h 1676400"/>
                    <a:gd name="connsiteX95" fmla="*/ 643045 w 2329543"/>
                    <a:gd name="connsiteY95" fmla="*/ 300038 h 1676400"/>
                    <a:gd name="connsiteX96" fmla="*/ 652570 w 2329543"/>
                    <a:gd name="connsiteY96" fmla="*/ 366713 h 1676400"/>
                    <a:gd name="connsiteX97" fmla="*/ 666857 w 2329543"/>
                    <a:gd name="connsiteY97" fmla="*/ 414338 h 1676400"/>
                    <a:gd name="connsiteX98" fmla="*/ 685907 w 2329543"/>
                    <a:gd name="connsiteY98" fmla="*/ 466725 h 1676400"/>
                    <a:gd name="connsiteX99" fmla="*/ 681145 w 2329543"/>
                    <a:gd name="connsiteY99" fmla="*/ 514350 h 1676400"/>
                    <a:gd name="connsiteX100" fmla="*/ 643045 w 2329543"/>
                    <a:gd name="connsiteY100" fmla="*/ 542925 h 1676400"/>
                    <a:gd name="connsiteX101" fmla="*/ 643045 w 2329543"/>
                    <a:gd name="connsiteY101" fmla="*/ 542925 h 1676400"/>
                    <a:gd name="connsiteX102" fmla="*/ 633520 w 2329543"/>
                    <a:gd name="connsiteY102" fmla="*/ 471488 h 1676400"/>
                    <a:gd name="connsiteX103" fmla="*/ 600182 w 2329543"/>
                    <a:gd name="connsiteY103" fmla="*/ 428625 h 1676400"/>
                    <a:gd name="connsiteX104" fmla="*/ 543032 w 2329543"/>
                    <a:gd name="connsiteY104" fmla="*/ 385763 h 1676400"/>
                    <a:gd name="connsiteX105" fmla="*/ 466832 w 2329543"/>
                    <a:gd name="connsiteY105" fmla="*/ 342900 h 1676400"/>
                    <a:gd name="connsiteX106" fmla="*/ 409682 w 2329543"/>
                    <a:gd name="connsiteY106" fmla="*/ 309563 h 1676400"/>
                    <a:gd name="connsiteX107" fmla="*/ 356941 w 2329543"/>
                    <a:gd name="connsiteY107" fmla="*/ 328613 h 1676400"/>
                    <a:gd name="connsiteX108" fmla="*/ 347421 w 2329543"/>
                    <a:gd name="connsiteY108" fmla="*/ 309563 h 1676400"/>
                    <a:gd name="connsiteX109" fmla="*/ 295066 w 2329543"/>
                    <a:gd name="connsiteY109" fmla="*/ 300038 h 1676400"/>
                    <a:gd name="connsiteX110" fmla="*/ 271267 w 2329543"/>
                    <a:gd name="connsiteY110" fmla="*/ 333375 h 1676400"/>
                    <a:gd name="connsiteX111" fmla="*/ 223670 w 2329543"/>
                    <a:gd name="connsiteY111" fmla="*/ 347663 h 1676400"/>
                    <a:gd name="connsiteX112" fmla="*/ 171313 w 2329543"/>
                    <a:gd name="connsiteY112" fmla="*/ 347663 h 1676400"/>
                    <a:gd name="connsiteX113" fmla="*/ 104713 w 2329543"/>
                    <a:gd name="connsiteY113" fmla="*/ 311150 h 1676400"/>
                    <a:gd name="connsiteX114" fmla="*/ 71360 w 2329543"/>
                    <a:gd name="connsiteY114" fmla="*/ 295276 h 1676400"/>
                    <a:gd name="connsiteX115" fmla="*/ 9632 w 2329543"/>
                    <a:gd name="connsiteY115" fmla="*/ 200025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329543" h="1676400">
                      <a:moveTo>
                        <a:pt x="9632" y="200025"/>
                      </a:moveTo>
                      <a:lnTo>
                        <a:pt x="0" y="1100137"/>
                      </a:lnTo>
                      <a:lnTo>
                        <a:pt x="23762" y="1214437"/>
                      </a:lnTo>
                      <a:cubicBezTo>
                        <a:pt x="96652" y="1300162"/>
                        <a:pt x="193419" y="1295400"/>
                        <a:pt x="104584" y="1381125"/>
                      </a:cubicBezTo>
                      <a:cubicBezTo>
                        <a:pt x="101411" y="1388004"/>
                        <a:pt x="103126" y="1404409"/>
                        <a:pt x="99953" y="1411288"/>
                      </a:cubicBezTo>
                      <a:lnTo>
                        <a:pt x="156861" y="1490663"/>
                      </a:lnTo>
                      <a:lnTo>
                        <a:pt x="133154" y="1485900"/>
                      </a:lnTo>
                      <a:lnTo>
                        <a:pt x="137994" y="1581150"/>
                      </a:lnTo>
                      <a:lnTo>
                        <a:pt x="147316" y="1654176"/>
                      </a:lnTo>
                      <a:lnTo>
                        <a:pt x="194881" y="1676400"/>
                      </a:lnTo>
                      <a:lnTo>
                        <a:pt x="309098" y="1662113"/>
                      </a:lnTo>
                      <a:lnTo>
                        <a:pt x="404294" y="1647826"/>
                      </a:lnTo>
                      <a:cubicBezTo>
                        <a:pt x="493055" y="1628776"/>
                        <a:pt x="485653" y="1590675"/>
                        <a:pt x="489551" y="1581150"/>
                      </a:cubicBezTo>
                      <a:cubicBezTo>
                        <a:pt x="492159" y="1568451"/>
                        <a:pt x="472232" y="1565275"/>
                        <a:pt x="437595" y="1543050"/>
                      </a:cubicBezTo>
                      <a:lnTo>
                        <a:pt x="433096" y="1495425"/>
                      </a:lnTo>
                      <a:lnTo>
                        <a:pt x="452135" y="1495425"/>
                      </a:lnTo>
                      <a:cubicBezTo>
                        <a:pt x="452135" y="1490663"/>
                        <a:pt x="452134" y="1485900"/>
                        <a:pt x="452134" y="1481138"/>
                      </a:cubicBezTo>
                      <a:lnTo>
                        <a:pt x="447376" y="1438275"/>
                      </a:lnTo>
                      <a:cubicBezTo>
                        <a:pt x="456849" y="1433777"/>
                        <a:pt x="440321" y="1414198"/>
                        <a:pt x="466450" y="1411288"/>
                      </a:cubicBezTo>
                      <a:cubicBezTo>
                        <a:pt x="492579" y="1408378"/>
                        <a:pt x="452176" y="1392503"/>
                        <a:pt x="475969" y="1382713"/>
                      </a:cubicBezTo>
                      <a:lnTo>
                        <a:pt x="485453" y="1338263"/>
                      </a:lnTo>
                      <a:cubicBezTo>
                        <a:pt x="490123" y="1335617"/>
                        <a:pt x="442741" y="1342496"/>
                        <a:pt x="447411" y="1339850"/>
                      </a:cubicBezTo>
                      <a:lnTo>
                        <a:pt x="471174" y="1338263"/>
                      </a:lnTo>
                      <a:lnTo>
                        <a:pt x="475933" y="1290637"/>
                      </a:lnTo>
                      <a:lnTo>
                        <a:pt x="466414" y="1257300"/>
                      </a:lnTo>
                      <a:lnTo>
                        <a:pt x="490213" y="1214438"/>
                      </a:lnTo>
                      <a:lnTo>
                        <a:pt x="494698" y="1171576"/>
                      </a:lnTo>
                      <a:cubicBezTo>
                        <a:pt x="494696" y="1149351"/>
                        <a:pt x="494694" y="1127125"/>
                        <a:pt x="494692" y="1104900"/>
                      </a:cubicBezTo>
                      <a:lnTo>
                        <a:pt x="556990" y="938212"/>
                      </a:lnTo>
                      <a:lnTo>
                        <a:pt x="528433" y="890588"/>
                      </a:lnTo>
                      <a:lnTo>
                        <a:pt x="537953" y="842963"/>
                      </a:lnTo>
                      <a:lnTo>
                        <a:pt x="547471" y="757238"/>
                      </a:lnTo>
                      <a:lnTo>
                        <a:pt x="628757" y="647700"/>
                      </a:lnTo>
                      <a:lnTo>
                        <a:pt x="743057" y="661988"/>
                      </a:lnTo>
                      <a:lnTo>
                        <a:pt x="771034" y="666750"/>
                      </a:lnTo>
                      <a:lnTo>
                        <a:pt x="804353" y="685800"/>
                      </a:lnTo>
                      <a:lnTo>
                        <a:pt x="823391" y="723900"/>
                      </a:lnTo>
                      <a:lnTo>
                        <a:pt x="932865" y="828675"/>
                      </a:lnTo>
                      <a:lnTo>
                        <a:pt x="962132" y="828675"/>
                      </a:lnTo>
                      <a:lnTo>
                        <a:pt x="1000232" y="781050"/>
                      </a:lnTo>
                      <a:lnTo>
                        <a:pt x="1043095" y="733425"/>
                      </a:lnTo>
                      <a:lnTo>
                        <a:pt x="1047857" y="714375"/>
                      </a:lnTo>
                      <a:lnTo>
                        <a:pt x="1095482" y="661988"/>
                      </a:lnTo>
                      <a:lnTo>
                        <a:pt x="1109770" y="633413"/>
                      </a:lnTo>
                      <a:lnTo>
                        <a:pt x="1124057" y="600075"/>
                      </a:lnTo>
                      <a:lnTo>
                        <a:pt x="1119295" y="538163"/>
                      </a:lnTo>
                      <a:lnTo>
                        <a:pt x="1176445" y="481013"/>
                      </a:lnTo>
                      <a:lnTo>
                        <a:pt x="1233595" y="476250"/>
                      </a:lnTo>
                      <a:lnTo>
                        <a:pt x="1290745" y="500063"/>
                      </a:lnTo>
                      <a:lnTo>
                        <a:pt x="1343132" y="528638"/>
                      </a:lnTo>
                      <a:lnTo>
                        <a:pt x="1452670" y="585788"/>
                      </a:lnTo>
                      <a:lnTo>
                        <a:pt x="1481245" y="628650"/>
                      </a:lnTo>
                      <a:lnTo>
                        <a:pt x="1490770" y="652463"/>
                      </a:lnTo>
                      <a:lnTo>
                        <a:pt x="1513546" y="638176"/>
                      </a:lnTo>
                      <a:lnTo>
                        <a:pt x="1618261" y="738188"/>
                      </a:lnTo>
                      <a:lnTo>
                        <a:pt x="1738420" y="666750"/>
                      </a:lnTo>
                      <a:lnTo>
                        <a:pt x="1919395" y="642938"/>
                      </a:lnTo>
                      <a:lnTo>
                        <a:pt x="2189423" y="781050"/>
                      </a:lnTo>
                      <a:lnTo>
                        <a:pt x="2329543" y="781050"/>
                      </a:lnTo>
                      <a:lnTo>
                        <a:pt x="2265579" y="590551"/>
                      </a:lnTo>
                      <a:lnTo>
                        <a:pt x="2279857" y="604838"/>
                      </a:lnTo>
                      <a:lnTo>
                        <a:pt x="2241779" y="561975"/>
                      </a:lnTo>
                      <a:cubicBezTo>
                        <a:pt x="2242268" y="533400"/>
                        <a:pt x="2242756" y="504825"/>
                        <a:pt x="2243245" y="476250"/>
                      </a:cubicBezTo>
                      <a:lnTo>
                        <a:pt x="2189567" y="276225"/>
                      </a:lnTo>
                      <a:lnTo>
                        <a:pt x="2137210" y="147638"/>
                      </a:lnTo>
                      <a:lnTo>
                        <a:pt x="2107231" y="95250"/>
                      </a:lnTo>
                      <a:lnTo>
                        <a:pt x="2103748" y="61912"/>
                      </a:lnTo>
                      <a:lnTo>
                        <a:pt x="2032497" y="14288"/>
                      </a:lnTo>
                      <a:lnTo>
                        <a:pt x="1919395" y="0"/>
                      </a:lnTo>
                      <a:lnTo>
                        <a:pt x="1862245" y="14288"/>
                      </a:lnTo>
                      <a:lnTo>
                        <a:pt x="1800332" y="14288"/>
                      </a:lnTo>
                      <a:lnTo>
                        <a:pt x="1752707" y="52388"/>
                      </a:lnTo>
                      <a:lnTo>
                        <a:pt x="1700320" y="85725"/>
                      </a:lnTo>
                      <a:lnTo>
                        <a:pt x="1705082" y="133350"/>
                      </a:lnTo>
                      <a:lnTo>
                        <a:pt x="1719370" y="176213"/>
                      </a:lnTo>
                      <a:lnTo>
                        <a:pt x="1628882" y="190500"/>
                      </a:lnTo>
                      <a:lnTo>
                        <a:pt x="1571732" y="219075"/>
                      </a:lnTo>
                      <a:lnTo>
                        <a:pt x="1505057" y="223838"/>
                      </a:lnTo>
                      <a:lnTo>
                        <a:pt x="1433620" y="209550"/>
                      </a:lnTo>
                      <a:lnTo>
                        <a:pt x="1408977" y="295275"/>
                      </a:lnTo>
                      <a:lnTo>
                        <a:pt x="1356620" y="285750"/>
                      </a:lnTo>
                      <a:lnTo>
                        <a:pt x="1313782" y="261938"/>
                      </a:lnTo>
                      <a:lnTo>
                        <a:pt x="1266185" y="209550"/>
                      </a:lnTo>
                      <a:lnTo>
                        <a:pt x="1213121" y="209550"/>
                      </a:lnTo>
                      <a:lnTo>
                        <a:pt x="1175750" y="190500"/>
                      </a:lnTo>
                      <a:lnTo>
                        <a:pt x="1123395" y="128588"/>
                      </a:lnTo>
                      <a:lnTo>
                        <a:pt x="1028200" y="119063"/>
                      </a:lnTo>
                      <a:lnTo>
                        <a:pt x="980603" y="133350"/>
                      </a:lnTo>
                      <a:lnTo>
                        <a:pt x="937767" y="133351"/>
                      </a:lnTo>
                      <a:lnTo>
                        <a:pt x="880650" y="138113"/>
                      </a:lnTo>
                      <a:lnTo>
                        <a:pt x="828293" y="138113"/>
                      </a:lnTo>
                      <a:lnTo>
                        <a:pt x="771632" y="133350"/>
                      </a:lnTo>
                      <a:lnTo>
                        <a:pt x="775936" y="166688"/>
                      </a:lnTo>
                      <a:lnTo>
                        <a:pt x="724007" y="180975"/>
                      </a:lnTo>
                      <a:lnTo>
                        <a:pt x="662095" y="252413"/>
                      </a:lnTo>
                      <a:lnTo>
                        <a:pt x="643045" y="300038"/>
                      </a:lnTo>
                      <a:lnTo>
                        <a:pt x="652570" y="366713"/>
                      </a:lnTo>
                      <a:lnTo>
                        <a:pt x="666857" y="414338"/>
                      </a:lnTo>
                      <a:lnTo>
                        <a:pt x="685907" y="466725"/>
                      </a:lnTo>
                      <a:lnTo>
                        <a:pt x="681145" y="514350"/>
                      </a:lnTo>
                      <a:lnTo>
                        <a:pt x="643045" y="542925"/>
                      </a:lnTo>
                      <a:lnTo>
                        <a:pt x="643045" y="542925"/>
                      </a:lnTo>
                      <a:lnTo>
                        <a:pt x="633520" y="471488"/>
                      </a:lnTo>
                      <a:lnTo>
                        <a:pt x="600182" y="428625"/>
                      </a:lnTo>
                      <a:lnTo>
                        <a:pt x="543032" y="385763"/>
                      </a:lnTo>
                      <a:lnTo>
                        <a:pt x="466832" y="342900"/>
                      </a:lnTo>
                      <a:lnTo>
                        <a:pt x="409682" y="309563"/>
                      </a:lnTo>
                      <a:lnTo>
                        <a:pt x="356941" y="328613"/>
                      </a:lnTo>
                      <a:lnTo>
                        <a:pt x="347421" y="309563"/>
                      </a:lnTo>
                      <a:lnTo>
                        <a:pt x="295066" y="300038"/>
                      </a:lnTo>
                      <a:lnTo>
                        <a:pt x="271267" y="333375"/>
                      </a:lnTo>
                      <a:lnTo>
                        <a:pt x="223670" y="347663"/>
                      </a:lnTo>
                      <a:lnTo>
                        <a:pt x="171313" y="347663"/>
                      </a:lnTo>
                      <a:cubicBezTo>
                        <a:pt x="163321" y="340255"/>
                        <a:pt x="112705" y="318558"/>
                        <a:pt x="104713" y="311150"/>
                      </a:cubicBezTo>
                      <a:lnTo>
                        <a:pt x="71360" y="295276"/>
                      </a:lnTo>
                      <a:lnTo>
                        <a:pt x="9632" y="200025"/>
                      </a:lnTo>
                      <a:close/>
                    </a:path>
                  </a:pathLst>
                </a:cu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1" name="直線コネクタ 10"/>
                <p:cNvCxnSpPr>
                  <a:endCxn id="24" idx="24"/>
                </p:cNvCxnSpPr>
                <p:nvPr/>
              </p:nvCxnSpPr>
              <p:spPr>
                <a:xfrm flipV="1">
                  <a:off x="5595826" y="2968625"/>
                  <a:ext cx="692082" cy="4572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7" idx="57"/>
                </p:cNvCxnSpPr>
                <p:nvPr/>
              </p:nvCxnSpPr>
              <p:spPr>
                <a:xfrm>
                  <a:off x="5110099" y="2851150"/>
                  <a:ext cx="38096" cy="371475"/>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6827" name="テキスト ボックス 21"/>
                <p:cNvSpPr txBox="1">
                  <a:spLocks noChangeArrowheads="1"/>
                </p:cNvSpPr>
                <p:nvPr/>
              </p:nvSpPr>
              <p:spPr bwMode="auto">
                <a:xfrm>
                  <a:off x="3819525" y="3246438"/>
                  <a:ext cx="2174875" cy="923925"/>
                </a:xfrm>
                <a:prstGeom prst="rect">
                  <a:avLst/>
                </a:prstGeom>
                <a:solidFill>
                  <a:schemeClr val="bg1"/>
                </a:solidFill>
                <a:ln w="9525">
                  <a:noFill/>
                  <a:miter lim="800000"/>
                  <a:headEnd/>
                  <a:tailEnd/>
                </a:ln>
              </p:spPr>
              <p:txBody>
                <a:bodyPr>
                  <a:spAutoFit/>
                </a:bodyPr>
                <a:lstStyle/>
                <a:p>
                  <a:r>
                    <a:rPr lang="ja-JP" altLang="en-US"/>
                    <a:t>加賀三湖干拓事業</a:t>
                  </a:r>
                  <a:endParaRPr lang="en-US" altLang="ja-JP"/>
                </a:p>
                <a:p>
                  <a:r>
                    <a:rPr lang="ja-JP" altLang="en-US"/>
                    <a:t>工期：</a:t>
                  </a:r>
                  <a:r>
                    <a:rPr lang="en-US" altLang="ja-JP"/>
                    <a:t>S27</a:t>
                  </a:r>
                  <a:r>
                    <a:rPr lang="ja-JP" altLang="en-US"/>
                    <a:t>～</a:t>
                  </a:r>
                  <a:r>
                    <a:rPr lang="en-US" altLang="ja-JP"/>
                    <a:t>S44</a:t>
                  </a:r>
                  <a:r>
                    <a:rPr lang="ja-JP" altLang="en-US"/>
                    <a:t>年度</a:t>
                  </a:r>
                  <a:endParaRPr lang="en-US" altLang="ja-JP"/>
                </a:p>
                <a:p>
                  <a:r>
                    <a:rPr lang="ja-JP" altLang="en-US"/>
                    <a:t>干拓面積　</a:t>
                  </a:r>
                  <a:r>
                    <a:rPr lang="en-US" altLang="ja-JP"/>
                    <a:t>469ha</a:t>
                  </a:r>
                  <a:endParaRPr lang="ja-JP" altLang="en-US"/>
                </a:p>
              </p:txBody>
            </p:sp>
            <p:sp>
              <p:nvSpPr>
                <p:cNvPr id="24" name="フリーフォーム 23"/>
                <p:cNvSpPr/>
                <p:nvPr/>
              </p:nvSpPr>
              <p:spPr>
                <a:xfrm>
                  <a:off x="5821229" y="1789113"/>
                  <a:ext cx="1661948" cy="1304925"/>
                </a:xfrm>
                <a:custGeom>
                  <a:avLst/>
                  <a:gdLst>
                    <a:gd name="connsiteX0" fmla="*/ 104775 w 1514475"/>
                    <a:gd name="connsiteY0" fmla="*/ 0 h 1300162"/>
                    <a:gd name="connsiteX1" fmla="*/ 247650 w 1514475"/>
                    <a:gd name="connsiteY1" fmla="*/ 114300 h 1300162"/>
                    <a:gd name="connsiteX2" fmla="*/ 347662 w 1514475"/>
                    <a:gd name="connsiteY2" fmla="*/ 180975 h 1300162"/>
                    <a:gd name="connsiteX3" fmla="*/ 509587 w 1514475"/>
                    <a:gd name="connsiteY3" fmla="*/ 209550 h 1300162"/>
                    <a:gd name="connsiteX4" fmla="*/ 719137 w 1514475"/>
                    <a:gd name="connsiteY4" fmla="*/ 361950 h 1300162"/>
                    <a:gd name="connsiteX5" fmla="*/ 790575 w 1514475"/>
                    <a:gd name="connsiteY5" fmla="*/ 342900 h 1300162"/>
                    <a:gd name="connsiteX6" fmla="*/ 862012 w 1514475"/>
                    <a:gd name="connsiteY6" fmla="*/ 257175 h 1300162"/>
                    <a:gd name="connsiteX7" fmla="*/ 876300 w 1514475"/>
                    <a:gd name="connsiteY7" fmla="*/ 200025 h 1300162"/>
                    <a:gd name="connsiteX8" fmla="*/ 804862 w 1514475"/>
                    <a:gd name="connsiteY8" fmla="*/ 161925 h 1300162"/>
                    <a:gd name="connsiteX9" fmla="*/ 795337 w 1514475"/>
                    <a:gd name="connsiteY9" fmla="*/ 119062 h 1300162"/>
                    <a:gd name="connsiteX10" fmla="*/ 895350 w 1514475"/>
                    <a:gd name="connsiteY10" fmla="*/ 104775 h 1300162"/>
                    <a:gd name="connsiteX11" fmla="*/ 942975 w 1514475"/>
                    <a:gd name="connsiteY11" fmla="*/ 138112 h 1300162"/>
                    <a:gd name="connsiteX12" fmla="*/ 962025 w 1514475"/>
                    <a:gd name="connsiteY12" fmla="*/ 238125 h 1300162"/>
                    <a:gd name="connsiteX13" fmla="*/ 1023937 w 1514475"/>
                    <a:gd name="connsiteY13" fmla="*/ 333375 h 1300162"/>
                    <a:gd name="connsiteX14" fmla="*/ 1090612 w 1514475"/>
                    <a:gd name="connsiteY14" fmla="*/ 404812 h 1300162"/>
                    <a:gd name="connsiteX15" fmla="*/ 1219200 w 1514475"/>
                    <a:gd name="connsiteY15" fmla="*/ 366712 h 1300162"/>
                    <a:gd name="connsiteX16" fmla="*/ 1266825 w 1514475"/>
                    <a:gd name="connsiteY16" fmla="*/ 423862 h 1300162"/>
                    <a:gd name="connsiteX17" fmla="*/ 1347787 w 1514475"/>
                    <a:gd name="connsiteY17" fmla="*/ 481012 h 1300162"/>
                    <a:gd name="connsiteX18" fmla="*/ 1476375 w 1514475"/>
                    <a:gd name="connsiteY18" fmla="*/ 471487 h 1300162"/>
                    <a:gd name="connsiteX19" fmla="*/ 1514475 w 1514475"/>
                    <a:gd name="connsiteY19" fmla="*/ 542925 h 1300162"/>
                    <a:gd name="connsiteX20" fmla="*/ 1390650 w 1514475"/>
                    <a:gd name="connsiteY20" fmla="*/ 704850 h 1300162"/>
                    <a:gd name="connsiteX21" fmla="*/ 652462 w 1514475"/>
                    <a:gd name="connsiteY21" fmla="*/ 1262062 h 1300162"/>
                    <a:gd name="connsiteX22" fmla="*/ 471487 w 1514475"/>
                    <a:gd name="connsiteY22" fmla="*/ 1300162 h 1300162"/>
                    <a:gd name="connsiteX23" fmla="*/ 285750 w 1514475"/>
                    <a:gd name="connsiteY23" fmla="*/ 1290637 h 1300162"/>
                    <a:gd name="connsiteX24" fmla="*/ 166687 w 1514475"/>
                    <a:gd name="connsiteY24" fmla="*/ 1233487 h 1300162"/>
                    <a:gd name="connsiteX25" fmla="*/ 114300 w 1514475"/>
                    <a:gd name="connsiteY25" fmla="*/ 1133475 h 1300162"/>
                    <a:gd name="connsiteX26" fmla="*/ 138112 w 1514475"/>
                    <a:gd name="connsiteY26" fmla="*/ 1081087 h 1300162"/>
                    <a:gd name="connsiteX27" fmla="*/ 200025 w 1514475"/>
                    <a:gd name="connsiteY27" fmla="*/ 995362 h 1300162"/>
                    <a:gd name="connsiteX28" fmla="*/ 180975 w 1514475"/>
                    <a:gd name="connsiteY28" fmla="*/ 933450 h 1300162"/>
                    <a:gd name="connsiteX29" fmla="*/ 128587 w 1514475"/>
                    <a:gd name="connsiteY29" fmla="*/ 881062 h 1300162"/>
                    <a:gd name="connsiteX30" fmla="*/ 100012 w 1514475"/>
                    <a:gd name="connsiteY30" fmla="*/ 895350 h 1300162"/>
                    <a:gd name="connsiteX31" fmla="*/ 85725 w 1514475"/>
                    <a:gd name="connsiteY31" fmla="*/ 833437 h 1300162"/>
                    <a:gd name="connsiteX32" fmla="*/ 85725 w 1514475"/>
                    <a:gd name="connsiteY32" fmla="*/ 785812 h 1300162"/>
                    <a:gd name="connsiteX33" fmla="*/ 71437 w 1514475"/>
                    <a:gd name="connsiteY33" fmla="*/ 752475 h 1300162"/>
                    <a:gd name="connsiteX34" fmla="*/ 52387 w 1514475"/>
                    <a:gd name="connsiteY34" fmla="*/ 404812 h 1300162"/>
                    <a:gd name="connsiteX35" fmla="*/ 0 w 1514475"/>
                    <a:gd name="connsiteY35" fmla="*/ 238125 h 1300162"/>
                    <a:gd name="connsiteX36" fmla="*/ 23812 w 1514475"/>
                    <a:gd name="connsiteY36" fmla="*/ 52387 h 1300162"/>
                    <a:gd name="connsiteX37" fmla="*/ 104775 w 1514475"/>
                    <a:gd name="connsiteY37" fmla="*/ 0 h 1300162"/>
                    <a:gd name="connsiteX0" fmla="*/ 104775 w 1514475"/>
                    <a:gd name="connsiteY0" fmla="*/ 0 h 1290637"/>
                    <a:gd name="connsiteX1" fmla="*/ 247650 w 1514475"/>
                    <a:gd name="connsiteY1" fmla="*/ 114300 h 1290637"/>
                    <a:gd name="connsiteX2" fmla="*/ 347662 w 1514475"/>
                    <a:gd name="connsiteY2" fmla="*/ 180975 h 1290637"/>
                    <a:gd name="connsiteX3" fmla="*/ 509587 w 1514475"/>
                    <a:gd name="connsiteY3" fmla="*/ 209550 h 1290637"/>
                    <a:gd name="connsiteX4" fmla="*/ 719137 w 1514475"/>
                    <a:gd name="connsiteY4" fmla="*/ 361950 h 1290637"/>
                    <a:gd name="connsiteX5" fmla="*/ 790575 w 1514475"/>
                    <a:gd name="connsiteY5" fmla="*/ 342900 h 1290637"/>
                    <a:gd name="connsiteX6" fmla="*/ 862012 w 1514475"/>
                    <a:gd name="connsiteY6" fmla="*/ 257175 h 1290637"/>
                    <a:gd name="connsiteX7" fmla="*/ 876300 w 1514475"/>
                    <a:gd name="connsiteY7" fmla="*/ 200025 h 1290637"/>
                    <a:gd name="connsiteX8" fmla="*/ 804862 w 1514475"/>
                    <a:gd name="connsiteY8" fmla="*/ 161925 h 1290637"/>
                    <a:gd name="connsiteX9" fmla="*/ 795337 w 1514475"/>
                    <a:gd name="connsiteY9" fmla="*/ 119062 h 1290637"/>
                    <a:gd name="connsiteX10" fmla="*/ 895350 w 1514475"/>
                    <a:gd name="connsiteY10" fmla="*/ 104775 h 1290637"/>
                    <a:gd name="connsiteX11" fmla="*/ 942975 w 1514475"/>
                    <a:gd name="connsiteY11" fmla="*/ 138112 h 1290637"/>
                    <a:gd name="connsiteX12" fmla="*/ 962025 w 1514475"/>
                    <a:gd name="connsiteY12" fmla="*/ 238125 h 1290637"/>
                    <a:gd name="connsiteX13" fmla="*/ 1023937 w 1514475"/>
                    <a:gd name="connsiteY13" fmla="*/ 333375 h 1290637"/>
                    <a:gd name="connsiteX14" fmla="*/ 1090612 w 1514475"/>
                    <a:gd name="connsiteY14" fmla="*/ 404812 h 1290637"/>
                    <a:gd name="connsiteX15" fmla="*/ 1219200 w 1514475"/>
                    <a:gd name="connsiteY15" fmla="*/ 366712 h 1290637"/>
                    <a:gd name="connsiteX16" fmla="*/ 1266825 w 1514475"/>
                    <a:gd name="connsiteY16" fmla="*/ 423862 h 1290637"/>
                    <a:gd name="connsiteX17" fmla="*/ 1347787 w 1514475"/>
                    <a:gd name="connsiteY17" fmla="*/ 481012 h 1290637"/>
                    <a:gd name="connsiteX18" fmla="*/ 1476375 w 1514475"/>
                    <a:gd name="connsiteY18" fmla="*/ 471487 h 1290637"/>
                    <a:gd name="connsiteX19" fmla="*/ 1514475 w 1514475"/>
                    <a:gd name="connsiteY19" fmla="*/ 542925 h 1290637"/>
                    <a:gd name="connsiteX20" fmla="*/ 1390650 w 1514475"/>
                    <a:gd name="connsiteY20" fmla="*/ 704850 h 1290637"/>
                    <a:gd name="connsiteX21" fmla="*/ 652462 w 1514475"/>
                    <a:gd name="connsiteY21" fmla="*/ 1262062 h 1290637"/>
                    <a:gd name="connsiteX22" fmla="*/ 471487 w 1514475"/>
                    <a:gd name="connsiteY22" fmla="*/ 1219199 h 1290637"/>
                    <a:gd name="connsiteX23" fmla="*/ 285750 w 1514475"/>
                    <a:gd name="connsiteY23" fmla="*/ 1290637 h 1290637"/>
                    <a:gd name="connsiteX24" fmla="*/ 166687 w 1514475"/>
                    <a:gd name="connsiteY24" fmla="*/ 1233487 h 1290637"/>
                    <a:gd name="connsiteX25" fmla="*/ 114300 w 1514475"/>
                    <a:gd name="connsiteY25" fmla="*/ 1133475 h 1290637"/>
                    <a:gd name="connsiteX26" fmla="*/ 138112 w 1514475"/>
                    <a:gd name="connsiteY26" fmla="*/ 1081087 h 1290637"/>
                    <a:gd name="connsiteX27" fmla="*/ 200025 w 1514475"/>
                    <a:gd name="connsiteY27" fmla="*/ 995362 h 1290637"/>
                    <a:gd name="connsiteX28" fmla="*/ 180975 w 1514475"/>
                    <a:gd name="connsiteY28" fmla="*/ 933450 h 1290637"/>
                    <a:gd name="connsiteX29" fmla="*/ 128587 w 1514475"/>
                    <a:gd name="connsiteY29" fmla="*/ 881062 h 1290637"/>
                    <a:gd name="connsiteX30" fmla="*/ 100012 w 1514475"/>
                    <a:gd name="connsiteY30" fmla="*/ 895350 h 1290637"/>
                    <a:gd name="connsiteX31" fmla="*/ 85725 w 1514475"/>
                    <a:gd name="connsiteY31" fmla="*/ 833437 h 1290637"/>
                    <a:gd name="connsiteX32" fmla="*/ 85725 w 1514475"/>
                    <a:gd name="connsiteY32" fmla="*/ 785812 h 1290637"/>
                    <a:gd name="connsiteX33" fmla="*/ 71437 w 1514475"/>
                    <a:gd name="connsiteY33" fmla="*/ 752475 h 1290637"/>
                    <a:gd name="connsiteX34" fmla="*/ 52387 w 1514475"/>
                    <a:gd name="connsiteY34" fmla="*/ 404812 h 1290637"/>
                    <a:gd name="connsiteX35" fmla="*/ 0 w 1514475"/>
                    <a:gd name="connsiteY35" fmla="*/ 238125 h 1290637"/>
                    <a:gd name="connsiteX36" fmla="*/ 23812 w 1514475"/>
                    <a:gd name="connsiteY36" fmla="*/ 52387 h 1290637"/>
                    <a:gd name="connsiteX37" fmla="*/ 104775 w 1514475"/>
                    <a:gd name="connsiteY37" fmla="*/ 0 h 1290637"/>
                    <a:gd name="connsiteX0" fmla="*/ 104775 w 1514475"/>
                    <a:gd name="connsiteY0" fmla="*/ 0 h 1262062"/>
                    <a:gd name="connsiteX1" fmla="*/ 247650 w 1514475"/>
                    <a:gd name="connsiteY1" fmla="*/ 114300 h 1262062"/>
                    <a:gd name="connsiteX2" fmla="*/ 347662 w 1514475"/>
                    <a:gd name="connsiteY2" fmla="*/ 180975 h 1262062"/>
                    <a:gd name="connsiteX3" fmla="*/ 509587 w 1514475"/>
                    <a:gd name="connsiteY3" fmla="*/ 209550 h 1262062"/>
                    <a:gd name="connsiteX4" fmla="*/ 719137 w 1514475"/>
                    <a:gd name="connsiteY4" fmla="*/ 361950 h 1262062"/>
                    <a:gd name="connsiteX5" fmla="*/ 790575 w 1514475"/>
                    <a:gd name="connsiteY5" fmla="*/ 342900 h 1262062"/>
                    <a:gd name="connsiteX6" fmla="*/ 862012 w 1514475"/>
                    <a:gd name="connsiteY6" fmla="*/ 257175 h 1262062"/>
                    <a:gd name="connsiteX7" fmla="*/ 876300 w 1514475"/>
                    <a:gd name="connsiteY7" fmla="*/ 200025 h 1262062"/>
                    <a:gd name="connsiteX8" fmla="*/ 804862 w 1514475"/>
                    <a:gd name="connsiteY8" fmla="*/ 161925 h 1262062"/>
                    <a:gd name="connsiteX9" fmla="*/ 795337 w 1514475"/>
                    <a:gd name="connsiteY9" fmla="*/ 119062 h 1262062"/>
                    <a:gd name="connsiteX10" fmla="*/ 895350 w 1514475"/>
                    <a:gd name="connsiteY10" fmla="*/ 104775 h 1262062"/>
                    <a:gd name="connsiteX11" fmla="*/ 942975 w 1514475"/>
                    <a:gd name="connsiteY11" fmla="*/ 138112 h 1262062"/>
                    <a:gd name="connsiteX12" fmla="*/ 962025 w 1514475"/>
                    <a:gd name="connsiteY12" fmla="*/ 238125 h 1262062"/>
                    <a:gd name="connsiteX13" fmla="*/ 1023937 w 1514475"/>
                    <a:gd name="connsiteY13" fmla="*/ 333375 h 1262062"/>
                    <a:gd name="connsiteX14" fmla="*/ 1090612 w 1514475"/>
                    <a:gd name="connsiteY14" fmla="*/ 404812 h 1262062"/>
                    <a:gd name="connsiteX15" fmla="*/ 1219200 w 1514475"/>
                    <a:gd name="connsiteY15" fmla="*/ 366712 h 1262062"/>
                    <a:gd name="connsiteX16" fmla="*/ 1266825 w 1514475"/>
                    <a:gd name="connsiteY16" fmla="*/ 423862 h 1262062"/>
                    <a:gd name="connsiteX17" fmla="*/ 1347787 w 1514475"/>
                    <a:gd name="connsiteY17" fmla="*/ 481012 h 1262062"/>
                    <a:gd name="connsiteX18" fmla="*/ 1476375 w 1514475"/>
                    <a:gd name="connsiteY18" fmla="*/ 471487 h 1262062"/>
                    <a:gd name="connsiteX19" fmla="*/ 1514475 w 1514475"/>
                    <a:gd name="connsiteY19" fmla="*/ 542925 h 1262062"/>
                    <a:gd name="connsiteX20" fmla="*/ 1390650 w 1514475"/>
                    <a:gd name="connsiteY20" fmla="*/ 704850 h 1262062"/>
                    <a:gd name="connsiteX21" fmla="*/ 652462 w 1514475"/>
                    <a:gd name="connsiteY21" fmla="*/ 1262062 h 1262062"/>
                    <a:gd name="connsiteX22" fmla="*/ 471487 w 1514475"/>
                    <a:gd name="connsiteY22" fmla="*/ 1219199 h 1262062"/>
                    <a:gd name="connsiteX23" fmla="*/ 319088 w 1514475"/>
                    <a:gd name="connsiteY23" fmla="*/ 1123950 h 1262062"/>
                    <a:gd name="connsiteX24" fmla="*/ 166687 w 1514475"/>
                    <a:gd name="connsiteY24" fmla="*/ 1233487 h 1262062"/>
                    <a:gd name="connsiteX25" fmla="*/ 114300 w 1514475"/>
                    <a:gd name="connsiteY25" fmla="*/ 1133475 h 1262062"/>
                    <a:gd name="connsiteX26" fmla="*/ 138112 w 1514475"/>
                    <a:gd name="connsiteY26" fmla="*/ 1081087 h 1262062"/>
                    <a:gd name="connsiteX27" fmla="*/ 200025 w 1514475"/>
                    <a:gd name="connsiteY27" fmla="*/ 995362 h 1262062"/>
                    <a:gd name="connsiteX28" fmla="*/ 180975 w 1514475"/>
                    <a:gd name="connsiteY28" fmla="*/ 933450 h 1262062"/>
                    <a:gd name="connsiteX29" fmla="*/ 128587 w 1514475"/>
                    <a:gd name="connsiteY29" fmla="*/ 881062 h 1262062"/>
                    <a:gd name="connsiteX30" fmla="*/ 100012 w 1514475"/>
                    <a:gd name="connsiteY30" fmla="*/ 895350 h 1262062"/>
                    <a:gd name="connsiteX31" fmla="*/ 85725 w 1514475"/>
                    <a:gd name="connsiteY31" fmla="*/ 833437 h 1262062"/>
                    <a:gd name="connsiteX32" fmla="*/ 85725 w 1514475"/>
                    <a:gd name="connsiteY32" fmla="*/ 785812 h 1262062"/>
                    <a:gd name="connsiteX33" fmla="*/ 71437 w 1514475"/>
                    <a:gd name="connsiteY33" fmla="*/ 752475 h 1262062"/>
                    <a:gd name="connsiteX34" fmla="*/ 52387 w 1514475"/>
                    <a:gd name="connsiteY34" fmla="*/ 404812 h 1262062"/>
                    <a:gd name="connsiteX35" fmla="*/ 0 w 1514475"/>
                    <a:gd name="connsiteY35" fmla="*/ 238125 h 1262062"/>
                    <a:gd name="connsiteX36" fmla="*/ 23812 w 1514475"/>
                    <a:gd name="connsiteY36" fmla="*/ 52387 h 1262062"/>
                    <a:gd name="connsiteX37" fmla="*/ 104775 w 1514475"/>
                    <a:gd name="connsiteY37" fmla="*/ 0 h 1262062"/>
                    <a:gd name="connsiteX0" fmla="*/ 104775 w 1514475"/>
                    <a:gd name="connsiteY0" fmla="*/ 0 h 1262062"/>
                    <a:gd name="connsiteX1" fmla="*/ 247650 w 1514475"/>
                    <a:gd name="connsiteY1" fmla="*/ 114300 h 1262062"/>
                    <a:gd name="connsiteX2" fmla="*/ 347662 w 1514475"/>
                    <a:gd name="connsiteY2" fmla="*/ 180975 h 1262062"/>
                    <a:gd name="connsiteX3" fmla="*/ 509587 w 1514475"/>
                    <a:gd name="connsiteY3" fmla="*/ 209550 h 1262062"/>
                    <a:gd name="connsiteX4" fmla="*/ 719137 w 1514475"/>
                    <a:gd name="connsiteY4" fmla="*/ 361950 h 1262062"/>
                    <a:gd name="connsiteX5" fmla="*/ 790575 w 1514475"/>
                    <a:gd name="connsiteY5" fmla="*/ 342900 h 1262062"/>
                    <a:gd name="connsiteX6" fmla="*/ 862012 w 1514475"/>
                    <a:gd name="connsiteY6" fmla="*/ 257175 h 1262062"/>
                    <a:gd name="connsiteX7" fmla="*/ 876300 w 1514475"/>
                    <a:gd name="connsiteY7" fmla="*/ 200025 h 1262062"/>
                    <a:gd name="connsiteX8" fmla="*/ 804862 w 1514475"/>
                    <a:gd name="connsiteY8" fmla="*/ 161925 h 1262062"/>
                    <a:gd name="connsiteX9" fmla="*/ 795337 w 1514475"/>
                    <a:gd name="connsiteY9" fmla="*/ 119062 h 1262062"/>
                    <a:gd name="connsiteX10" fmla="*/ 895350 w 1514475"/>
                    <a:gd name="connsiteY10" fmla="*/ 104775 h 1262062"/>
                    <a:gd name="connsiteX11" fmla="*/ 942975 w 1514475"/>
                    <a:gd name="connsiteY11" fmla="*/ 138112 h 1262062"/>
                    <a:gd name="connsiteX12" fmla="*/ 962025 w 1514475"/>
                    <a:gd name="connsiteY12" fmla="*/ 238125 h 1262062"/>
                    <a:gd name="connsiteX13" fmla="*/ 1023937 w 1514475"/>
                    <a:gd name="connsiteY13" fmla="*/ 333375 h 1262062"/>
                    <a:gd name="connsiteX14" fmla="*/ 1090612 w 1514475"/>
                    <a:gd name="connsiteY14" fmla="*/ 404812 h 1262062"/>
                    <a:gd name="connsiteX15" fmla="*/ 1219200 w 1514475"/>
                    <a:gd name="connsiteY15" fmla="*/ 366712 h 1262062"/>
                    <a:gd name="connsiteX16" fmla="*/ 1266825 w 1514475"/>
                    <a:gd name="connsiteY16" fmla="*/ 423862 h 1262062"/>
                    <a:gd name="connsiteX17" fmla="*/ 1347787 w 1514475"/>
                    <a:gd name="connsiteY17" fmla="*/ 481012 h 1262062"/>
                    <a:gd name="connsiteX18" fmla="*/ 1476375 w 1514475"/>
                    <a:gd name="connsiteY18" fmla="*/ 471487 h 1262062"/>
                    <a:gd name="connsiteX19" fmla="*/ 1514475 w 1514475"/>
                    <a:gd name="connsiteY19" fmla="*/ 542925 h 1262062"/>
                    <a:gd name="connsiteX20" fmla="*/ 1390650 w 1514475"/>
                    <a:gd name="connsiteY20" fmla="*/ 704850 h 1262062"/>
                    <a:gd name="connsiteX21" fmla="*/ 652462 w 1514475"/>
                    <a:gd name="connsiteY21" fmla="*/ 1262062 h 1262062"/>
                    <a:gd name="connsiteX22" fmla="*/ 471487 w 1514475"/>
                    <a:gd name="connsiteY22" fmla="*/ 1219199 h 1262062"/>
                    <a:gd name="connsiteX23" fmla="*/ 319088 w 1514475"/>
                    <a:gd name="connsiteY23" fmla="*/ 1123950 h 1262062"/>
                    <a:gd name="connsiteX24" fmla="*/ 200024 w 1514475"/>
                    <a:gd name="connsiteY24" fmla="*/ 1123949 h 1262062"/>
                    <a:gd name="connsiteX25" fmla="*/ 114300 w 1514475"/>
                    <a:gd name="connsiteY25" fmla="*/ 1133475 h 1262062"/>
                    <a:gd name="connsiteX26" fmla="*/ 138112 w 1514475"/>
                    <a:gd name="connsiteY26" fmla="*/ 1081087 h 1262062"/>
                    <a:gd name="connsiteX27" fmla="*/ 200025 w 1514475"/>
                    <a:gd name="connsiteY27" fmla="*/ 995362 h 1262062"/>
                    <a:gd name="connsiteX28" fmla="*/ 180975 w 1514475"/>
                    <a:gd name="connsiteY28" fmla="*/ 933450 h 1262062"/>
                    <a:gd name="connsiteX29" fmla="*/ 128587 w 1514475"/>
                    <a:gd name="connsiteY29" fmla="*/ 881062 h 1262062"/>
                    <a:gd name="connsiteX30" fmla="*/ 100012 w 1514475"/>
                    <a:gd name="connsiteY30" fmla="*/ 895350 h 1262062"/>
                    <a:gd name="connsiteX31" fmla="*/ 85725 w 1514475"/>
                    <a:gd name="connsiteY31" fmla="*/ 833437 h 1262062"/>
                    <a:gd name="connsiteX32" fmla="*/ 85725 w 1514475"/>
                    <a:gd name="connsiteY32" fmla="*/ 785812 h 1262062"/>
                    <a:gd name="connsiteX33" fmla="*/ 71437 w 1514475"/>
                    <a:gd name="connsiteY33" fmla="*/ 752475 h 1262062"/>
                    <a:gd name="connsiteX34" fmla="*/ 52387 w 1514475"/>
                    <a:gd name="connsiteY34" fmla="*/ 404812 h 1262062"/>
                    <a:gd name="connsiteX35" fmla="*/ 0 w 1514475"/>
                    <a:gd name="connsiteY35" fmla="*/ 238125 h 1262062"/>
                    <a:gd name="connsiteX36" fmla="*/ 23812 w 1514475"/>
                    <a:gd name="connsiteY36" fmla="*/ 52387 h 1262062"/>
                    <a:gd name="connsiteX37" fmla="*/ 104775 w 1514475"/>
                    <a:gd name="connsiteY37" fmla="*/ 0 h 1262062"/>
                    <a:gd name="connsiteX0" fmla="*/ 104775 w 1514475"/>
                    <a:gd name="connsiteY0" fmla="*/ 0 h 1262062"/>
                    <a:gd name="connsiteX1" fmla="*/ 247650 w 1514475"/>
                    <a:gd name="connsiteY1" fmla="*/ 114300 h 1262062"/>
                    <a:gd name="connsiteX2" fmla="*/ 347662 w 1514475"/>
                    <a:gd name="connsiteY2" fmla="*/ 180975 h 1262062"/>
                    <a:gd name="connsiteX3" fmla="*/ 509587 w 1514475"/>
                    <a:gd name="connsiteY3" fmla="*/ 209550 h 1262062"/>
                    <a:gd name="connsiteX4" fmla="*/ 719137 w 1514475"/>
                    <a:gd name="connsiteY4" fmla="*/ 361950 h 1262062"/>
                    <a:gd name="connsiteX5" fmla="*/ 790575 w 1514475"/>
                    <a:gd name="connsiteY5" fmla="*/ 342900 h 1262062"/>
                    <a:gd name="connsiteX6" fmla="*/ 862012 w 1514475"/>
                    <a:gd name="connsiteY6" fmla="*/ 257175 h 1262062"/>
                    <a:gd name="connsiteX7" fmla="*/ 876300 w 1514475"/>
                    <a:gd name="connsiteY7" fmla="*/ 200025 h 1262062"/>
                    <a:gd name="connsiteX8" fmla="*/ 804862 w 1514475"/>
                    <a:gd name="connsiteY8" fmla="*/ 161925 h 1262062"/>
                    <a:gd name="connsiteX9" fmla="*/ 795337 w 1514475"/>
                    <a:gd name="connsiteY9" fmla="*/ 119062 h 1262062"/>
                    <a:gd name="connsiteX10" fmla="*/ 895350 w 1514475"/>
                    <a:gd name="connsiteY10" fmla="*/ 104775 h 1262062"/>
                    <a:gd name="connsiteX11" fmla="*/ 942975 w 1514475"/>
                    <a:gd name="connsiteY11" fmla="*/ 138112 h 1262062"/>
                    <a:gd name="connsiteX12" fmla="*/ 962025 w 1514475"/>
                    <a:gd name="connsiteY12" fmla="*/ 238125 h 1262062"/>
                    <a:gd name="connsiteX13" fmla="*/ 1023937 w 1514475"/>
                    <a:gd name="connsiteY13" fmla="*/ 333375 h 1262062"/>
                    <a:gd name="connsiteX14" fmla="*/ 1090612 w 1514475"/>
                    <a:gd name="connsiteY14" fmla="*/ 404812 h 1262062"/>
                    <a:gd name="connsiteX15" fmla="*/ 1219200 w 1514475"/>
                    <a:gd name="connsiteY15" fmla="*/ 366712 h 1262062"/>
                    <a:gd name="connsiteX16" fmla="*/ 1266825 w 1514475"/>
                    <a:gd name="connsiteY16" fmla="*/ 423862 h 1262062"/>
                    <a:gd name="connsiteX17" fmla="*/ 1347787 w 1514475"/>
                    <a:gd name="connsiteY17" fmla="*/ 481012 h 1262062"/>
                    <a:gd name="connsiteX18" fmla="*/ 1476375 w 1514475"/>
                    <a:gd name="connsiteY18" fmla="*/ 471487 h 1262062"/>
                    <a:gd name="connsiteX19" fmla="*/ 1514475 w 1514475"/>
                    <a:gd name="connsiteY19" fmla="*/ 542925 h 1262062"/>
                    <a:gd name="connsiteX20" fmla="*/ 1390650 w 1514475"/>
                    <a:gd name="connsiteY20" fmla="*/ 704850 h 1262062"/>
                    <a:gd name="connsiteX21" fmla="*/ 652462 w 1514475"/>
                    <a:gd name="connsiteY21" fmla="*/ 1262062 h 1262062"/>
                    <a:gd name="connsiteX22" fmla="*/ 471487 w 1514475"/>
                    <a:gd name="connsiteY22" fmla="*/ 1219199 h 1262062"/>
                    <a:gd name="connsiteX23" fmla="*/ 319088 w 1514475"/>
                    <a:gd name="connsiteY23" fmla="*/ 1123950 h 1262062"/>
                    <a:gd name="connsiteX24" fmla="*/ 200024 w 1514475"/>
                    <a:gd name="connsiteY24" fmla="*/ 1123949 h 1262062"/>
                    <a:gd name="connsiteX25" fmla="*/ 114300 w 1514475"/>
                    <a:gd name="connsiteY25" fmla="*/ 1133475 h 1262062"/>
                    <a:gd name="connsiteX26" fmla="*/ 100012 w 1514475"/>
                    <a:gd name="connsiteY26" fmla="*/ 1052512 h 1262062"/>
                    <a:gd name="connsiteX27" fmla="*/ 200025 w 1514475"/>
                    <a:gd name="connsiteY27" fmla="*/ 995362 h 1262062"/>
                    <a:gd name="connsiteX28" fmla="*/ 180975 w 1514475"/>
                    <a:gd name="connsiteY28" fmla="*/ 933450 h 1262062"/>
                    <a:gd name="connsiteX29" fmla="*/ 128587 w 1514475"/>
                    <a:gd name="connsiteY29" fmla="*/ 881062 h 1262062"/>
                    <a:gd name="connsiteX30" fmla="*/ 100012 w 1514475"/>
                    <a:gd name="connsiteY30" fmla="*/ 895350 h 1262062"/>
                    <a:gd name="connsiteX31" fmla="*/ 85725 w 1514475"/>
                    <a:gd name="connsiteY31" fmla="*/ 833437 h 1262062"/>
                    <a:gd name="connsiteX32" fmla="*/ 85725 w 1514475"/>
                    <a:gd name="connsiteY32" fmla="*/ 785812 h 1262062"/>
                    <a:gd name="connsiteX33" fmla="*/ 71437 w 1514475"/>
                    <a:gd name="connsiteY33" fmla="*/ 752475 h 1262062"/>
                    <a:gd name="connsiteX34" fmla="*/ 52387 w 1514475"/>
                    <a:gd name="connsiteY34" fmla="*/ 404812 h 1262062"/>
                    <a:gd name="connsiteX35" fmla="*/ 0 w 1514475"/>
                    <a:gd name="connsiteY35" fmla="*/ 238125 h 1262062"/>
                    <a:gd name="connsiteX36" fmla="*/ 23812 w 1514475"/>
                    <a:gd name="connsiteY36" fmla="*/ 52387 h 1262062"/>
                    <a:gd name="connsiteX37" fmla="*/ 104775 w 1514475"/>
                    <a:gd name="connsiteY37" fmla="*/ 0 h 1262062"/>
                    <a:gd name="connsiteX0" fmla="*/ 104775 w 1514475"/>
                    <a:gd name="connsiteY0" fmla="*/ 0 h 1262062"/>
                    <a:gd name="connsiteX1" fmla="*/ 247650 w 1514475"/>
                    <a:gd name="connsiteY1" fmla="*/ 114300 h 1262062"/>
                    <a:gd name="connsiteX2" fmla="*/ 347662 w 1514475"/>
                    <a:gd name="connsiteY2" fmla="*/ 180975 h 1262062"/>
                    <a:gd name="connsiteX3" fmla="*/ 509587 w 1514475"/>
                    <a:gd name="connsiteY3" fmla="*/ 209550 h 1262062"/>
                    <a:gd name="connsiteX4" fmla="*/ 719137 w 1514475"/>
                    <a:gd name="connsiteY4" fmla="*/ 361950 h 1262062"/>
                    <a:gd name="connsiteX5" fmla="*/ 790575 w 1514475"/>
                    <a:gd name="connsiteY5" fmla="*/ 342900 h 1262062"/>
                    <a:gd name="connsiteX6" fmla="*/ 862012 w 1514475"/>
                    <a:gd name="connsiteY6" fmla="*/ 257175 h 1262062"/>
                    <a:gd name="connsiteX7" fmla="*/ 876300 w 1514475"/>
                    <a:gd name="connsiteY7" fmla="*/ 200025 h 1262062"/>
                    <a:gd name="connsiteX8" fmla="*/ 804862 w 1514475"/>
                    <a:gd name="connsiteY8" fmla="*/ 161925 h 1262062"/>
                    <a:gd name="connsiteX9" fmla="*/ 795337 w 1514475"/>
                    <a:gd name="connsiteY9" fmla="*/ 119062 h 1262062"/>
                    <a:gd name="connsiteX10" fmla="*/ 895350 w 1514475"/>
                    <a:gd name="connsiteY10" fmla="*/ 104775 h 1262062"/>
                    <a:gd name="connsiteX11" fmla="*/ 942975 w 1514475"/>
                    <a:gd name="connsiteY11" fmla="*/ 138112 h 1262062"/>
                    <a:gd name="connsiteX12" fmla="*/ 962025 w 1514475"/>
                    <a:gd name="connsiteY12" fmla="*/ 238125 h 1262062"/>
                    <a:gd name="connsiteX13" fmla="*/ 1023937 w 1514475"/>
                    <a:gd name="connsiteY13" fmla="*/ 333375 h 1262062"/>
                    <a:gd name="connsiteX14" fmla="*/ 1090612 w 1514475"/>
                    <a:gd name="connsiteY14" fmla="*/ 404812 h 1262062"/>
                    <a:gd name="connsiteX15" fmla="*/ 1219200 w 1514475"/>
                    <a:gd name="connsiteY15" fmla="*/ 366712 h 1262062"/>
                    <a:gd name="connsiteX16" fmla="*/ 1266825 w 1514475"/>
                    <a:gd name="connsiteY16" fmla="*/ 423862 h 1262062"/>
                    <a:gd name="connsiteX17" fmla="*/ 1347787 w 1514475"/>
                    <a:gd name="connsiteY17" fmla="*/ 481012 h 1262062"/>
                    <a:gd name="connsiteX18" fmla="*/ 1476375 w 1514475"/>
                    <a:gd name="connsiteY18" fmla="*/ 471487 h 1262062"/>
                    <a:gd name="connsiteX19" fmla="*/ 1514475 w 1514475"/>
                    <a:gd name="connsiteY19" fmla="*/ 542925 h 1262062"/>
                    <a:gd name="connsiteX20" fmla="*/ 1390650 w 1514475"/>
                    <a:gd name="connsiteY20" fmla="*/ 704850 h 1262062"/>
                    <a:gd name="connsiteX21" fmla="*/ 652462 w 1514475"/>
                    <a:gd name="connsiteY21" fmla="*/ 1262062 h 1262062"/>
                    <a:gd name="connsiteX22" fmla="*/ 471487 w 1514475"/>
                    <a:gd name="connsiteY22" fmla="*/ 1219199 h 1262062"/>
                    <a:gd name="connsiteX23" fmla="*/ 319088 w 1514475"/>
                    <a:gd name="connsiteY23" fmla="*/ 1123950 h 1262062"/>
                    <a:gd name="connsiteX24" fmla="*/ 200024 w 1514475"/>
                    <a:gd name="connsiteY24" fmla="*/ 1123949 h 1262062"/>
                    <a:gd name="connsiteX25" fmla="*/ 147637 w 1514475"/>
                    <a:gd name="connsiteY25" fmla="*/ 1095375 h 1262062"/>
                    <a:gd name="connsiteX26" fmla="*/ 100012 w 1514475"/>
                    <a:gd name="connsiteY26" fmla="*/ 1052512 h 1262062"/>
                    <a:gd name="connsiteX27" fmla="*/ 200025 w 1514475"/>
                    <a:gd name="connsiteY27" fmla="*/ 995362 h 1262062"/>
                    <a:gd name="connsiteX28" fmla="*/ 180975 w 1514475"/>
                    <a:gd name="connsiteY28" fmla="*/ 933450 h 1262062"/>
                    <a:gd name="connsiteX29" fmla="*/ 128587 w 1514475"/>
                    <a:gd name="connsiteY29" fmla="*/ 881062 h 1262062"/>
                    <a:gd name="connsiteX30" fmla="*/ 100012 w 1514475"/>
                    <a:gd name="connsiteY30" fmla="*/ 895350 h 1262062"/>
                    <a:gd name="connsiteX31" fmla="*/ 85725 w 1514475"/>
                    <a:gd name="connsiteY31" fmla="*/ 833437 h 1262062"/>
                    <a:gd name="connsiteX32" fmla="*/ 85725 w 1514475"/>
                    <a:gd name="connsiteY32" fmla="*/ 785812 h 1262062"/>
                    <a:gd name="connsiteX33" fmla="*/ 71437 w 1514475"/>
                    <a:gd name="connsiteY33" fmla="*/ 752475 h 1262062"/>
                    <a:gd name="connsiteX34" fmla="*/ 52387 w 1514475"/>
                    <a:gd name="connsiteY34" fmla="*/ 404812 h 1262062"/>
                    <a:gd name="connsiteX35" fmla="*/ 0 w 1514475"/>
                    <a:gd name="connsiteY35" fmla="*/ 238125 h 1262062"/>
                    <a:gd name="connsiteX36" fmla="*/ 23812 w 1514475"/>
                    <a:gd name="connsiteY36" fmla="*/ 52387 h 1262062"/>
                    <a:gd name="connsiteX37" fmla="*/ 104775 w 1514475"/>
                    <a:gd name="connsiteY37" fmla="*/ 0 h 1262062"/>
                    <a:gd name="connsiteX0" fmla="*/ 114300 w 1524000"/>
                    <a:gd name="connsiteY0" fmla="*/ 0 h 1262062"/>
                    <a:gd name="connsiteX1" fmla="*/ 257175 w 1524000"/>
                    <a:gd name="connsiteY1" fmla="*/ 114300 h 1262062"/>
                    <a:gd name="connsiteX2" fmla="*/ 357187 w 1524000"/>
                    <a:gd name="connsiteY2" fmla="*/ 180975 h 1262062"/>
                    <a:gd name="connsiteX3" fmla="*/ 519112 w 1524000"/>
                    <a:gd name="connsiteY3" fmla="*/ 209550 h 1262062"/>
                    <a:gd name="connsiteX4" fmla="*/ 728662 w 1524000"/>
                    <a:gd name="connsiteY4" fmla="*/ 361950 h 1262062"/>
                    <a:gd name="connsiteX5" fmla="*/ 800100 w 1524000"/>
                    <a:gd name="connsiteY5" fmla="*/ 342900 h 1262062"/>
                    <a:gd name="connsiteX6" fmla="*/ 871537 w 1524000"/>
                    <a:gd name="connsiteY6" fmla="*/ 257175 h 1262062"/>
                    <a:gd name="connsiteX7" fmla="*/ 885825 w 1524000"/>
                    <a:gd name="connsiteY7" fmla="*/ 200025 h 1262062"/>
                    <a:gd name="connsiteX8" fmla="*/ 814387 w 1524000"/>
                    <a:gd name="connsiteY8" fmla="*/ 161925 h 1262062"/>
                    <a:gd name="connsiteX9" fmla="*/ 804862 w 1524000"/>
                    <a:gd name="connsiteY9" fmla="*/ 119062 h 1262062"/>
                    <a:gd name="connsiteX10" fmla="*/ 904875 w 1524000"/>
                    <a:gd name="connsiteY10" fmla="*/ 104775 h 1262062"/>
                    <a:gd name="connsiteX11" fmla="*/ 952500 w 1524000"/>
                    <a:gd name="connsiteY11" fmla="*/ 138112 h 1262062"/>
                    <a:gd name="connsiteX12" fmla="*/ 971550 w 1524000"/>
                    <a:gd name="connsiteY12" fmla="*/ 238125 h 1262062"/>
                    <a:gd name="connsiteX13" fmla="*/ 1033462 w 1524000"/>
                    <a:gd name="connsiteY13" fmla="*/ 333375 h 1262062"/>
                    <a:gd name="connsiteX14" fmla="*/ 1100137 w 1524000"/>
                    <a:gd name="connsiteY14" fmla="*/ 404812 h 1262062"/>
                    <a:gd name="connsiteX15" fmla="*/ 1228725 w 1524000"/>
                    <a:gd name="connsiteY15" fmla="*/ 366712 h 1262062"/>
                    <a:gd name="connsiteX16" fmla="*/ 1276350 w 1524000"/>
                    <a:gd name="connsiteY16" fmla="*/ 423862 h 1262062"/>
                    <a:gd name="connsiteX17" fmla="*/ 1357312 w 1524000"/>
                    <a:gd name="connsiteY17" fmla="*/ 481012 h 1262062"/>
                    <a:gd name="connsiteX18" fmla="*/ 1485900 w 1524000"/>
                    <a:gd name="connsiteY18" fmla="*/ 471487 h 1262062"/>
                    <a:gd name="connsiteX19" fmla="*/ 1524000 w 1524000"/>
                    <a:gd name="connsiteY19" fmla="*/ 542925 h 1262062"/>
                    <a:gd name="connsiteX20" fmla="*/ 1400175 w 1524000"/>
                    <a:gd name="connsiteY20" fmla="*/ 704850 h 1262062"/>
                    <a:gd name="connsiteX21" fmla="*/ 661987 w 1524000"/>
                    <a:gd name="connsiteY21" fmla="*/ 1262062 h 1262062"/>
                    <a:gd name="connsiteX22" fmla="*/ 481012 w 1524000"/>
                    <a:gd name="connsiteY22" fmla="*/ 1219199 h 1262062"/>
                    <a:gd name="connsiteX23" fmla="*/ 328613 w 1524000"/>
                    <a:gd name="connsiteY23" fmla="*/ 1123950 h 1262062"/>
                    <a:gd name="connsiteX24" fmla="*/ 209549 w 1524000"/>
                    <a:gd name="connsiteY24" fmla="*/ 1123949 h 1262062"/>
                    <a:gd name="connsiteX25" fmla="*/ 157162 w 1524000"/>
                    <a:gd name="connsiteY25" fmla="*/ 1095375 h 1262062"/>
                    <a:gd name="connsiteX26" fmla="*/ 109537 w 1524000"/>
                    <a:gd name="connsiteY26" fmla="*/ 1052512 h 1262062"/>
                    <a:gd name="connsiteX27" fmla="*/ 0 w 1524000"/>
                    <a:gd name="connsiteY27" fmla="*/ 976312 h 1262062"/>
                    <a:gd name="connsiteX28" fmla="*/ 190500 w 1524000"/>
                    <a:gd name="connsiteY28" fmla="*/ 933450 h 1262062"/>
                    <a:gd name="connsiteX29" fmla="*/ 138112 w 1524000"/>
                    <a:gd name="connsiteY29" fmla="*/ 881062 h 1262062"/>
                    <a:gd name="connsiteX30" fmla="*/ 109537 w 1524000"/>
                    <a:gd name="connsiteY30" fmla="*/ 895350 h 1262062"/>
                    <a:gd name="connsiteX31" fmla="*/ 95250 w 1524000"/>
                    <a:gd name="connsiteY31" fmla="*/ 833437 h 1262062"/>
                    <a:gd name="connsiteX32" fmla="*/ 95250 w 1524000"/>
                    <a:gd name="connsiteY32" fmla="*/ 785812 h 1262062"/>
                    <a:gd name="connsiteX33" fmla="*/ 80962 w 1524000"/>
                    <a:gd name="connsiteY33" fmla="*/ 752475 h 1262062"/>
                    <a:gd name="connsiteX34" fmla="*/ 61912 w 1524000"/>
                    <a:gd name="connsiteY34" fmla="*/ 404812 h 1262062"/>
                    <a:gd name="connsiteX35" fmla="*/ 9525 w 1524000"/>
                    <a:gd name="connsiteY35" fmla="*/ 238125 h 1262062"/>
                    <a:gd name="connsiteX36" fmla="*/ 33337 w 1524000"/>
                    <a:gd name="connsiteY36" fmla="*/ 52387 h 1262062"/>
                    <a:gd name="connsiteX37" fmla="*/ 114300 w 1524000"/>
                    <a:gd name="connsiteY37" fmla="*/ 0 h 1262062"/>
                    <a:gd name="connsiteX0" fmla="*/ 176213 w 1585913"/>
                    <a:gd name="connsiteY0" fmla="*/ 0 h 1262062"/>
                    <a:gd name="connsiteX1" fmla="*/ 319088 w 1585913"/>
                    <a:gd name="connsiteY1" fmla="*/ 114300 h 1262062"/>
                    <a:gd name="connsiteX2" fmla="*/ 419100 w 1585913"/>
                    <a:gd name="connsiteY2" fmla="*/ 180975 h 1262062"/>
                    <a:gd name="connsiteX3" fmla="*/ 581025 w 1585913"/>
                    <a:gd name="connsiteY3" fmla="*/ 209550 h 1262062"/>
                    <a:gd name="connsiteX4" fmla="*/ 790575 w 1585913"/>
                    <a:gd name="connsiteY4" fmla="*/ 361950 h 1262062"/>
                    <a:gd name="connsiteX5" fmla="*/ 862013 w 1585913"/>
                    <a:gd name="connsiteY5" fmla="*/ 342900 h 1262062"/>
                    <a:gd name="connsiteX6" fmla="*/ 933450 w 1585913"/>
                    <a:gd name="connsiteY6" fmla="*/ 257175 h 1262062"/>
                    <a:gd name="connsiteX7" fmla="*/ 947738 w 1585913"/>
                    <a:gd name="connsiteY7" fmla="*/ 200025 h 1262062"/>
                    <a:gd name="connsiteX8" fmla="*/ 876300 w 1585913"/>
                    <a:gd name="connsiteY8" fmla="*/ 161925 h 1262062"/>
                    <a:gd name="connsiteX9" fmla="*/ 866775 w 1585913"/>
                    <a:gd name="connsiteY9" fmla="*/ 119062 h 1262062"/>
                    <a:gd name="connsiteX10" fmla="*/ 966788 w 1585913"/>
                    <a:gd name="connsiteY10" fmla="*/ 104775 h 1262062"/>
                    <a:gd name="connsiteX11" fmla="*/ 1014413 w 1585913"/>
                    <a:gd name="connsiteY11" fmla="*/ 138112 h 1262062"/>
                    <a:gd name="connsiteX12" fmla="*/ 1033463 w 1585913"/>
                    <a:gd name="connsiteY12" fmla="*/ 238125 h 1262062"/>
                    <a:gd name="connsiteX13" fmla="*/ 1095375 w 1585913"/>
                    <a:gd name="connsiteY13" fmla="*/ 333375 h 1262062"/>
                    <a:gd name="connsiteX14" fmla="*/ 1162050 w 1585913"/>
                    <a:gd name="connsiteY14" fmla="*/ 404812 h 1262062"/>
                    <a:gd name="connsiteX15" fmla="*/ 1290638 w 1585913"/>
                    <a:gd name="connsiteY15" fmla="*/ 366712 h 1262062"/>
                    <a:gd name="connsiteX16" fmla="*/ 1338263 w 1585913"/>
                    <a:gd name="connsiteY16" fmla="*/ 423862 h 1262062"/>
                    <a:gd name="connsiteX17" fmla="*/ 1419225 w 1585913"/>
                    <a:gd name="connsiteY17" fmla="*/ 481012 h 1262062"/>
                    <a:gd name="connsiteX18" fmla="*/ 1547813 w 1585913"/>
                    <a:gd name="connsiteY18" fmla="*/ 471487 h 1262062"/>
                    <a:gd name="connsiteX19" fmla="*/ 1585913 w 1585913"/>
                    <a:gd name="connsiteY19" fmla="*/ 542925 h 1262062"/>
                    <a:gd name="connsiteX20" fmla="*/ 1462088 w 1585913"/>
                    <a:gd name="connsiteY20" fmla="*/ 704850 h 1262062"/>
                    <a:gd name="connsiteX21" fmla="*/ 723900 w 1585913"/>
                    <a:gd name="connsiteY21" fmla="*/ 1262062 h 1262062"/>
                    <a:gd name="connsiteX22" fmla="*/ 542925 w 1585913"/>
                    <a:gd name="connsiteY22" fmla="*/ 1219199 h 1262062"/>
                    <a:gd name="connsiteX23" fmla="*/ 390526 w 1585913"/>
                    <a:gd name="connsiteY23" fmla="*/ 1123950 h 1262062"/>
                    <a:gd name="connsiteX24" fmla="*/ 271462 w 1585913"/>
                    <a:gd name="connsiteY24" fmla="*/ 1123949 h 1262062"/>
                    <a:gd name="connsiteX25" fmla="*/ 219075 w 1585913"/>
                    <a:gd name="connsiteY25" fmla="*/ 1095375 h 1262062"/>
                    <a:gd name="connsiteX26" fmla="*/ 171450 w 1585913"/>
                    <a:gd name="connsiteY26" fmla="*/ 1052512 h 1262062"/>
                    <a:gd name="connsiteX27" fmla="*/ 61913 w 1585913"/>
                    <a:gd name="connsiteY27" fmla="*/ 976312 h 1262062"/>
                    <a:gd name="connsiteX28" fmla="*/ 0 w 1585913"/>
                    <a:gd name="connsiteY28" fmla="*/ 928688 h 1262062"/>
                    <a:gd name="connsiteX29" fmla="*/ 200025 w 1585913"/>
                    <a:gd name="connsiteY29" fmla="*/ 881062 h 1262062"/>
                    <a:gd name="connsiteX30" fmla="*/ 171450 w 1585913"/>
                    <a:gd name="connsiteY30" fmla="*/ 895350 h 1262062"/>
                    <a:gd name="connsiteX31" fmla="*/ 157163 w 1585913"/>
                    <a:gd name="connsiteY31" fmla="*/ 833437 h 1262062"/>
                    <a:gd name="connsiteX32" fmla="*/ 157163 w 1585913"/>
                    <a:gd name="connsiteY32" fmla="*/ 785812 h 1262062"/>
                    <a:gd name="connsiteX33" fmla="*/ 142875 w 1585913"/>
                    <a:gd name="connsiteY33" fmla="*/ 752475 h 1262062"/>
                    <a:gd name="connsiteX34" fmla="*/ 123825 w 1585913"/>
                    <a:gd name="connsiteY34" fmla="*/ 404812 h 1262062"/>
                    <a:gd name="connsiteX35" fmla="*/ 71438 w 1585913"/>
                    <a:gd name="connsiteY35" fmla="*/ 238125 h 1262062"/>
                    <a:gd name="connsiteX36" fmla="*/ 95250 w 1585913"/>
                    <a:gd name="connsiteY36" fmla="*/ 52387 h 1262062"/>
                    <a:gd name="connsiteX37" fmla="*/ 176213 w 1585913"/>
                    <a:gd name="connsiteY37" fmla="*/ 0 h 1262062"/>
                    <a:gd name="connsiteX0" fmla="*/ 176213 w 1585913"/>
                    <a:gd name="connsiteY0" fmla="*/ 0 h 1262062"/>
                    <a:gd name="connsiteX1" fmla="*/ 319088 w 1585913"/>
                    <a:gd name="connsiteY1" fmla="*/ 114300 h 1262062"/>
                    <a:gd name="connsiteX2" fmla="*/ 419100 w 1585913"/>
                    <a:gd name="connsiteY2" fmla="*/ 180975 h 1262062"/>
                    <a:gd name="connsiteX3" fmla="*/ 581025 w 1585913"/>
                    <a:gd name="connsiteY3" fmla="*/ 209550 h 1262062"/>
                    <a:gd name="connsiteX4" fmla="*/ 790575 w 1585913"/>
                    <a:gd name="connsiteY4" fmla="*/ 361950 h 1262062"/>
                    <a:gd name="connsiteX5" fmla="*/ 862013 w 1585913"/>
                    <a:gd name="connsiteY5" fmla="*/ 342900 h 1262062"/>
                    <a:gd name="connsiteX6" fmla="*/ 933450 w 1585913"/>
                    <a:gd name="connsiteY6" fmla="*/ 257175 h 1262062"/>
                    <a:gd name="connsiteX7" fmla="*/ 947738 w 1585913"/>
                    <a:gd name="connsiteY7" fmla="*/ 200025 h 1262062"/>
                    <a:gd name="connsiteX8" fmla="*/ 876300 w 1585913"/>
                    <a:gd name="connsiteY8" fmla="*/ 161925 h 1262062"/>
                    <a:gd name="connsiteX9" fmla="*/ 866775 w 1585913"/>
                    <a:gd name="connsiteY9" fmla="*/ 119062 h 1262062"/>
                    <a:gd name="connsiteX10" fmla="*/ 966788 w 1585913"/>
                    <a:gd name="connsiteY10" fmla="*/ 104775 h 1262062"/>
                    <a:gd name="connsiteX11" fmla="*/ 1014413 w 1585913"/>
                    <a:gd name="connsiteY11" fmla="*/ 138112 h 1262062"/>
                    <a:gd name="connsiteX12" fmla="*/ 1033463 w 1585913"/>
                    <a:gd name="connsiteY12" fmla="*/ 238125 h 1262062"/>
                    <a:gd name="connsiteX13" fmla="*/ 1095375 w 1585913"/>
                    <a:gd name="connsiteY13" fmla="*/ 333375 h 1262062"/>
                    <a:gd name="connsiteX14" fmla="*/ 1162050 w 1585913"/>
                    <a:gd name="connsiteY14" fmla="*/ 404812 h 1262062"/>
                    <a:gd name="connsiteX15" fmla="*/ 1290638 w 1585913"/>
                    <a:gd name="connsiteY15" fmla="*/ 366712 h 1262062"/>
                    <a:gd name="connsiteX16" fmla="*/ 1338263 w 1585913"/>
                    <a:gd name="connsiteY16" fmla="*/ 423862 h 1262062"/>
                    <a:gd name="connsiteX17" fmla="*/ 1419225 w 1585913"/>
                    <a:gd name="connsiteY17" fmla="*/ 481012 h 1262062"/>
                    <a:gd name="connsiteX18" fmla="*/ 1547813 w 1585913"/>
                    <a:gd name="connsiteY18" fmla="*/ 471487 h 1262062"/>
                    <a:gd name="connsiteX19" fmla="*/ 1585913 w 1585913"/>
                    <a:gd name="connsiteY19" fmla="*/ 542925 h 1262062"/>
                    <a:gd name="connsiteX20" fmla="*/ 1462088 w 1585913"/>
                    <a:gd name="connsiteY20" fmla="*/ 704850 h 1262062"/>
                    <a:gd name="connsiteX21" fmla="*/ 723900 w 1585913"/>
                    <a:gd name="connsiteY21" fmla="*/ 1262062 h 1262062"/>
                    <a:gd name="connsiteX22" fmla="*/ 542925 w 1585913"/>
                    <a:gd name="connsiteY22" fmla="*/ 1219199 h 1262062"/>
                    <a:gd name="connsiteX23" fmla="*/ 390526 w 1585913"/>
                    <a:gd name="connsiteY23" fmla="*/ 1123950 h 1262062"/>
                    <a:gd name="connsiteX24" fmla="*/ 271462 w 1585913"/>
                    <a:gd name="connsiteY24" fmla="*/ 1123949 h 1262062"/>
                    <a:gd name="connsiteX25" fmla="*/ 219075 w 1585913"/>
                    <a:gd name="connsiteY25" fmla="*/ 1095375 h 1262062"/>
                    <a:gd name="connsiteX26" fmla="*/ 171450 w 1585913"/>
                    <a:gd name="connsiteY26" fmla="*/ 1052512 h 1262062"/>
                    <a:gd name="connsiteX27" fmla="*/ 61913 w 1585913"/>
                    <a:gd name="connsiteY27" fmla="*/ 976312 h 1262062"/>
                    <a:gd name="connsiteX28" fmla="*/ 0 w 1585913"/>
                    <a:gd name="connsiteY28" fmla="*/ 928688 h 1262062"/>
                    <a:gd name="connsiteX29" fmla="*/ 200025 w 1585913"/>
                    <a:gd name="connsiteY29" fmla="*/ 881062 h 1262062"/>
                    <a:gd name="connsiteX30" fmla="*/ 19050 w 1585913"/>
                    <a:gd name="connsiteY30" fmla="*/ 871537 h 1262062"/>
                    <a:gd name="connsiteX31" fmla="*/ 157163 w 1585913"/>
                    <a:gd name="connsiteY31" fmla="*/ 833437 h 1262062"/>
                    <a:gd name="connsiteX32" fmla="*/ 157163 w 1585913"/>
                    <a:gd name="connsiteY32" fmla="*/ 785812 h 1262062"/>
                    <a:gd name="connsiteX33" fmla="*/ 142875 w 1585913"/>
                    <a:gd name="connsiteY33" fmla="*/ 752475 h 1262062"/>
                    <a:gd name="connsiteX34" fmla="*/ 123825 w 1585913"/>
                    <a:gd name="connsiteY34" fmla="*/ 404812 h 1262062"/>
                    <a:gd name="connsiteX35" fmla="*/ 71438 w 1585913"/>
                    <a:gd name="connsiteY35" fmla="*/ 238125 h 1262062"/>
                    <a:gd name="connsiteX36" fmla="*/ 95250 w 1585913"/>
                    <a:gd name="connsiteY36" fmla="*/ 52387 h 1262062"/>
                    <a:gd name="connsiteX37" fmla="*/ 176213 w 1585913"/>
                    <a:gd name="connsiteY37" fmla="*/ 0 h 1262062"/>
                    <a:gd name="connsiteX0" fmla="*/ 176213 w 1585913"/>
                    <a:gd name="connsiteY0" fmla="*/ 0 h 1262062"/>
                    <a:gd name="connsiteX1" fmla="*/ 319088 w 1585913"/>
                    <a:gd name="connsiteY1" fmla="*/ 114300 h 1262062"/>
                    <a:gd name="connsiteX2" fmla="*/ 419100 w 1585913"/>
                    <a:gd name="connsiteY2" fmla="*/ 180975 h 1262062"/>
                    <a:gd name="connsiteX3" fmla="*/ 581025 w 1585913"/>
                    <a:gd name="connsiteY3" fmla="*/ 209550 h 1262062"/>
                    <a:gd name="connsiteX4" fmla="*/ 790575 w 1585913"/>
                    <a:gd name="connsiteY4" fmla="*/ 361950 h 1262062"/>
                    <a:gd name="connsiteX5" fmla="*/ 862013 w 1585913"/>
                    <a:gd name="connsiteY5" fmla="*/ 342900 h 1262062"/>
                    <a:gd name="connsiteX6" fmla="*/ 933450 w 1585913"/>
                    <a:gd name="connsiteY6" fmla="*/ 257175 h 1262062"/>
                    <a:gd name="connsiteX7" fmla="*/ 947738 w 1585913"/>
                    <a:gd name="connsiteY7" fmla="*/ 200025 h 1262062"/>
                    <a:gd name="connsiteX8" fmla="*/ 876300 w 1585913"/>
                    <a:gd name="connsiteY8" fmla="*/ 161925 h 1262062"/>
                    <a:gd name="connsiteX9" fmla="*/ 866775 w 1585913"/>
                    <a:gd name="connsiteY9" fmla="*/ 119062 h 1262062"/>
                    <a:gd name="connsiteX10" fmla="*/ 966788 w 1585913"/>
                    <a:gd name="connsiteY10" fmla="*/ 104775 h 1262062"/>
                    <a:gd name="connsiteX11" fmla="*/ 1014413 w 1585913"/>
                    <a:gd name="connsiteY11" fmla="*/ 138112 h 1262062"/>
                    <a:gd name="connsiteX12" fmla="*/ 1033463 w 1585913"/>
                    <a:gd name="connsiteY12" fmla="*/ 238125 h 1262062"/>
                    <a:gd name="connsiteX13" fmla="*/ 1095375 w 1585913"/>
                    <a:gd name="connsiteY13" fmla="*/ 333375 h 1262062"/>
                    <a:gd name="connsiteX14" fmla="*/ 1162050 w 1585913"/>
                    <a:gd name="connsiteY14" fmla="*/ 404812 h 1262062"/>
                    <a:gd name="connsiteX15" fmla="*/ 1290638 w 1585913"/>
                    <a:gd name="connsiteY15" fmla="*/ 366712 h 1262062"/>
                    <a:gd name="connsiteX16" fmla="*/ 1338263 w 1585913"/>
                    <a:gd name="connsiteY16" fmla="*/ 423862 h 1262062"/>
                    <a:gd name="connsiteX17" fmla="*/ 1419225 w 1585913"/>
                    <a:gd name="connsiteY17" fmla="*/ 481012 h 1262062"/>
                    <a:gd name="connsiteX18" fmla="*/ 1547813 w 1585913"/>
                    <a:gd name="connsiteY18" fmla="*/ 471487 h 1262062"/>
                    <a:gd name="connsiteX19" fmla="*/ 1585913 w 1585913"/>
                    <a:gd name="connsiteY19" fmla="*/ 542925 h 1262062"/>
                    <a:gd name="connsiteX20" fmla="*/ 1462088 w 1585913"/>
                    <a:gd name="connsiteY20" fmla="*/ 704850 h 1262062"/>
                    <a:gd name="connsiteX21" fmla="*/ 723900 w 1585913"/>
                    <a:gd name="connsiteY21" fmla="*/ 1262062 h 1262062"/>
                    <a:gd name="connsiteX22" fmla="*/ 542925 w 1585913"/>
                    <a:gd name="connsiteY22" fmla="*/ 1219199 h 1262062"/>
                    <a:gd name="connsiteX23" fmla="*/ 390526 w 1585913"/>
                    <a:gd name="connsiteY23" fmla="*/ 1123950 h 1262062"/>
                    <a:gd name="connsiteX24" fmla="*/ 271462 w 1585913"/>
                    <a:gd name="connsiteY24" fmla="*/ 1123949 h 1262062"/>
                    <a:gd name="connsiteX25" fmla="*/ 219075 w 1585913"/>
                    <a:gd name="connsiteY25" fmla="*/ 1095375 h 1262062"/>
                    <a:gd name="connsiteX26" fmla="*/ 171450 w 1585913"/>
                    <a:gd name="connsiteY26" fmla="*/ 1052512 h 1262062"/>
                    <a:gd name="connsiteX27" fmla="*/ 61913 w 1585913"/>
                    <a:gd name="connsiteY27" fmla="*/ 976312 h 1262062"/>
                    <a:gd name="connsiteX28" fmla="*/ 0 w 1585913"/>
                    <a:gd name="connsiteY28" fmla="*/ 928688 h 1262062"/>
                    <a:gd name="connsiteX29" fmla="*/ 33337 w 1585913"/>
                    <a:gd name="connsiteY29" fmla="*/ 895349 h 1262062"/>
                    <a:gd name="connsiteX30" fmla="*/ 19050 w 1585913"/>
                    <a:gd name="connsiteY30" fmla="*/ 871537 h 1262062"/>
                    <a:gd name="connsiteX31" fmla="*/ 157163 w 1585913"/>
                    <a:gd name="connsiteY31" fmla="*/ 833437 h 1262062"/>
                    <a:gd name="connsiteX32" fmla="*/ 157163 w 1585913"/>
                    <a:gd name="connsiteY32" fmla="*/ 785812 h 1262062"/>
                    <a:gd name="connsiteX33" fmla="*/ 142875 w 1585913"/>
                    <a:gd name="connsiteY33" fmla="*/ 752475 h 1262062"/>
                    <a:gd name="connsiteX34" fmla="*/ 123825 w 1585913"/>
                    <a:gd name="connsiteY34" fmla="*/ 404812 h 1262062"/>
                    <a:gd name="connsiteX35" fmla="*/ 71438 w 1585913"/>
                    <a:gd name="connsiteY35" fmla="*/ 238125 h 1262062"/>
                    <a:gd name="connsiteX36" fmla="*/ 95250 w 1585913"/>
                    <a:gd name="connsiteY36" fmla="*/ 52387 h 1262062"/>
                    <a:gd name="connsiteX37" fmla="*/ 176213 w 1585913"/>
                    <a:gd name="connsiteY37" fmla="*/ 0 h 1262062"/>
                    <a:gd name="connsiteX0" fmla="*/ 195263 w 1604963"/>
                    <a:gd name="connsiteY0" fmla="*/ 0 h 1262062"/>
                    <a:gd name="connsiteX1" fmla="*/ 338138 w 1604963"/>
                    <a:gd name="connsiteY1" fmla="*/ 114300 h 1262062"/>
                    <a:gd name="connsiteX2" fmla="*/ 438150 w 1604963"/>
                    <a:gd name="connsiteY2" fmla="*/ 180975 h 1262062"/>
                    <a:gd name="connsiteX3" fmla="*/ 600075 w 1604963"/>
                    <a:gd name="connsiteY3" fmla="*/ 209550 h 1262062"/>
                    <a:gd name="connsiteX4" fmla="*/ 809625 w 1604963"/>
                    <a:gd name="connsiteY4" fmla="*/ 361950 h 1262062"/>
                    <a:gd name="connsiteX5" fmla="*/ 881063 w 1604963"/>
                    <a:gd name="connsiteY5" fmla="*/ 342900 h 1262062"/>
                    <a:gd name="connsiteX6" fmla="*/ 952500 w 1604963"/>
                    <a:gd name="connsiteY6" fmla="*/ 257175 h 1262062"/>
                    <a:gd name="connsiteX7" fmla="*/ 966788 w 1604963"/>
                    <a:gd name="connsiteY7" fmla="*/ 200025 h 1262062"/>
                    <a:gd name="connsiteX8" fmla="*/ 895350 w 1604963"/>
                    <a:gd name="connsiteY8" fmla="*/ 161925 h 1262062"/>
                    <a:gd name="connsiteX9" fmla="*/ 885825 w 1604963"/>
                    <a:gd name="connsiteY9" fmla="*/ 119062 h 1262062"/>
                    <a:gd name="connsiteX10" fmla="*/ 985838 w 1604963"/>
                    <a:gd name="connsiteY10" fmla="*/ 104775 h 1262062"/>
                    <a:gd name="connsiteX11" fmla="*/ 1033463 w 1604963"/>
                    <a:gd name="connsiteY11" fmla="*/ 138112 h 1262062"/>
                    <a:gd name="connsiteX12" fmla="*/ 1052513 w 1604963"/>
                    <a:gd name="connsiteY12" fmla="*/ 238125 h 1262062"/>
                    <a:gd name="connsiteX13" fmla="*/ 1114425 w 1604963"/>
                    <a:gd name="connsiteY13" fmla="*/ 333375 h 1262062"/>
                    <a:gd name="connsiteX14" fmla="*/ 1181100 w 1604963"/>
                    <a:gd name="connsiteY14" fmla="*/ 404812 h 1262062"/>
                    <a:gd name="connsiteX15" fmla="*/ 1309688 w 1604963"/>
                    <a:gd name="connsiteY15" fmla="*/ 366712 h 1262062"/>
                    <a:gd name="connsiteX16" fmla="*/ 1357313 w 1604963"/>
                    <a:gd name="connsiteY16" fmla="*/ 423862 h 1262062"/>
                    <a:gd name="connsiteX17" fmla="*/ 1438275 w 1604963"/>
                    <a:gd name="connsiteY17" fmla="*/ 481012 h 1262062"/>
                    <a:gd name="connsiteX18" fmla="*/ 1566863 w 1604963"/>
                    <a:gd name="connsiteY18" fmla="*/ 471487 h 1262062"/>
                    <a:gd name="connsiteX19" fmla="*/ 1604963 w 1604963"/>
                    <a:gd name="connsiteY19" fmla="*/ 542925 h 1262062"/>
                    <a:gd name="connsiteX20" fmla="*/ 1481138 w 1604963"/>
                    <a:gd name="connsiteY20" fmla="*/ 704850 h 1262062"/>
                    <a:gd name="connsiteX21" fmla="*/ 742950 w 1604963"/>
                    <a:gd name="connsiteY21" fmla="*/ 1262062 h 1262062"/>
                    <a:gd name="connsiteX22" fmla="*/ 561975 w 1604963"/>
                    <a:gd name="connsiteY22" fmla="*/ 1219199 h 1262062"/>
                    <a:gd name="connsiteX23" fmla="*/ 409576 w 1604963"/>
                    <a:gd name="connsiteY23" fmla="*/ 1123950 h 1262062"/>
                    <a:gd name="connsiteX24" fmla="*/ 290512 w 1604963"/>
                    <a:gd name="connsiteY24" fmla="*/ 1123949 h 1262062"/>
                    <a:gd name="connsiteX25" fmla="*/ 238125 w 1604963"/>
                    <a:gd name="connsiteY25" fmla="*/ 1095375 h 1262062"/>
                    <a:gd name="connsiteX26" fmla="*/ 190500 w 1604963"/>
                    <a:gd name="connsiteY26" fmla="*/ 1052512 h 1262062"/>
                    <a:gd name="connsiteX27" fmla="*/ 80963 w 1604963"/>
                    <a:gd name="connsiteY27" fmla="*/ 976312 h 1262062"/>
                    <a:gd name="connsiteX28" fmla="*/ 19050 w 1604963"/>
                    <a:gd name="connsiteY28" fmla="*/ 928688 h 1262062"/>
                    <a:gd name="connsiteX29" fmla="*/ 52387 w 1604963"/>
                    <a:gd name="connsiteY29" fmla="*/ 895349 h 1262062"/>
                    <a:gd name="connsiteX30" fmla="*/ 0 w 1604963"/>
                    <a:gd name="connsiteY30" fmla="*/ 847724 h 1262062"/>
                    <a:gd name="connsiteX31" fmla="*/ 176213 w 1604963"/>
                    <a:gd name="connsiteY31" fmla="*/ 833437 h 1262062"/>
                    <a:gd name="connsiteX32" fmla="*/ 176213 w 1604963"/>
                    <a:gd name="connsiteY32" fmla="*/ 785812 h 1262062"/>
                    <a:gd name="connsiteX33" fmla="*/ 161925 w 1604963"/>
                    <a:gd name="connsiteY33" fmla="*/ 752475 h 1262062"/>
                    <a:gd name="connsiteX34" fmla="*/ 142875 w 1604963"/>
                    <a:gd name="connsiteY34" fmla="*/ 404812 h 1262062"/>
                    <a:gd name="connsiteX35" fmla="*/ 90488 w 1604963"/>
                    <a:gd name="connsiteY35" fmla="*/ 238125 h 1262062"/>
                    <a:gd name="connsiteX36" fmla="*/ 114300 w 1604963"/>
                    <a:gd name="connsiteY36" fmla="*/ 52387 h 1262062"/>
                    <a:gd name="connsiteX37" fmla="*/ 195263 w 1604963"/>
                    <a:gd name="connsiteY37" fmla="*/ 0 h 1262062"/>
                    <a:gd name="connsiteX0" fmla="*/ 195263 w 1604963"/>
                    <a:gd name="connsiteY0" fmla="*/ 0 h 1262062"/>
                    <a:gd name="connsiteX1" fmla="*/ 338138 w 1604963"/>
                    <a:gd name="connsiteY1" fmla="*/ 114300 h 1262062"/>
                    <a:gd name="connsiteX2" fmla="*/ 438150 w 1604963"/>
                    <a:gd name="connsiteY2" fmla="*/ 180975 h 1262062"/>
                    <a:gd name="connsiteX3" fmla="*/ 600075 w 1604963"/>
                    <a:gd name="connsiteY3" fmla="*/ 209550 h 1262062"/>
                    <a:gd name="connsiteX4" fmla="*/ 809625 w 1604963"/>
                    <a:gd name="connsiteY4" fmla="*/ 361950 h 1262062"/>
                    <a:gd name="connsiteX5" fmla="*/ 881063 w 1604963"/>
                    <a:gd name="connsiteY5" fmla="*/ 342900 h 1262062"/>
                    <a:gd name="connsiteX6" fmla="*/ 952500 w 1604963"/>
                    <a:gd name="connsiteY6" fmla="*/ 257175 h 1262062"/>
                    <a:gd name="connsiteX7" fmla="*/ 966788 w 1604963"/>
                    <a:gd name="connsiteY7" fmla="*/ 200025 h 1262062"/>
                    <a:gd name="connsiteX8" fmla="*/ 895350 w 1604963"/>
                    <a:gd name="connsiteY8" fmla="*/ 161925 h 1262062"/>
                    <a:gd name="connsiteX9" fmla="*/ 885825 w 1604963"/>
                    <a:gd name="connsiteY9" fmla="*/ 119062 h 1262062"/>
                    <a:gd name="connsiteX10" fmla="*/ 985838 w 1604963"/>
                    <a:gd name="connsiteY10" fmla="*/ 104775 h 1262062"/>
                    <a:gd name="connsiteX11" fmla="*/ 1033463 w 1604963"/>
                    <a:gd name="connsiteY11" fmla="*/ 138112 h 1262062"/>
                    <a:gd name="connsiteX12" fmla="*/ 1052513 w 1604963"/>
                    <a:gd name="connsiteY12" fmla="*/ 238125 h 1262062"/>
                    <a:gd name="connsiteX13" fmla="*/ 1114425 w 1604963"/>
                    <a:gd name="connsiteY13" fmla="*/ 333375 h 1262062"/>
                    <a:gd name="connsiteX14" fmla="*/ 1181100 w 1604963"/>
                    <a:gd name="connsiteY14" fmla="*/ 404812 h 1262062"/>
                    <a:gd name="connsiteX15" fmla="*/ 1309688 w 1604963"/>
                    <a:gd name="connsiteY15" fmla="*/ 366712 h 1262062"/>
                    <a:gd name="connsiteX16" fmla="*/ 1357313 w 1604963"/>
                    <a:gd name="connsiteY16" fmla="*/ 423862 h 1262062"/>
                    <a:gd name="connsiteX17" fmla="*/ 1438275 w 1604963"/>
                    <a:gd name="connsiteY17" fmla="*/ 481012 h 1262062"/>
                    <a:gd name="connsiteX18" fmla="*/ 1566863 w 1604963"/>
                    <a:gd name="connsiteY18" fmla="*/ 471487 h 1262062"/>
                    <a:gd name="connsiteX19" fmla="*/ 1604963 w 1604963"/>
                    <a:gd name="connsiteY19" fmla="*/ 542925 h 1262062"/>
                    <a:gd name="connsiteX20" fmla="*/ 1481138 w 1604963"/>
                    <a:gd name="connsiteY20" fmla="*/ 704850 h 1262062"/>
                    <a:gd name="connsiteX21" fmla="*/ 742950 w 1604963"/>
                    <a:gd name="connsiteY21" fmla="*/ 1262062 h 1262062"/>
                    <a:gd name="connsiteX22" fmla="*/ 561975 w 1604963"/>
                    <a:gd name="connsiteY22" fmla="*/ 1219199 h 1262062"/>
                    <a:gd name="connsiteX23" fmla="*/ 409576 w 1604963"/>
                    <a:gd name="connsiteY23" fmla="*/ 1123950 h 1262062"/>
                    <a:gd name="connsiteX24" fmla="*/ 290512 w 1604963"/>
                    <a:gd name="connsiteY24" fmla="*/ 1123949 h 1262062"/>
                    <a:gd name="connsiteX25" fmla="*/ 238125 w 1604963"/>
                    <a:gd name="connsiteY25" fmla="*/ 1095375 h 1262062"/>
                    <a:gd name="connsiteX26" fmla="*/ 190500 w 1604963"/>
                    <a:gd name="connsiteY26" fmla="*/ 1052512 h 1262062"/>
                    <a:gd name="connsiteX27" fmla="*/ 80963 w 1604963"/>
                    <a:gd name="connsiteY27" fmla="*/ 976312 h 1262062"/>
                    <a:gd name="connsiteX28" fmla="*/ 19050 w 1604963"/>
                    <a:gd name="connsiteY28" fmla="*/ 928688 h 1262062"/>
                    <a:gd name="connsiteX29" fmla="*/ 23812 w 1604963"/>
                    <a:gd name="connsiteY29" fmla="*/ 895349 h 1262062"/>
                    <a:gd name="connsiteX30" fmla="*/ 0 w 1604963"/>
                    <a:gd name="connsiteY30" fmla="*/ 847724 h 1262062"/>
                    <a:gd name="connsiteX31" fmla="*/ 176213 w 1604963"/>
                    <a:gd name="connsiteY31" fmla="*/ 833437 h 1262062"/>
                    <a:gd name="connsiteX32" fmla="*/ 176213 w 1604963"/>
                    <a:gd name="connsiteY32" fmla="*/ 785812 h 1262062"/>
                    <a:gd name="connsiteX33" fmla="*/ 161925 w 1604963"/>
                    <a:gd name="connsiteY33" fmla="*/ 752475 h 1262062"/>
                    <a:gd name="connsiteX34" fmla="*/ 142875 w 1604963"/>
                    <a:gd name="connsiteY34" fmla="*/ 404812 h 1262062"/>
                    <a:gd name="connsiteX35" fmla="*/ 90488 w 1604963"/>
                    <a:gd name="connsiteY35" fmla="*/ 238125 h 1262062"/>
                    <a:gd name="connsiteX36" fmla="*/ 114300 w 1604963"/>
                    <a:gd name="connsiteY36" fmla="*/ 52387 h 1262062"/>
                    <a:gd name="connsiteX37" fmla="*/ 195263 w 1604963"/>
                    <a:gd name="connsiteY37" fmla="*/ 0 h 1262062"/>
                    <a:gd name="connsiteX0" fmla="*/ 195263 w 1604963"/>
                    <a:gd name="connsiteY0" fmla="*/ 0 h 1262062"/>
                    <a:gd name="connsiteX1" fmla="*/ 338138 w 1604963"/>
                    <a:gd name="connsiteY1" fmla="*/ 114300 h 1262062"/>
                    <a:gd name="connsiteX2" fmla="*/ 438150 w 1604963"/>
                    <a:gd name="connsiteY2" fmla="*/ 180975 h 1262062"/>
                    <a:gd name="connsiteX3" fmla="*/ 600075 w 1604963"/>
                    <a:gd name="connsiteY3" fmla="*/ 209550 h 1262062"/>
                    <a:gd name="connsiteX4" fmla="*/ 809625 w 1604963"/>
                    <a:gd name="connsiteY4" fmla="*/ 361950 h 1262062"/>
                    <a:gd name="connsiteX5" fmla="*/ 881063 w 1604963"/>
                    <a:gd name="connsiteY5" fmla="*/ 342900 h 1262062"/>
                    <a:gd name="connsiteX6" fmla="*/ 952500 w 1604963"/>
                    <a:gd name="connsiteY6" fmla="*/ 257175 h 1262062"/>
                    <a:gd name="connsiteX7" fmla="*/ 966788 w 1604963"/>
                    <a:gd name="connsiteY7" fmla="*/ 200025 h 1262062"/>
                    <a:gd name="connsiteX8" fmla="*/ 895350 w 1604963"/>
                    <a:gd name="connsiteY8" fmla="*/ 161925 h 1262062"/>
                    <a:gd name="connsiteX9" fmla="*/ 885825 w 1604963"/>
                    <a:gd name="connsiteY9" fmla="*/ 119062 h 1262062"/>
                    <a:gd name="connsiteX10" fmla="*/ 985838 w 1604963"/>
                    <a:gd name="connsiteY10" fmla="*/ 104775 h 1262062"/>
                    <a:gd name="connsiteX11" fmla="*/ 1033463 w 1604963"/>
                    <a:gd name="connsiteY11" fmla="*/ 138112 h 1262062"/>
                    <a:gd name="connsiteX12" fmla="*/ 1052513 w 1604963"/>
                    <a:gd name="connsiteY12" fmla="*/ 238125 h 1262062"/>
                    <a:gd name="connsiteX13" fmla="*/ 1114425 w 1604963"/>
                    <a:gd name="connsiteY13" fmla="*/ 333375 h 1262062"/>
                    <a:gd name="connsiteX14" fmla="*/ 1181100 w 1604963"/>
                    <a:gd name="connsiteY14" fmla="*/ 404812 h 1262062"/>
                    <a:gd name="connsiteX15" fmla="*/ 1309688 w 1604963"/>
                    <a:gd name="connsiteY15" fmla="*/ 366712 h 1262062"/>
                    <a:gd name="connsiteX16" fmla="*/ 1357313 w 1604963"/>
                    <a:gd name="connsiteY16" fmla="*/ 423862 h 1262062"/>
                    <a:gd name="connsiteX17" fmla="*/ 1438275 w 1604963"/>
                    <a:gd name="connsiteY17" fmla="*/ 481012 h 1262062"/>
                    <a:gd name="connsiteX18" fmla="*/ 1566863 w 1604963"/>
                    <a:gd name="connsiteY18" fmla="*/ 471487 h 1262062"/>
                    <a:gd name="connsiteX19" fmla="*/ 1604963 w 1604963"/>
                    <a:gd name="connsiteY19" fmla="*/ 542925 h 1262062"/>
                    <a:gd name="connsiteX20" fmla="*/ 1481138 w 1604963"/>
                    <a:gd name="connsiteY20" fmla="*/ 704850 h 1262062"/>
                    <a:gd name="connsiteX21" fmla="*/ 742950 w 1604963"/>
                    <a:gd name="connsiteY21" fmla="*/ 1262062 h 1262062"/>
                    <a:gd name="connsiteX22" fmla="*/ 561975 w 1604963"/>
                    <a:gd name="connsiteY22" fmla="*/ 1219199 h 1262062"/>
                    <a:gd name="connsiteX23" fmla="*/ 409576 w 1604963"/>
                    <a:gd name="connsiteY23" fmla="*/ 1123950 h 1262062"/>
                    <a:gd name="connsiteX24" fmla="*/ 290512 w 1604963"/>
                    <a:gd name="connsiteY24" fmla="*/ 1123949 h 1262062"/>
                    <a:gd name="connsiteX25" fmla="*/ 238125 w 1604963"/>
                    <a:gd name="connsiteY25" fmla="*/ 1095375 h 1262062"/>
                    <a:gd name="connsiteX26" fmla="*/ 190500 w 1604963"/>
                    <a:gd name="connsiteY26" fmla="*/ 1052512 h 1262062"/>
                    <a:gd name="connsiteX27" fmla="*/ 80963 w 1604963"/>
                    <a:gd name="connsiteY27" fmla="*/ 976312 h 1262062"/>
                    <a:gd name="connsiteX28" fmla="*/ 33337 w 1604963"/>
                    <a:gd name="connsiteY28" fmla="*/ 919163 h 1262062"/>
                    <a:gd name="connsiteX29" fmla="*/ 23812 w 1604963"/>
                    <a:gd name="connsiteY29" fmla="*/ 895349 h 1262062"/>
                    <a:gd name="connsiteX30" fmla="*/ 0 w 1604963"/>
                    <a:gd name="connsiteY30" fmla="*/ 847724 h 1262062"/>
                    <a:gd name="connsiteX31" fmla="*/ 176213 w 1604963"/>
                    <a:gd name="connsiteY31" fmla="*/ 833437 h 1262062"/>
                    <a:gd name="connsiteX32" fmla="*/ 176213 w 1604963"/>
                    <a:gd name="connsiteY32" fmla="*/ 785812 h 1262062"/>
                    <a:gd name="connsiteX33" fmla="*/ 161925 w 1604963"/>
                    <a:gd name="connsiteY33" fmla="*/ 752475 h 1262062"/>
                    <a:gd name="connsiteX34" fmla="*/ 142875 w 1604963"/>
                    <a:gd name="connsiteY34" fmla="*/ 404812 h 1262062"/>
                    <a:gd name="connsiteX35" fmla="*/ 90488 w 1604963"/>
                    <a:gd name="connsiteY35" fmla="*/ 238125 h 1262062"/>
                    <a:gd name="connsiteX36" fmla="*/ 114300 w 1604963"/>
                    <a:gd name="connsiteY36" fmla="*/ 52387 h 1262062"/>
                    <a:gd name="connsiteX37" fmla="*/ 195263 w 1604963"/>
                    <a:gd name="connsiteY37" fmla="*/ 0 h 1262062"/>
                    <a:gd name="connsiteX0" fmla="*/ 204788 w 1614488"/>
                    <a:gd name="connsiteY0" fmla="*/ 0 h 1262062"/>
                    <a:gd name="connsiteX1" fmla="*/ 347663 w 1614488"/>
                    <a:gd name="connsiteY1" fmla="*/ 114300 h 1262062"/>
                    <a:gd name="connsiteX2" fmla="*/ 447675 w 1614488"/>
                    <a:gd name="connsiteY2" fmla="*/ 180975 h 1262062"/>
                    <a:gd name="connsiteX3" fmla="*/ 609600 w 1614488"/>
                    <a:gd name="connsiteY3" fmla="*/ 209550 h 1262062"/>
                    <a:gd name="connsiteX4" fmla="*/ 819150 w 1614488"/>
                    <a:gd name="connsiteY4" fmla="*/ 361950 h 1262062"/>
                    <a:gd name="connsiteX5" fmla="*/ 890588 w 1614488"/>
                    <a:gd name="connsiteY5" fmla="*/ 342900 h 1262062"/>
                    <a:gd name="connsiteX6" fmla="*/ 962025 w 1614488"/>
                    <a:gd name="connsiteY6" fmla="*/ 257175 h 1262062"/>
                    <a:gd name="connsiteX7" fmla="*/ 976313 w 1614488"/>
                    <a:gd name="connsiteY7" fmla="*/ 200025 h 1262062"/>
                    <a:gd name="connsiteX8" fmla="*/ 904875 w 1614488"/>
                    <a:gd name="connsiteY8" fmla="*/ 161925 h 1262062"/>
                    <a:gd name="connsiteX9" fmla="*/ 895350 w 1614488"/>
                    <a:gd name="connsiteY9" fmla="*/ 119062 h 1262062"/>
                    <a:gd name="connsiteX10" fmla="*/ 995363 w 1614488"/>
                    <a:gd name="connsiteY10" fmla="*/ 104775 h 1262062"/>
                    <a:gd name="connsiteX11" fmla="*/ 1042988 w 1614488"/>
                    <a:gd name="connsiteY11" fmla="*/ 138112 h 1262062"/>
                    <a:gd name="connsiteX12" fmla="*/ 1062038 w 1614488"/>
                    <a:gd name="connsiteY12" fmla="*/ 238125 h 1262062"/>
                    <a:gd name="connsiteX13" fmla="*/ 1123950 w 1614488"/>
                    <a:gd name="connsiteY13" fmla="*/ 333375 h 1262062"/>
                    <a:gd name="connsiteX14" fmla="*/ 1190625 w 1614488"/>
                    <a:gd name="connsiteY14" fmla="*/ 404812 h 1262062"/>
                    <a:gd name="connsiteX15" fmla="*/ 1319213 w 1614488"/>
                    <a:gd name="connsiteY15" fmla="*/ 366712 h 1262062"/>
                    <a:gd name="connsiteX16" fmla="*/ 1366838 w 1614488"/>
                    <a:gd name="connsiteY16" fmla="*/ 423862 h 1262062"/>
                    <a:gd name="connsiteX17" fmla="*/ 1447800 w 1614488"/>
                    <a:gd name="connsiteY17" fmla="*/ 481012 h 1262062"/>
                    <a:gd name="connsiteX18" fmla="*/ 1576388 w 1614488"/>
                    <a:gd name="connsiteY18" fmla="*/ 471487 h 1262062"/>
                    <a:gd name="connsiteX19" fmla="*/ 1614488 w 1614488"/>
                    <a:gd name="connsiteY19" fmla="*/ 542925 h 1262062"/>
                    <a:gd name="connsiteX20" fmla="*/ 1490663 w 1614488"/>
                    <a:gd name="connsiteY20" fmla="*/ 704850 h 1262062"/>
                    <a:gd name="connsiteX21" fmla="*/ 752475 w 1614488"/>
                    <a:gd name="connsiteY21" fmla="*/ 1262062 h 1262062"/>
                    <a:gd name="connsiteX22" fmla="*/ 571500 w 1614488"/>
                    <a:gd name="connsiteY22" fmla="*/ 1219199 h 1262062"/>
                    <a:gd name="connsiteX23" fmla="*/ 419101 w 1614488"/>
                    <a:gd name="connsiteY23" fmla="*/ 1123950 h 1262062"/>
                    <a:gd name="connsiteX24" fmla="*/ 300037 w 1614488"/>
                    <a:gd name="connsiteY24" fmla="*/ 1123949 h 1262062"/>
                    <a:gd name="connsiteX25" fmla="*/ 247650 w 1614488"/>
                    <a:gd name="connsiteY25" fmla="*/ 1095375 h 1262062"/>
                    <a:gd name="connsiteX26" fmla="*/ 200025 w 1614488"/>
                    <a:gd name="connsiteY26" fmla="*/ 1052512 h 1262062"/>
                    <a:gd name="connsiteX27" fmla="*/ 90488 w 1614488"/>
                    <a:gd name="connsiteY27" fmla="*/ 976312 h 1262062"/>
                    <a:gd name="connsiteX28" fmla="*/ 42862 w 1614488"/>
                    <a:gd name="connsiteY28" fmla="*/ 919163 h 1262062"/>
                    <a:gd name="connsiteX29" fmla="*/ 33337 w 1614488"/>
                    <a:gd name="connsiteY29" fmla="*/ 895349 h 1262062"/>
                    <a:gd name="connsiteX30" fmla="*/ 9525 w 1614488"/>
                    <a:gd name="connsiteY30" fmla="*/ 847724 h 1262062"/>
                    <a:gd name="connsiteX31" fmla="*/ 0 w 1614488"/>
                    <a:gd name="connsiteY31" fmla="*/ 800099 h 1262062"/>
                    <a:gd name="connsiteX32" fmla="*/ 185738 w 1614488"/>
                    <a:gd name="connsiteY32" fmla="*/ 785812 h 1262062"/>
                    <a:gd name="connsiteX33" fmla="*/ 171450 w 1614488"/>
                    <a:gd name="connsiteY33" fmla="*/ 752475 h 1262062"/>
                    <a:gd name="connsiteX34" fmla="*/ 152400 w 1614488"/>
                    <a:gd name="connsiteY34" fmla="*/ 404812 h 1262062"/>
                    <a:gd name="connsiteX35" fmla="*/ 100013 w 1614488"/>
                    <a:gd name="connsiteY35" fmla="*/ 238125 h 1262062"/>
                    <a:gd name="connsiteX36" fmla="*/ 123825 w 1614488"/>
                    <a:gd name="connsiteY36" fmla="*/ 52387 h 1262062"/>
                    <a:gd name="connsiteX37" fmla="*/ 204788 w 1614488"/>
                    <a:gd name="connsiteY37" fmla="*/ 0 h 1262062"/>
                    <a:gd name="connsiteX0" fmla="*/ 204788 w 1614488"/>
                    <a:gd name="connsiteY0" fmla="*/ 0 h 1262062"/>
                    <a:gd name="connsiteX1" fmla="*/ 347663 w 1614488"/>
                    <a:gd name="connsiteY1" fmla="*/ 114300 h 1262062"/>
                    <a:gd name="connsiteX2" fmla="*/ 447675 w 1614488"/>
                    <a:gd name="connsiteY2" fmla="*/ 180975 h 1262062"/>
                    <a:gd name="connsiteX3" fmla="*/ 609600 w 1614488"/>
                    <a:gd name="connsiteY3" fmla="*/ 209550 h 1262062"/>
                    <a:gd name="connsiteX4" fmla="*/ 819150 w 1614488"/>
                    <a:gd name="connsiteY4" fmla="*/ 361950 h 1262062"/>
                    <a:gd name="connsiteX5" fmla="*/ 890588 w 1614488"/>
                    <a:gd name="connsiteY5" fmla="*/ 342900 h 1262062"/>
                    <a:gd name="connsiteX6" fmla="*/ 962025 w 1614488"/>
                    <a:gd name="connsiteY6" fmla="*/ 257175 h 1262062"/>
                    <a:gd name="connsiteX7" fmla="*/ 976313 w 1614488"/>
                    <a:gd name="connsiteY7" fmla="*/ 200025 h 1262062"/>
                    <a:gd name="connsiteX8" fmla="*/ 904875 w 1614488"/>
                    <a:gd name="connsiteY8" fmla="*/ 161925 h 1262062"/>
                    <a:gd name="connsiteX9" fmla="*/ 895350 w 1614488"/>
                    <a:gd name="connsiteY9" fmla="*/ 119062 h 1262062"/>
                    <a:gd name="connsiteX10" fmla="*/ 995363 w 1614488"/>
                    <a:gd name="connsiteY10" fmla="*/ 104775 h 1262062"/>
                    <a:gd name="connsiteX11" fmla="*/ 1042988 w 1614488"/>
                    <a:gd name="connsiteY11" fmla="*/ 138112 h 1262062"/>
                    <a:gd name="connsiteX12" fmla="*/ 1062038 w 1614488"/>
                    <a:gd name="connsiteY12" fmla="*/ 238125 h 1262062"/>
                    <a:gd name="connsiteX13" fmla="*/ 1123950 w 1614488"/>
                    <a:gd name="connsiteY13" fmla="*/ 333375 h 1262062"/>
                    <a:gd name="connsiteX14" fmla="*/ 1190625 w 1614488"/>
                    <a:gd name="connsiteY14" fmla="*/ 404812 h 1262062"/>
                    <a:gd name="connsiteX15" fmla="*/ 1319213 w 1614488"/>
                    <a:gd name="connsiteY15" fmla="*/ 366712 h 1262062"/>
                    <a:gd name="connsiteX16" fmla="*/ 1366838 w 1614488"/>
                    <a:gd name="connsiteY16" fmla="*/ 423862 h 1262062"/>
                    <a:gd name="connsiteX17" fmla="*/ 1447800 w 1614488"/>
                    <a:gd name="connsiteY17" fmla="*/ 481012 h 1262062"/>
                    <a:gd name="connsiteX18" fmla="*/ 1576388 w 1614488"/>
                    <a:gd name="connsiteY18" fmla="*/ 471487 h 1262062"/>
                    <a:gd name="connsiteX19" fmla="*/ 1614488 w 1614488"/>
                    <a:gd name="connsiteY19" fmla="*/ 542925 h 1262062"/>
                    <a:gd name="connsiteX20" fmla="*/ 1490663 w 1614488"/>
                    <a:gd name="connsiteY20" fmla="*/ 704850 h 1262062"/>
                    <a:gd name="connsiteX21" fmla="*/ 752475 w 1614488"/>
                    <a:gd name="connsiteY21" fmla="*/ 1262062 h 1262062"/>
                    <a:gd name="connsiteX22" fmla="*/ 571500 w 1614488"/>
                    <a:gd name="connsiteY22" fmla="*/ 1219199 h 1262062"/>
                    <a:gd name="connsiteX23" fmla="*/ 419101 w 1614488"/>
                    <a:gd name="connsiteY23" fmla="*/ 1123950 h 1262062"/>
                    <a:gd name="connsiteX24" fmla="*/ 300037 w 1614488"/>
                    <a:gd name="connsiteY24" fmla="*/ 1123949 h 1262062"/>
                    <a:gd name="connsiteX25" fmla="*/ 247650 w 1614488"/>
                    <a:gd name="connsiteY25" fmla="*/ 1095375 h 1262062"/>
                    <a:gd name="connsiteX26" fmla="*/ 200025 w 1614488"/>
                    <a:gd name="connsiteY26" fmla="*/ 1052512 h 1262062"/>
                    <a:gd name="connsiteX27" fmla="*/ 90488 w 1614488"/>
                    <a:gd name="connsiteY27" fmla="*/ 976312 h 1262062"/>
                    <a:gd name="connsiteX28" fmla="*/ 42862 w 1614488"/>
                    <a:gd name="connsiteY28" fmla="*/ 919163 h 1262062"/>
                    <a:gd name="connsiteX29" fmla="*/ 33337 w 1614488"/>
                    <a:gd name="connsiteY29" fmla="*/ 895349 h 1262062"/>
                    <a:gd name="connsiteX30" fmla="*/ 9525 w 1614488"/>
                    <a:gd name="connsiteY30" fmla="*/ 847724 h 1262062"/>
                    <a:gd name="connsiteX31" fmla="*/ 0 w 1614488"/>
                    <a:gd name="connsiteY31" fmla="*/ 800099 h 1262062"/>
                    <a:gd name="connsiteX32" fmla="*/ 1 w 1614488"/>
                    <a:gd name="connsiteY32" fmla="*/ 733424 h 1262062"/>
                    <a:gd name="connsiteX33" fmla="*/ 171450 w 1614488"/>
                    <a:gd name="connsiteY33" fmla="*/ 752475 h 1262062"/>
                    <a:gd name="connsiteX34" fmla="*/ 152400 w 1614488"/>
                    <a:gd name="connsiteY34" fmla="*/ 404812 h 1262062"/>
                    <a:gd name="connsiteX35" fmla="*/ 100013 w 1614488"/>
                    <a:gd name="connsiteY35" fmla="*/ 238125 h 1262062"/>
                    <a:gd name="connsiteX36" fmla="*/ 123825 w 1614488"/>
                    <a:gd name="connsiteY36" fmla="*/ 52387 h 1262062"/>
                    <a:gd name="connsiteX37" fmla="*/ 204788 w 1614488"/>
                    <a:gd name="connsiteY37" fmla="*/ 0 h 1262062"/>
                    <a:gd name="connsiteX0" fmla="*/ 204788 w 1614488"/>
                    <a:gd name="connsiteY0" fmla="*/ 0 h 1219200"/>
                    <a:gd name="connsiteX1" fmla="*/ 347663 w 1614488"/>
                    <a:gd name="connsiteY1" fmla="*/ 114300 h 1219200"/>
                    <a:gd name="connsiteX2" fmla="*/ 447675 w 1614488"/>
                    <a:gd name="connsiteY2" fmla="*/ 180975 h 1219200"/>
                    <a:gd name="connsiteX3" fmla="*/ 609600 w 1614488"/>
                    <a:gd name="connsiteY3" fmla="*/ 209550 h 1219200"/>
                    <a:gd name="connsiteX4" fmla="*/ 819150 w 1614488"/>
                    <a:gd name="connsiteY4" fmla="*/ 361950 h 1219200"/>
                    <a:gd name="connsiteX5" fmla="*/ 890588 w 1614488"/>
                    <a:gd name="connsiteY5" fmla="*/ 342900 h 1219200"/>
                    <a:gd name="connsiteX6" fmla="*/ 962025 w 1614488"/>
                    <a:gd name="connsiteY6" fmla="*/ 257175 h 1219200"/>
                    <a:gd name="connsiteX7" fmla="*/ 976313 w 1614488"/>
                    <a:gd name="connsiteY7" fmla="*/ 200025 h 1219200"/>
                    <a:gd name="connsiteX8" fmla="*/ 904875 w 1614488"/>
                    <a:gd name="connsiteY8" fmla="*/ 161925 h 1219200"/>
                    <a:gd name="connsiteX9" fmla="*/ 895350 w 1614488"/>
                    <a:gd name="connsiteY9" fmla="*/ 119062 h 1219200"/>
                    <a:gd name="connsiteX10" fmla="*/ 995363 w 1614488"/>
                    <a:gd name="connsiteY10" fmla="*/ 104775 h 1219200"/>
                    <a:gd name="connsiteX11" fmla="*/ 1042988 w 1614488"/>
                    <a:gd name="connsiteY11" fmla="*/ 138112 h 1219200"/>
                    <a:gd name="connsiteX12" fmla="*/ 1062038 w 1614488"/>
                    <a:gd name="connsiteY12" fmla="*/ 238125 h 1219200"/>
                    <a:gd name="connsiteX13" fmla="*/ 1123950 w 1614488"/>
                    <a:gd name="connsiteY13" fmla="*/ 333375 h 1219200"/>
                    <a:gd name="connsiteX14" fmla="*/ 1190625 w 1614488"/>
                    <a:gd name="connsiteY14" fmla="*/ 404812 h 1219200"/>
                    <a:gd name="connsiteX15" fmla="*/ 1319213 w 1614488"/>
                    <a:gd name="connsiteY15" fmla="*/ 366712 h 1219200"/>
                    <a:gd name="connsiteX16" fmla="*/ 1366838 w 1614488"/>
                    <a:gd name="connsiteY16" fmla="*/ 423862 h 1219200"/>
                    <a:gd name="connsiteX17" fmla="*/ 1447800 w 1614488"/>
                    <a:gd name="connsiteY17" fmla="*/ 481012 h 1219200"/>
                    <a:gd name="connsiteX18" fmla="*/ 1576388 w 1614488"/>
                    <a:gd name="connsiteY18" fmla="*/ 471487 h 1219200"/>
                    <a:gd name="connsiteX19" fmla="*/ 1614488 w 1614488"/>
                    <a:gd name="connsiteY19" fmla="*/ 542925 h 1219200"/>
                    <a:gd name="connsiteX20" fmla="*/ 1490663 w 1614488"/>
                    <a:gd name="connsiteY20" fmla="*/ 704850 h 1219200"/>
                    <a:gd name="connsiteX21" fmla="*/ 900112 w 1614488"/>
                    <a:gd name="connsiteY21" fmla="*/ 1219200 h 1219200"/>
                    <a:gd name="connsiteX22" fmla="*/ 571500 w 1614488"/>
                    <a:gd name="connsiteY22" fmla="*/ 1219199 h 1219200"/>
                    <a:gd name="connsiteX23" fmla="*/ 419101 w 1614488"/>
                    <a:gd name="connsiteY23" fmla="*/ 1123950 h 1219200"/>
                    <a:gd name="connsiteX24" fmla="*/ 300037 w 1614488"/>
                    <a:gd name="connsiteY24" fmla="*/ 1123949 h 1219200"/>
                    <a:gd name="connsiteX25" fmla="*/ 247650 w 1614488"/>
                    <a:gd name="connsiteY25" fmla="*/ 1095375 h 1219200"/>
                    <a:gd name="connsiteX26" fmla="*/ 200025 w 1614488"/>
                    <a:gd name="connsiteY26" fmla="*/ 1052512 h 1219200"/>
                    <a:gd name="connsiteX27" fmla="*/ 90488 w 1614488"/>
                    <a:gd name="connsiteY27" fmla="*/ 976312 h 1219200"/>
                    <a:gd name="connsiteX28" fmla="*/ 42862 w 1614488"/>
                    <a:gd name="connsiteY28" fmla="*/ 919163 h 1219200"/>
                    <a:gd name="connsiteX29" fmla="*/ 33337 w 1614488"/>
                    <a:gd name="connsiteY29" fmla="*/ 895349 h 1219200"/>
                    <a:gd name="connsiteX30" fmla="*/ 9525 w 1614488"/>
                    <a:gd name="connsiteY30" fmla="*/ 847724 h 1219200"/>
                    <a:gd name="connsiteX31" fmla="*/ 0 w 1614488"/>
                    <a:gd name="connsiteY31" fmla="*/ 800099 h 1219200"/>
                    <a:gd name="connsiteX32" fmla="*/ 1 w 1614488"/>
                    <a:gd name="connsiteY32" fmla="*/ 733424 h 1219200"/>
                    <a:gd name="connsiteX33" fmla="*/ 171450 w 1614488"/>
                    <a:gd name="connsiteY33" fmla="*/ 752475 h 1219200"/>
                    <a:gd name="connsiteX34" fmla="*/ 152400 w 1614488"/>
                    <a:gd name="connsiteY34" fmla="*/ 404812 h 1219200"/>
                    <a:gd name="connsiteX35" fmla="*/ 100013 w 1614488"/>
                    <a:gd name="connsiteY35" fmla="*/ 238125 h 1219200"/>
                    <a:gd name="connsiteX36" fmla="*/ 123825 w 1614488"/>
                    <a:gd name="connsiteY36" fmla="*/ 52387 h 1219200"/>
                    <a:gd name="connsiteX37" fmla="*/ 204788 w 1614488"/>
                    <a:gd name="connsiteY37" fmla="*/ 0 h 1219200"/>
                    <a:gd name="connsiteX0" fmla="*/ 204788 w 1614488"/>
                    <a:gd name="connsiteY0" fmla="*/ 0 h 1219199"/>
                    <a:gd name="connsiteX1" fmla="*/ 347663 w 1614488"/>
                    <a:gd name="connsiteY1" fmla="*/ 114300 h 1219199"/>
                    <a:gd name="connsiteX2" fmla="*/ 447675 w 1614488"/>
                    <a:gd name="connsiteY2" fmla="*/ 180975 h 1219199"/>
                    <a:gd name="connsiteX3" fmla="*/ 609600 w 1614488"/>
                    <a:gd name="connsiteY3" fmla="*/ 209550 h 1219199"/>
                    <a:gd name="connsiteX4" fmla="*/ 819150 w 1614488"/>
                    <a:gd name="connsiteY4" fmla="*/ 361950 h 1219199"/>
                    <a:gd name="connsiteX5" fmla="*/ 890588 w 1614488"/>
                    <a:gd name="connsiteY5" fmla="*/ 342900 h 1219199"/>
                    <a:gd name="connsiteX6" fmla="*/ 962025 w 1614488"/>
                    <a:gd name="connsiteY6" fmla="*/ 257175 h 1219199"/>
                    <a:gd name="connsiteX7" fmla="*/ 976313 w 1614488"/>
                    <a:gd name="connsiteY7" fmla="*/ 200025 h 1219199"/>
                    <a:gd name="connsiteX8" fmla="*/ 904875 w 1614488"/>
                    <a:gd name="connsiteY8" fmla="*/ 161925 h 1219199"/>
                    <a:gd name="connsiteX9" fmla="*/ 895350 w 1614488"/>
                    <a:gd name="connsiteY9" fmla="*/ 119062 h 1219199"/>
                    <a:gd name="connsiteX10" fmla="*/ 995363 w 1614488"/>
                    <a:gd name="connsiteY10" fmla="*/ 104775 h 1219199"/>
                    <a:gd name="connsiteX11" fmla="*/ 1042988 w 1614488"/>
                    <a:gd name="connsiteY11" fmla="*/ 138112 h 1219199"/>
                    <a:gd name="connsiteX12" fmla="*/ 1062038 w 1614488"/>
                    <a:gd name="connsiteY12" fmla="*/ 238125 h 1219199"/>
                    <a:gd name="connsiteX13" fmla="*/ 1123950 w 1614488"/>
                    <a:gd name="connsiteY13" fmla="*/ 333375 h 1219199"/>
                    <a:gd name="connsiteX14" fmla="*/ 1190625 w 1614488"/>
                    <a:gd name="connsiteY14" fmla="*/ 404812 h 1219199"/>
                    <a:gd name="connsiteX15" fmla="*/ 1319213 w 1614488"/>
                    <a:gd name="connsiteY15" fmla="*/ 366712 h 1219199"/>
                    <a:gd name="connsiteX16" fmla="*/ 1366838 w 1614488"/>
                    <a:gd name="connsiteY16" fmla="*/ 423862 h 1219199"/>
                    <a:gd name="connsiteX17" fmla="*/ 1447800 w 1614488"/>
                    <a:gd name="connsiteY17" fmla="*/ 481012 h 1219199"/>
                    <a:gd name="connsiteX18" fmla="*/ 1576388 w 1614488"/>
                    <a:gd name="connsiteY18" fmla="*/ 471487 h 1219199"/>
                    <a:gd name="connsiteX19" fmla="*/ 1614488 w 1614488"/>
                    <a:gd name="connsiteY19" fmla="*/ 542925 h 1219199"/>
                    <a:gd name="connsiteX20" fmla="*/ 1490663 w 1614488"/>
                    <a:gd name="connsiteY20" fmla="*/ 704850 h 1219199"/>
                    <a:gd name="connsiteX21" fmla="*/ 890587 w 1614488"/>
                    <a:gd name="connsiteY21" fmla="*/ 1195387 h 1219199"/>
                    <a:gd name="connsiteX22" fmla="*/ 571500 w 1614488"/>
                    <a:gd name="connsiteY22" fmla="*/ 1219199 h 1219199"/>
                    <a:gd name="connsiteX23" fmla="*/ 419101 w 1614488"/>
                    <a:gd name="connsiteY23" fmla="*/ 1123950 h 1219199"/>
                    <a:gd name="connsiteX24" fmla="*/ 300037 w 1614488"/>
                    <a:gd name="connsiteY24" fmla="*/ 1123949 h 1219199"/>
                    <a:gd name="connsiteX25" fmla="*/ 247650 w 1614488"/>
                    <a:gd name="connsiteY25" fmla="*/ 1095375 h 1219199"/>
                    <a:gd name="connsiteX26" fmla="*/ 200025 w 1614488"/>
                    <a:gd name="connsiteY26" fmla="*/ 1052512 h 1219199"/>
                    <a:gd name="connsiteX27" fmla="*/ 90488 w 1614488"/>
                    <a:gd name="connsiteY27" fmla="*/ 976312 h 1219199"/>
                    <a:gd name="connsiteX28" fmla="*/ 42862 w 1614488"/>
                    <a:gd name="connsiteY28" fmla="*/ 919163 h 1219199"/>
                    <a:gd name="connsiteX29" fmla="*/ 33337 w 1614488"/>
                    <a:gd name="connsiteY29" fmla="*/ 895349 h 1219199"/>
                    <a:gd name="connsiteX30" fmla="*/ 9525 w 1614488"/>
                    <a:gd name="connsiteY30" fmla="*/ 847724 h 1219199"/>
                    <a:gd name="connsiteX31" fmla="*/ 0 w 1614488"/>
                    <a:gd name="connsiteY31" fmla="*/ 800099 h 1219199"/>
                    <a:gd name="connsiteX32" fmla="*/ 1 w 1614488"/>
                    <a:gd name="connsiteY32" fmla="*/ 733424 h 1219199"/>
                    <a:gd name="connsiteX33" fmla="*/ 171450 w 1614488"/>
                    <a:gd name="connsiteY33" fmla="*/ 752475 h 1219199"/>
                    <a:gd name="connsiteX34" fmla="*/ 152400 w 1614488"/>
                    <a:gd name="connsiteY34" fmla="*/ 404812 h 1219199"/>
                    <a:gd name="connsiteX35" fmla="*/ 100013 w 1614488"/>
                    <a:gd name="connsiteY35" fmla="*/ 238125 h 1219199"/>
                    <a:gd name="connsiteX36" fmla="*/ 123825 w 1614488"/>
                    <a:gd name="connsiteY36" fmla="*/ 52387 h 1219199"/>
                    <a:gd name="connsiteX37" fmla="*/ 204788 w 1614488"/>
                    <a:gd name="connsiteY37" fmla="*/ 0 h 1219199"/>
                    <a:gd name="connsiteX0" fmla="*/ 204788 w 1614488"/>
                    <a:gd name="connsiteY0" fmla="*/ 0 h 1219199"/>
                    <a:gd name="connsiteX1" fmla="*/ 347663 w 1614488"/>
                    <a:gd name="connsiteY1" fmla="*/ 114300 h 1219199"/>
                    <a:gd name="connsiteX2" fmla="*/ 447675 w 1614488"/>
                    <a:gd name="connsiteY2" fmla="*/ 180975 h 1219199"/>
                    <a:gd name="connsiteX3" fmla="*/ 609600 w 1614488"/>
                    <a:gd name="connsiteY3" fmla="*/ 209550 h 1219199"/>
                    <a:gd name="connsiteX4" fmla="*/ 819150 w 1614488"/>
                    <a:gd name="connsiteY4" fmla="*/ 361950 h 1219199"/>
                    <a:gd name="connsiteX5" fmla="*/ 890588 w 1614488"/>
                    <a:gd name="connsiteY5" fmla="*/ 342900 h 1219199"/>
                    <a:gd name="connsiteX6" fmla="*/ 962025 w 1614488"/>
                    <a:gd name="connsiteY6" fmla="*/ 257175 h 1219199"/>
                    <a:gd name="connsiteX7" fmla="*/ 976313 w 1614488"/>
                    <a:gd name="connsiteY7" fmla="*/ 200025 h 1219199"/>
                    <a:gd name="connsiteX8" fmla="*/ 904875 w 1614488"/>
                    <a:gd name="connsiteY8" fmla="*/ 161925 h 1219199"/>
                    <a:gd name="connsiteX9" fmla="*/ 895350 w 1614488"/>
                    <a:gd name="connsiteY9" fmla="*/ 119062 h 1219199"/>
                    <a:gd name="connsiteX10" fmla="*/ 995363 w 1614488"/>
                    <a:gd name="connsiteY10" fmla="*/ 104775 h 1219199"/>
                    <a:gd name="connsiteX11" fmla="*/ 1042988 w 1614488"/>
                    <a:gd name="connsiteY11" fmla="*/ 138112 h 1219199"/>
                    <a:gd name="connsiteX12" fmla="*/ 1062038 w 1614488"/>
                    <a:gd name="connsiteY12" fmla="*/ 238125 h 1219199"/>
                    <a:gd name="connsiteX13" fmla="*/ 1123950 w 1614488"/>
                    <a:gd name="connsiteY13" fmla="*/ 333375 h 1219199"/>
                    <a:gd name="connsiteX14" fmla="*/ 1190625 w 1614488"/>
                    <a:gd name="connsiteY14" fmla="*/ 404812 h 1219199"/>
                    <a:gd name="connsiteX15" fmla="*/ 1319213 w 1614488"/>
                    <a:gd name="connsiteY15" fmla="*/ 366712 h 1219199"/>
                    <a:gd name="connsiteX16" fmla="*/ 1366838 w 1614488"/>
                    <a:gd name="connsiteY16" fmla="*/ 423862 h 1219199"/>
                    <a:gd name="connsiteX17" fmla="*/ 1447800 w 1614488"/>
                    <a:gd name="connsiteY17" fmla="*/ 481012 h 1219199"/>
                    <a:gd name="connsiteX18" fmla="*/ 1576388 w 1614488"/>
                    <a:gd name="connsiteY18" fmla="*/ 471487 h 1219199"/>
                    <a:gd name="connsiteX19" fmla="*/ 1614488 w 1614488"/>
                    <a:gd name="connsiteY19" fmla="*/ 542925 h 1219199"/>
                    <a:gd name="connsiteX20" fmla="*/ 1490663 w 1614488"/>
                    <a:gd name="connsiteY20" fmla="*/ 704850 h 1219199"/>
                    <a:gd name="connsiteX21" fmla="*/ 890587 w 1614488"/>
                    <a:gd name="connsiteY21" fmla="*/ 1195387 h 1219199"/>
                    <a:gd name="connsiteX22" fmla="*/ 703537 w 1614488"/>
                    <a:gd name="connsiteY22" fmla="*/ 1206329 h 1219199"/>
                    <a:gd name="connsiteX23" fmla="*/ 571500 w 1614488"/>
                    <a:gd name="connsiteY23" fmla="*/ 1219199 h 1219199"/>
                    <a:gd name="connsiteX24" fmla="*/ 419101 w 1614488"/>
                    <a:gd name="connsiteY24" fmla="*/ 1123950 h 1219199"/>
                    <a:gd name="connsiteX25" fmla="*/ 300037 w 1614488"/>
                    <a:gd name="connsiteY25" fmla="*/ 1123949 h 1219199"/>
                    <a:gd name="connsiteX26" fmla="*/ 247650 w 1614488"/>
                    <a:gd name="connsiteY26" fmla="*/ 1095375 h 1219199"/>
                    <a:gd name="connsiteX27" fmla="*/ 200025 w 1614488"/>
                    <a:gd name="connsiteY27" fmla="*/ 1052512 h 1219199"/>
                    <a:gd name="connsiteX28" fmla="*/ 90488 w 1614488"/>
                    <a:gd name="connsiteY28" fmla="*/ 976312 h 1219199"/>
                    <a:gd name="connsiteX29" fmla="*/ 42862 w 1614488"/>
                    <a:gd name="connsiteY29" fmla="*/ 919163 h 1219199"/>
                    <a:gd name="connsiteX30" fmla="*/ 33337 w 1614488"/>
                    <a:gd name="connsiteY30" fmla="*/ 895349 h 1219199"/>
                    <a:gd name="connsiteX31" fmla="*/ 9525 w 1614488"/>
                    <a:gd name="connsiteY31" fmla="*/ 847724 h 1219199"/>
                    <a:gd name="connsiteX32" fmla="*/ 0 w 1614488"/>
                    <a:gd name="connsiteY32" fmla="*/ 800099 h 1219199"/>
                    <a:gd name="connsiteX33" fmla="*/ 1 w 1614488"/>
                    <a:gd name="connsiteY33" fmla="*/ 733424 h 1219199"/>
                    <a:gd name="connsiteX34" fmla="*/ 171450 w 1614488"/>
                    <a:gd name="connsiteY34" fmla="*/ 752475 h 1219199"/>
                    <a:gd name="connsiteX35" fmla="*/ 152400 w 1614488"/>
                    <a:gd name="connsiteY35" fmla="*/ 404812 h 1219199"/>
                    <a:gd name="connsiteX36" fmla="*/ 100013 w 1614488"/>
                    <a:gd name="connsiteY36" fmla="*/ 238125 h 1219199"/>
                    <a:gd name="connsiteX37" fmla="*/ 123825 w 1614488"/>
                    <a:gd name="connsiteY37" fmla="*/ 52387 h 1219199"/>
                    <a:gd name="connsiteX38" fmla="*/ 204788 w 1614488"/>
                    <a:gd name="connsiteY38" fmla="*/ 0 h 1219199"/>
                    <a:gd name="connsiteX0" fmla="*/ 204788 w 1614488"/>
                    <a:gd name="connsiteY0" fmla="*/ 0 h 1249191"/>
                    <a:gd name="connsiteX1" fmla="*/ 347663 w 1614488"/>
                    <a:gd name="connsiteY1" fmla="*/ 114300 h 1249191"/>
                    <a:gd name="connsiteX2" fmla="*/ 447675 w 1614488"/>
                    <a:gd name="connsiteY2" fmla="*/ 180975 h 1249191"/>
                    <a:gd name="connsiteX3" fmla="*/ 609600 w 1614488"/>
                    <a:gd name="connsiteY3" fmla="*/ 209550 h 1249191"/>
                    <a:gd name="connsiteX4" fmla="*/ 819150 w 1614488"/>
                    <a:gd name="connsiteY4" fmla="*/ 361950 h 1249191"/>
                    <a:gd name="connsiteX5" fmla="*/ 890588 w 1614488"/>
                    <a:gd name="connsiteY5" fmla="*/ 342900 h 1249191"/>
                    <a:gd name="connsiteX6" fmla="*/ 962025 w 1614488"/>
                    <a:gd name="connsiteY6" fmla="*/ 257175 h 1249191"/>
                    <a:gd name="connsiteX7" fmla="*/ 976313 w 1614488"/>
                    <a:gd name="connsiteY7" fmla="*/ 200025 h 1249191"/>
                    <a:gd name="connsiteX8" fmla="*/ 904875 w 1614488"/>
                    <a:gd name="connsiteY8" fmla="*/ 161925 h 1249191"/>
                    <a:gd name="connsiteX9" fmla="*/ 895350 w 1614488"/>
                    <a:gd name="connsiteY9" fmla="*/ 119062 h 1249191"/>
                    <a:gd name="connsiteX10" fmla="*/ 995363 w 1614488"/>
                    <a:gd name="connsiteY10" fmla="*/ 104775 h 1249191"/>
                    <a:gd name="connsiteX11" fmla="*/ 1042988 w 1614488"/>
                    <a:gd name="connsiteY11" fmla="*/ 138112 h 1249191"/>
                    <a:gd name="connsiteX12" fmla="*/ 1062038 w 1614488"/>
                    <a:gd name="connsiteY12" fmla="*/ 238125 h 1249191"/>
                    <a:gd name="connsiteX13" fmla="*/ 1123950 w 1614488"/>
                    <a:gd name="connsiteY13" fmla="*/ 333375 h 1249191"/>
                    <a:gd name="connsiteX14" fmla="*/ 1190625 w 1614488"/>
                    <a:gd name="connsiteY14" fmla="*/ 404812 h 1249191"/>
                    <a:gd name="connsiteX15" fmla="*/ 1319213 w 1614488"/>
                    <a:gd name="connsiteY15" fmla="*/ 366712 h 1249191"/>
                    <a:gd name="connsiteX16" fmla="*/ 1366838 w 1614488"/>
                    <a:gd name="connsiteY16" fmla="*/ 423862 h 1249191"/>
                    <a:gd name="connsiteX17" fmla="*/ 1447800 w 1614488"/>
                    <a:gd name="connsiteY17" fmla="*/ 481012 h 1249191"/>
                    <a:gd name="connsiteX18" fmla="*/ 1576388 w 1614488"/>
                    <a:gd name="connsiteY18" fmla="*/ 471487 h 1249191"/>
                    <a:gd name="connsiteX19" fmla="*/ 1614488 w 1614488"/>
                    <a:gd name="connsiteY19" fmla="*/ 542925 h 1249191"/>
                    <a:gd name="connsiteX20" fmla="*/ 1490663 w 1614488"/>
                    <a:gd name="connsiteY20" fmla="*/ 704850 h 1249191"/>
                    <a:gd name="connsiteX21" fmla="*/ 890587 w 1614488"/>
                    <a:gd name="connsiteY21" fmla="*/ 1195387 h 1249191"/>
                    <a:gd name="connsiteX22" fmla="*/ 732112 w 1614488"/>
                    <a:gd name="connsiteY22" fmla="*/ 1249191 h 1249191"/>
                    <a:gd name="connsiteX23" fmla="*/ 571500 w 1614488"/>
                    <a:gd name="connsiteY23" fmla="*/ 1219199 h 1249191"/>
                    <a:gd name="connsiteX24" fmla="*/ 419101 w 1614488"/>
                    <a:gd name="connsiteY24" fmla="*/ 1123950 h 1249191"/>
                    <a:gd name="connsiteX25" fmla="*/ 300037 w 1614488"/>
                    <a:gd name="connsiteY25" fmla="*/ 1123949 h 1249191"/>
                    <a:gd name="connsiteX26" fmla="*/ 247650 w 1614488"/>
                    <a:gd name="connsiteY26" fmla="*/ 1095375 h 1249191"/>
                    <a:gd name="connsiteX27" fmla="*/ 200025 w 1614488"/>
                    <a:gd name="connsiteY27" fmla="*/ 1052512 h 1249191"/>
                    <a:gd name="connsiteX28" fmla="*/ 90488 w 1614488"/>
                    <a:gd name="connsiteY28" fmla="*/ 976312 h 1249191"/>
                    <a:gd name="connsiteX29" fmla="*/ 42862 w 1614488"/>
                    <a:gd name="connsiteY29" fmla="*/ 919163 h 1249191"/>
                    <a:gd name="connsiteX30" fmla="*/ 33337 w 1614488"/>
                    <a:gd name="connsiteY30" fmla="*/ 895349 h 1249191"/>
                    <a:gd name="connsiteX31" fmla="*/ 9525 w 1614488"/>
                    <a:gd name="connsiteY31" fmla="*/ 847724 h 1249191"/>
                    <a:gd name="connsiteX32" fmla="*/ 0 w 1614488"/>
                    <a:gd name="connsiteY32" fmla="*/ 800099 h 1249191"/>
                    <a:gd name="connsiteX33" fmla="*/ 1 w 1614488"/>
                    <a:gd name="connsiteY33" fmla="*/ 733424 h 1249191"/>
                    <a:gd name="connsiteX34" fmla="*/ 171450 w 1614488"/>
                    <a:gd name="connsiteY34" fmla="*/ 752475 h 1249191"/>
                    <a:gd name="connsiteX35" fmla="*/ 152400 w 1614488"/>
                    <a:gd name="connsiteY35" fmla="*/ 404812 h 1249191"/>
                    <a:gd name="connsiteX36" fmla="*/ 100013 w 1614488"/>
                    <a:gd name="connsiteY36" fmla="*/ 238125 h 1249191"/>
                    <a:gd name="connsiteX37" fmla="*/ 123825 w 1614488"/>
                    <a:gd name="connsiteY37" fmla="*/ 52387 h 1249191"/>
                    <a:gd name="connsiteX38" fmla="*/ 204788 w 1614488"/>
                    <a:gd name="connsiteY38" fmla="*/ 0 h 1249191"/>
                    <a:gd name="connsiteX0" fmla="*/ 238126 w 1647826"/>
                    <a:gd name="connsiteY0" fmla="*/ 0 h 1249191"/>
                    <a:gd name="connsiteX1" fmla="*/ 381001 w 1647826"/>
                    <a:gd name="connsiteY1" fmla="*/ 114300 h 1249191"/>
                    <a:gd name="connsiteX2" fmla="*/ 481013 w 1647826"/>
                    <a:gd name="connsiteY2" fmla="*/ 180975 h 1249191"/>
                    <a:gd name="connsiteX3" fmla="*/ 642938 w 1647826"/>
                    <a:gd name="connsiteY3" fmla="*/ 209550 h 1249191"/>
                    <a:gd name="connsiteX4" fmla="*/ 852488 w 1647826"/>
                    <a:gd name="connsiteY4" fmla="*/ 361950 h 1249191"/>
                    <a:gd name="connsiteX5" fmla="*/ 923926 w 1647826"/>
                    <a:gd name="connsiteY5" fmla="*/ 342900 h 1249191"/>
                    <a:gd name="connsiteX6" fmla="*/ 995363 w 1647826"/>
                    <a:gd name="connsiteY6" fmla="*/ 257175 h 1249191"/>
                    <a:gd name="connsiteX7" fmla="*/ 1009651 w 1647826"/>
                    <a:gd name="connsiteY7" fmla="*/ 200025 h 1249191"/>
                    <a:gd name="connsiteX8" fmla="*/ 938213 w 1647826"/>
                    <a:gd name="connsiteY8" fmla="*/ 161925 h 1249191"/>
                    <a:gd name="connsiteX9" fmla="*/ 928688 w 1647826"/>
                    <a:gd name="connsiteY9" fmla="*/ 119062 h 1249191"/>
                    <a:gd name="connsiteX10" fmla="*/ 1028701 w 1647826"/>
                    <a:gd name="connsiteY10" fmla="*/ 104775 h 1249191"/>
                    <a:gd name="connsiteX11" fmla="*/ 1076326 w 1647826"/>
                    <a:gd name="connsiteY11" fmla="*/ 138112 h 1249191"/>
                    <a:gd name="connsiteX12" fmla="*/ 1095376 w 1647826"/>
                    <a:gd name="connsiteY12" fmla="*/ 238125 h 1249191"/>
                    <a:gd name="connsiteX13" fmla="*/ 1157288 w 1647826"/>
                    <a:gd name="connsiteY13" fmla="*/ 333375 h 1249191"/>
                    <a:gd name="connsiteX14" fmla="*/ 1223963 w 1647826"/>
                    <a:gd name="connsiteY14" fmla="*/ 404812 h 1249191"/>
                    <a:gd name="connsiteX15" fmla="*/ 1352551 w 1647826"/>
                    <a:gd name="connsiteY15" fmla="*/ 366712 h 1249191"/>
                    <a:gd name="connsiteX16" fmla="*/ 1400176 w 1647826"/>
                    <a:gd name="connsiteY16" fmla="*/ 423862 h 1249191"/>
                    <a:gd name="connsiteX17" fmla="*/ 1481138 w 1647826"/>
                    <a:gd name="connsiteY17" fmla="*/ 481012 h 1249191"/>
                    <a:gd name="connsiteX18" fmla="*/ 1609726 w 1647826"/>
                    <a:gd name="connsiteY18" fmla="*/ 471487 h 1249191"/>
                    <a:gd name="connsiteX19" fmla="*/ 1647826 w 1647826"/>
                    <a:gd name="connsiteY19" fmla="*/ 542925 h 1249191"/>
                    <a:gd name="connsiteX20" fmla="*/ 1524001 w 1647826"/>
                    <a:gd name="connsiteY20" fmla="*/ 704850 h 1249191"/>
                    <a:gd name="connsiteX21" fmla="*/ 923925 w 1647826"/>
                    <a:gd name="connsiteY21" fmla="*/ 1195387 h 1249191"/>
                    <a:gd name="connsiteX22" fmla="*/ 765450 w 1647826"/>
                    <a:gd name="connsiteY22" fmla="*/ 1249191 h 1249191"/>
                    <a:gd name="connsiteX23" fmla="*/ 604838 w 1647826"/>
                    <a:gd name="connsiteY23" fmla="*/ 1219199 h 1249191"/>
                    <a:gd name="connsiteX24" fmla="*/ 452439 w 1647826"/>
                    <a:gd name="connsiteY24" fmla="*/ 1123950 h 1249191"/>
                    <a:gd name="connsiteX25" fmla="*/ 333375 w 1647826"/>
                    <a:gd name="connsiteY25" fmla="*/ 1123949 h 1249191"/>
                    <a:gd name="connsiteX26" fmla="*/ 280988 w 1647826"/>
                    <a:gd name="connsiteY26" fmla="*/ 1095375 h 1249191"/>
                    <a:gd name="connsiteX27" fmla="*/ 233363 w 1647826"/>
                    <a:gd name="connsiteY27" fmla="*/ 1052512 h 1249191"/>
                    <a:gd name="connsiteX28" fmla="*/ 123826 w 1647826"/>
                    <a:gd name="connsiteY28" fmla="*/ 976312 h 1249191"/>
                    <a:gd name="connsiteX29" fmla="*/ 76200 w 1647826"/>
                    <a:gd name="connsiteY29" fmla="*/ 919163 h 1249191"/>
                    <a:gd name="connsiteX30" fmla="*/ 66675 w 1647826"/>
                    <a:gd name="connsiteY30" fmla="*/ 895349 h 1249191"/>
                    <a:gd name="connsiteX31" fmla="*/ 42863 w 1647826"/>
                    <a:gd name="connsiteY31" fmla="*/ 847724 h 1249191"/>
                    <a:gd name="connsiteX32" fmla="*/ 33338 w 1647826"/>
                    <a:gd name="connsiteY32" fmla="*/ 800099 h 1249191"/>
                    <a:gd name="connsiteX33" fmla="*/ 33339 w 1647826"/>
                    <a:gd name="connsiteY33" fmla="*/ 733424 h 1249191"/>
                    <a:gd name="connsiteX34" fmla="*/ 0 w 1647826"/>
                    <a:gd name="connsiteY34" fmla="*/ 628650 h 1249191"/>
                    <a:gd name="connsiteX35" fmla="*/ 185738 w 1647826"/>
                    <a:gd name="connsiteY35" fmla="*/ 404812 h 1249191"/>
                    <a:gd name="connsiteX36" fmla="*/ 133351 w 1647826"/>
                    <a:gd name="connsiteY36" fmla="*/ 238125 h 1249191"/>
                    <a:gd name="connsiteX37" fmla="*/ 157163 w 1647826"/>
                    <a:gd name="connsiteY37" fmla="*/ 52387 h 1249191"/>
                    <a:gd name="connsiteX38" fmla="*/ 238126 w 1647826"/>
                    <a:gd name="connsiteY38" fmla="*/ 0 h 1249191"/>
                    <a:gd name="connsiteX0" fmla="*/ 252413 w 1662113"/>
                    <a:gd name="connsiteY0" fmla="*/ 0 h 1249191"/>
                    <a:gd name="connsiteX1" fmla="*/ 395288 w 1662113"/>
                    <a:gd name="connsiteY1" fmla="*/ 114300 h 1249191"/>
                    <a:gd name="connsiteX2" fmla="*/ 495300 w 1662113"/>
                    <a:gd name="connsiteY2" fmla="*/ 180975 h 1249191"/>
                    <a:gd name="connsiteX3" fmla="*/ 657225 w 1662113"/>
                    <a:gd name="connsiteY3" fmla="*/ 209550 h 1249191"/>
                    <a:gd name="connsiteX4" fmla="*/ 866775 w 1662113"/>
                    <a:gd name="connsiteY4" fmla="*/ 361950 h 1249191"/>
                    <a:gd name="connsiteX5" fmla="*/ 938213 w 1662113"/>
                    <a:gd name="connsiteY5" fmla="*/ 342900 h 1249191"/>
                    <a:gd name="connsiteX6" fmla="*/ 1009650 w 1662113"/>
                    <a:gd name="connsiteY6" fmla="*/ 257175 h 1249191"/>
                    <a:gd name="connsiteX7" fmla="*/ 1023938 w 1662113"/>
                    <a:gd name="connsiteY7" fmla="*/ 200025 h 1249191"/>
                    <a:gd name="connsiteX8" fmla="*/ 952500 w 1662113"/>
                    <a:gd name="connsiteY8" fmla="*/ 161925 h 1249191"/>
                    <a:gd name="connsiteX9" fmla="*/ 942975 w 1662113"/>
                    <a:gd name="connsiteY9" fmla="*/ 119062 h 1249191"/>
                    <a:gd name="connsiteX10" fmla="*/ 1042988 w 1662113"/>
                    <a:gd name="connsiteY10" fmla="*/ 104775 h 1249191"/>
                    <a:gd name="connsiteX11" fmla="*/ 1090613 w 1662113"/>
                    <a:gd name="connsiteY11" fmla="*/ 138112 h 1249191"/>
                    <a:gd name="connsiteX12" fmla="*/ 1109663 w 1662113"/>
                    <a:gd name="connsiteY12" fmla="*/ 238125 h 1249191"/>
                    <a:gd name="connsiteX13" fmla="*/ 1171575 w 1662113"/>
                    <a:gd name="connsiteY13" fmla="*/ 333375 h 1249191"/>
                    <a:gd name="connsiteX14" fmla="*/ 1238250 w 1662113"/>
                    <a:gd name="connsiteY14" fmla="*/ 404812 h 1249191"/>
                    <a:gd name="connsiteX15" fmla="*/ 1366838 w 1662113"/>
                    <a:gd name="connsiteY15" fmla="*/ 366712 h 1249191"/>
                    <a:gd name="connsiteX16" fmla="*/ 1414463 w 1662113"/>
                    <a:gd name="connsiteY16" fmla="*/ 423862 h 1249191"/>
                    <a:gd name="connsiteX17" fmla="*/ 1495425 w 1662113"/>
                    <a:gd name="connsiteY17" fmla="*/ 481012 h 1249191"/>
                    <a:gd name="connsiteX18" fmla="*/ 1624013 w 1662113"/>
                    <a:gd name="connsiteY18" fmla="*/ 471487 h 1249191"/>
                    <a:gd name="connsiteX19" fmla="*/ 1662113 w 1662113"/>
                    <a:gd name="connsiteY19" fmla="*/ 542925 h 1249191"/>
                    <a:gd name="connsiteX20" fmla="*/ 1538288 w 1662113"/>
                    <a:gd name="connsiteY20" fmla="*/ 704850 h 1249191"/>
                    <a:gd name="connsiteX21" fmla="*/ 938212 w 1662113"/>
                    <a:gd name="connsiteY21" fmla="*/ 1195387 h 1249191"/>
                    <a:gd name="connsiteX22" fmla="*/ 779737 w 1662113"/>
                    <a:gd name="connsiteY22" fmla="*/ 1249191 h 1249191"/>
                    <a:gd name="connsiteX23" fmla="*/ 619125 w 1662113"/>
                    <a:gd name="connsiteY23" fmla="*/ 1219199 h 1249191"/>
                    <a:gd name="connsiteX24" fmla="*/ 466726 w 1662113"/>
                    <a:gd name="connsiteY24" fmla="*/ 1123950 h 1249191"/>
                    <a:gd name="connsiteX25" fmla="*/ 347662 w 1662113"/>
                    <a:gd name="connsiteY25" fmla="*/ 1123949 h 1249191"/>
                    <a:gd name="connsiteX26" fmla="*/ 295275 w 1662113"/>
                    <a:gd name="connsiteY26" fmla="*/ 1095375 h 1249191"/>
                    <a:gd name="connsiteX27" fmla="*/ 247650 w 1662113"/>
                    <a:gd name="connsiteY27" fmla="*/ 1052512 h 1249191"/>
                    <a:gd name="connsiteX28" fmla="*/ 138113 w 1662113"/>
                    <a:gd name="connsiteY28" fmla="*/ 976312 h 1249191"/>
                    <a:gd name="connsiteX29" fmla="*/ 90487 w 1662113"/>
                    <a:gd name="connsiteY29" fmla="*/ 919163 h 1249191"/>
                    <a:gd name="connsiteX30" fmla="*/ 80962 w 1662113"/>
                    <a:gd name="connsiteY30" fmla="*/ 895349 h 1249191"/>
                    <a:gd name="connsiteX31" fmla="*/ 57150 w 1662113"/>
                    <a:gd name="connsiteY31" fmla="*/ 847724 h 1249191"/>
                    <a:gd name="connsiteX32" fmla="*/ 47625 w 1662113"/>
                    <a:gd name="connsiteY32" fmla="*/ 800099 h 1249191"/>
                    <a:gd name="connsiteX33" fmla="*/ 47626 w 1662113"/>
                    <a:gd name="connsiteY33" fmla="*/ 733424 h 1249191"/>
                    <a:gd name="connsiteX34" fmla="*/ 14287 w 1662113"/>
                    <a:gd name="connsiteY34" fmla="*/ 628650 h 1249191"/>
                    <a:gd name="connsiteX35" fmla="*/ 0 w 1662113"/>
                    <a:gd name="connsiteY35" fmla="*/ 390524 h 1249191"/>
                    <a:gd name="connsiteX36" fmla="*/ 147638 w 1662113"/>
                    <a:gd name="connsiteY36" fmla="*/ 238125 h 1249191"/>
                    <a:gd name="connsiteX37" fmla="*/ 171450 w 1662113"/>
                    <a:gd name="connsiteY37" fmla="*/ 52387 h 1249191"/>
                    <a:gd name="connsiteX38" fmla="*/ 252413 w 1662113"/>
                    <a:gd name="connsiteY38" fmla="*/ 0 h 1249191"/>
                    <a:gd name="connsiteX0" fmla="*/ 252413 w 1662113"/>
                    <a:gd name="connsiteY0" fmla="*/ 0 h 1249191"/>
                    <a:gd name="connsiteX1" fmla="*/ 395288 w 1662113"/>
                    <a:gd name="connsiteY1" fmla="*/ 114300 h 1249191"/>
                    <a:gd name="connsiteX2" fmla="*/ 495300 w 1662113"/>
                    <a:gd name="connsiteY2" fmla="*/ 180975 h 1249191"/>
                    <a:gd name="connsiteX3" fmla="*/ 657225 w 1662113"/>
                    <a:gd name="connsiteY3" fmla="*/ 209550 h 1249191"/>
                    <a:gd name="connsiteX4" fmla="*/ 866775 w 1662113"/>
                    <a:gd name="connsiteY4" fmla="*/ 361950 h 1249191"/>
                    <a:gd name="connsiteX5" fmla="*/ 938213 w 1662113"/>
                    <a:gd name="connsiteY5" fmla="*/ 342900 h 1249191"/>
                    <a:gd name="connsiteX6" fmla="*/ 1009650 w 1662113"/>
                    <a:gd name="connsiteY6" fmla="*/ 257175 h 1249191"/>
                    <a:gd name="connsiteX7" fmla="*/ 1023938 w 1662113"/>
                    <a:gd name="connsiteY7" fmla="*/ 200025 h 1249191"/>
                    <a:gd name="connsiteX8" fmla="*/ 952500 w 1662113"/>
                    <a:gd name="connsiteY8" fmla="*/ 161925 h 1249191"/>
                    <a:gd name="connsiteX9" fmla="*/ 942975 w 1662113"/>
                    <a:gd name="connsiteY9" fmla="*/ 119062 h 1249191"/>
                    <a:gd name="connsiteX10" fmla="*/ 1042988 w 1662113"/>
                    <a:gd name="connsiteY10" fmla="*/ 104775 h 1249191"/>
                    <a:gd name="connsiteX11" fmla="*/ 1090613 w 1662113"/>
                    <a:gd name="connsiteY11" fmla="*/ 138112 h 1249191"/>
                    <a:gd name="connsiteX12" fmla="*/ 1109663 w 1662113"/>
                    <a:gd name="connsiteY12" fmla="*/ 238125 h 1249191"/>
                    <a:gd name="connsiteX13" fmla="*/ 1171575 w 1662113"/>
                    <a:gd name="connsiteY13" fmla="*/ 333375 h 1249191"/>
                    <a:gd name="connsiteX14" fmla="*/ 1238250 w 1662113"/>
                    <a:gd name="connsiteY14" fmla="*/ 404812 h 1249191"/>
                    <a:gd name="connsiteX15" fmla="*/ 1366838 w 1662113"/>
                    <a:gd name="connsiteY15" fmla="*/ 366712 h 1249191"/>
                    <a:gd name="connsiteX16" fmla="*/ 1414463 w 1662113"/>
                    <a:gd name="connsiteY16" fmla="*/ 423862 h 1249191"/>
                    <a:gd name="connsiteX17" fmla="*/ 1495425 w 1662113"/>
                    <a:gd name="connsiteY17" fmla="*/ 481012 h 1249191"/>
                    <a:gd name="connsiteX18" fmla="*/ 1624013 w 1662113"/>
                    <a:gd name="connsiteY18" fmla="*/ 471487 h 1249191"/>
                    <a:gd name="connsiteX19" fmla="*/ 1662113 w 1662113"/>
                    <a:gd name="connsiteY19" fmla="*/ 542925 h 1249191"/>
                    <a:gd name="connsiteX20" fmla="*/ 1538288 w 1662113"/>
                    <a:gd name="connsiteY20" fmla="*/ 704850 h 1249191"/>
                    <a:gd name="connsiteX21" fmla="*/ 938212 w 1662113"/>
                    <a:gd name="connsiteY21" fmla="*/ 1195387 h 1249191"/>
                    <a:gd name="connsiteX22" fmla="*/ 779737 w 1662113"/>
                    <a:gd name="connsiteY22" fmla="*/ 1249191 h 1249191"/>
                    <a:gd name="connsiteX23" fmla="*/ 619125 w 1662113"/>
                    <a:gd name="connsiteY23" fmla="*/ 1219199 h 1249191"/>
                    <a:gd name="connsiteX24" fmla="*/ 466726 w 1662113"/>
                    <a:gd name="connsiteY24" fmla="*/ 1123950 h 1249191"/>
                    <a:gd name="connsiteX25" fmla="*/ 347662 w 1662113"/>
                    <a:gd name="connsiteY25" fmla="*/ 1123949 h 1249191"/>
                    <a:gd name="connsiteX26" fmla="*/ 295275 w 1662113"/>
                    <a:gd name="connsiteY26" fmla="*/ 1095375 h 1249191"/>
                    <a:gd name="connsiteX27" fmla="*/ 247650 w 1662113"/>
                    <a:gd name="connsiteY27" fmla="*/ 1052512 h 1249191"/>
                    <a:gd name="connsiteX28" fmla="*/ 138113 w 1662113"/>
                    <a:gd name="connsiteY28" fmla="*/ 976312 h 1249191"/>
                    <a:gd name="connsiteX29" fmla="*/ 90487 w 1662113"/>
                    <a:gd name="connsiteY29" fmla="*/ 919163 h 1249191"/>
                    <a:gd name="connsiteX30" fmla="*/ 80962 w 1662113"/>
                    <a:gd name="connsiteY30" fmla="*/ 895349 h 1249191"/>
                    <a:gd name="connsiteX31" fmla="*/ 57150 w 1662113"/>
                    <a:gd name="connsiteY31" fmla="*/ 847724 h 1249191"/>
                    <a:gd name="connsiteX32" fmla="*/ 47625 w 1662113"/>
                    <a:gd name="connsiteY32" fmla="*/ 800099 h 1249191"/>
                    <a:gd name="connsiteX33" fmla="*/ 47626 w 1662113"/>
                    <a:gd name="connsiteY33" fmla="*/ 733424 h 1249191"/>
                    <a:gd name="connsiteX34" fmla="*/ 14287 w 1662113"/>
                    <a:gd name="connsiteY34" fmla="*/ 628650 h 1249191"/>
                    <a:gd name="connsiteX35" fmla="*/ 0 w 1662113"/>
                    <a:gd name="connsiteY35" fmla="*/ 390524 h 1249191"/>
                    <a:gd name="connsiteX36" fmla="*/ 14288 w 1662113"/>
                    <a:gd name="connsiteY36" fmla="*/ 214313 h 1249191"/>
                    <a:gd name="connsiteX37" fmla="*/ 171450 w 1662113"/>
                    <a:gd name="connsiteY37" fmla="*/ 52387 h 1249191"/>
                    <a:gd name="connsiteX38" fmla="*/ 252413 w 1662113"/>
                    <a:gd name="connsiteY38" fmla="*/ 0 h 1249191"/>
                    <a:gd name="connsiteX0" fmla="*/ 252413 w 1662113"/>
                    <a:gd name="connsiteY0" fmla="*/ 0 h 1249191"/>
                    <a:gd name="connsiteX1" fmla="*/ 395288 w 1662113"/>
                    <a:gd name="connsiteY1" fmla="*/ 114300 h 1249191"/>
                    <a:gd name="connsiteX2" fmla="*/ 495300 w 1662113"/>
                    <a:gd name="connsiteY2" fmla="*/ 180975 h 1249191"/>
                    <a:gd name="connsiteX3" fmla="*/ 657225 w 1662113"/>
                    <a:gd name="connsiteY3" fmla="*/ 209550 h 1249191"/>
                    <a:gd name="connsiteX4" fmla="*/ 866775 w 1662113"/>
                    <a:gd name="connsiteY4" fmla="*/ 361950 h 1249191"/>
                    <a:gd name="connsiteX5" fmla="*/ 938213 w 1662113"/>
                    <a:gd name="connsiteY5" fmla="*/ 342900 h 1249191"/>
                    <a:gd name="connsiteX6" fmla="*/ 1009650 w 1662113"/>
                    <a:gd name="connsiteY6" fmla="*/ 257175 h 1249191"/>
                    <a:gd name="connsiteX7" fmla="*/ 1023938 w 1662113"/>
                    <a:gd name="connsiteY7" fmla="*/ 200025 h 1249191"/>
                    <a:gd name="connsiteX8" fmla="*/ 952500 w 1662113"/>
                    <a:gd name="connsiteY8" fmla="*/ 161925 h 1249191"/>
                    <a:gd name="connsiteX9" fmla="*/ 942975 w 1662113"/>
                    <a:gd name="connsiteY9" fmla="*/ 119062 h 1249191"/>
                    <a:gd name="connsiteX10" fmla="*/ 1042988 w 1662113"/>
                    <a:gd name="connsiteY10" fmla="*/ 104775 h 1249191"/>
                    <a:gd name="connsiteX11" fmla="*/ 1090613 w 1662113"/>
                    <a:gd name="connsiteY11" fmla="*/ 138112 h 1249191"/>
                    <a:gd name="connsiteX12" fmla="*/ 1109663 w 1662113"/>
                    <a:gd name="connsiteY12" fmla="*/ 238125 h 1249191"/>
                    <a:gd name="connsiteX13" fmla="*/ 1171575 w 1662113"/>
                    <a:gd name="connsiteY13" fmla="*/ 333375 h 1249191"/>
                    <a:gd name="connsiteX14" fmla="*/ 1238250 w 1662113"/>
                    <a:gd name="connsiteY14" fmla="*/ 404812 h 1249191"/>
                    <a:gd name="connsiteX15" fmla="*/ 1366838 w 1662113"/>
                    <a:gd name="connsiteY15" fmla="*/ 366712 h 1249191"/>
                    <a:gd name="connsiteX16" fmla="*/ 1414463 w 1662113"/>
                    <a:gd name="connsiteY16" fmla="*/ 423862 h 1249191"/>
                    <a:gd name="connsiteX17" fmla="*/ 1495425 w 1662113"/>
                    <a:gd name="connsiteY17" fmla="*/ 481012 h 1249191"/>
                    <a:gd name="connsiteX18" fmla="*/ 1624013 w 1662113"/>
                    <a:gd name="connsiteY18" fmla="*/ 471487 h 1249191"/>
                    <a:gd name="connsiteX19" fmla="*/ 1662113 w 1662113"/>
                    <a:gd name="connsiteY19" fmla="*/ 542925 h 1249191"/>
                    <a:gd name="connsiteX20" fmla="*/ 1538288 w 1662113"/>
                    <a:gd name="connsiteY20" fmla="*/ 704850 h 1249191"/>
                    <a:gd name="connsiteX21" fmla="*/ 938212 w 1662113"/>
                    <a:gd name="connsiteY21" fmla="*/ 1195387 h 1249191"/>
                    <a:gd name="connsiteX22" fmla="*/ 779737 w 1662113"/>
                    <a:gd name="connsiteY22" fmla="*/ 1249191 h 1249191"/>
                    <a:gd name="connsiteX23" fmla="*/ 619125 w 1662113"/>
                    <a:gd name="connsiteY23" fmla="*/ 1219199 h 1249191"/>
                    <a:gd name="connsiteX24" fmla="*/ 466726 w 1662113"/>
                    <a:gd name="connsiteY24" fmla="*/ 1123950 h 1249191"/>
                    <a:gd name="connsiteX25" fmla="*/ 347662 w 1662113"/>
                    <a:gd name="connsiteY25" fmla="*/ 1123949 h 1249191"/>
                    <a:gd name="connsiteX26" fmla="*/ 295275 w 1662113"/>
                    <a:gd name="connsiteY26" fmla="*/ 1095375 h 1249191"/>
                    <a:gd name="connsiteX27" fmla="*/ 247650 w 1662113"/>
                    <a:gd name="connsiteY27" fmla="*/ 1052512 h 1249191"/>
                    <a:gd name="connsiteX28" fmla="*/ 138113 w 1662113"/>
                    <a:gd name="connsiteY28" fmla="*/ 976312 h 1249191"/>
                    <a:gd name="connsiteX29" fmla="*/ 90487 w 1662113"/>
                    <a:gd name="connsiteY29" fmla="*/ 919163 h 1249191"/>
                    <a:gd name="connsiteX30" fmla="*/ 80962 w 1662113"/>
                    <a:gd name="connsiteY30" fmla="*/ 895349 h 1249191"/>
                    <a:gd name="connsiteX31" fmla="*/ 57150 w 1662113"/>
                    <a:gd name="connsiteY31" fmla="*/ 847724 h 1249191"/>
                    <a:gd name="connsiteX32" fmla="*/ 47625 w 1662113"/>
                    <a:gd name="connsiteY32" fmla="*/ 800099 h 1249191"/>
                    <a:gd name="connsiteX33" fmla="*/ 47626 w 1662113"/>
                    <a:gd name="connsiteY33" fmla="*/ 733424 h 1249191"/>
                    <a:gd name="connsiteX34" fmla="*/ 14287 w 1662113"/>
                    <a:gd name="connsiteY34" fmla="*/ 628650 h 1249191"/>
                    <a:gd name="connsiteX35" fmla="*/ 0 w 1662113"/>
                    <a:gd name="connsiteY35" fmla="*/ 390524 h 1249191"/>
                    <a:gd name="connsiteX36" fmla="*/ 14288 w 1662113"/>
                    <a:gd name="connsiteY36" fmla="*/ 214313 h 1249191"/>
                    <a:gd name="connsiteX37" fmla="*/ 42862 w 1662113"/>
                    <a:gd name="connsiteY37" fmla="*/ 23812 h 1249191"/>
                    <a:gd name="connsiteX38" fmla="*/ 252413 w 1662113"/>
                    <a:gd name="connsiteY38" fmla="*/ 0 h 1249191"/>
                    <a:gd name="connsiteX0" fmla="*/ 252413 w 1662113"/>
                    <a:gd name="connsiteY0" fmla="*/ 0 h 1249191"/>
                    <a:gd name="connsiteX1" fmla="*/ 395288 w 1662113"/>
                    <a:gd name="connsiteY1" fmla="*/ 114300 h 1249191"/>
                    <a:gd name="connsiteX2" fmla="*/ 495300 w 1662113"/>
                    <a:gd name="connsiteY2" fmla="*/ 180975 h 1249191"/>
                    <a:gd name="connsiteX3" fmla="*/ 657225 w 1662113"/>
                    <a:gd name="connsiteY3" fmla="*/ 209550 h 1249191"/>
                    <a:gd name="connsiteX4" fmla="*/ 866775 w 1662113"/>
                    <a:gd name="connsiteY4" fmla="*/ 361950 h 1249191"/>
                    <a:gd name="connsiteX5" fmla="*/ 938213 w 1662113"/>
                    <a:gd name="connsiteY5" fmla="*/ 342900 h 1249191"/>
                    <a:gd name="connsiteX6" fmla="*/ 1009650 w 1662113"/>
                    <a:gd name="connsiteY6" fmla="*/ 257175 h 1249191"/>
                    <a:gd name="connsiteX7" fmla="*/ 1023938 w 1662113"/>
                    <a:gd name="connsiteY7" fmla="*/ 200025 h 1249191"/>
                    <a:gd name="connsiteX8" fmla="*/ 952500 w 1662113"/>
                    <a:gd name="connsiteY8" fmla="*/ 161925 h 1249191"/>
                    <a:gd name="connsiteX9" fmla="*/ 942975 w 1662113"/>
                    <a:gd name="connsiteY9" fmla="*/ 119062 h 1249191"/>
                    <a:gd name="connsiteX10" fmla="*/ 1042988 w 1662113"/>
                    <a:gd name="connsiteY10" fmla="*/ 104775 h 1249191"/>
                    <a:gd name="connsiteX11" fmla="*/ 1090613 w 1662113"/>
                    <a:gd name="connsiteY11" fmla="*/ 138112 h 1249191"/>
                    <a:gd name="connsiteX12" fmla="*/ 1109663 w 1662113"/>
                    <a:gd name="connsiteY12" fmla="*/ 238125 h 1249191"/>
                    <a:gd name="connsiteX13" fmla="*/ 1171575 w 1662113"/>
                    <a:gd name="connsiteY13" fmla="*/ 333375 h 1249191"/>
                    <a:gd name="connsiteX14" fmla="*/ 1238250 w 1662113"/>
                    <a:gd name="connsiteY14" fmla="*/ 404812 h 1249191"/>
                    <a:gd name="connsiteX15" fmla="*/ 1366838 w 1662113"/>
                    <a:gd name="connsiteY15" fmla="*/ 366712 h 1249191"/>
                    <a:gd name="connsiteX16" fmla="*/ 1414463 w 1662113"/>
                    <a:gd name="connsiteY16" fmla="*/ 423862 h 1249191"/>
                    <a:gd name="connsiteX17" fmla="*/ 1495425 w 1662113"/>
                    <a:gd name="connsiteY17" fmla="*/ 481012 h 1249191"/>
                    <a:gd name="connsiteX18" fmla="*/ 1624013 w 1662113"/>
                    <a:gd name="connsiteY18" fmla="*/ 471487 h 1249191"/>
                    <a:gd name="connsiteX19" fmla="*/ 1662113 w 1662113"/>
                    <a:gd name="connsiteY19" fmla="*/ 542925 h 1249191"/>
                    <a:gd name="connsiteX20" fmla="*/ 1538288 w 1662113"/>
                    <a:gd name="connsiteY20" fmla="*/ 704850 h 1249191"/>
                    <a:gd name="connsiteX21" fmla="*/ 938212 w 1662113"/>
                    <a:gd name="connsiteY21" fmla="*/ 1195387 h 1249191"/>
                    <a:gd name="connsiteX22" fmla="*/ 779737 w 1662113"/>
                    <a:gd name="connsiteY22" fmla="*/ 1249191 h 1249191"/>
                    <a:gd name="connsiteX23" fmla="*/ 619125 w 1662113"/>
                    <a:gd name="connsiteY23" fmla="*/ 1219199 h 1249191"/>
                    <a:gd name="connsiteX24" fmla="*/ 466726 w 1662113"/>
                    <a:gd name="connsiteY24" fmla="*/ 1123950 h 1249191"/>
                    <a:gd name="connsiteX25" fmla="*/ 347662 w 1662113"/>
                    <a:gd name="connsiteY25" fmla="*/ 1123949 h 1249191"/>
                    <a:gd name="connsiteX26" fmla="*/ 295275 w 1662113"/>
                    <a:gd name="connsiteY26" fmla="*/ 1095375 h 1249191"/>
                    <a:gd name="connsiteX27" fmla="*/ 247650 w 1662113"/>
                    <a:gd name="connsiteY27" fmla="*/ 1052512 h 1249191"/>
                    <a:gd name="connsiteX28" fmla="*/ 138113 w 1662113"/>
                    <a:gd name="connsiteY28" fmla="*/ 976312 h 1249191"/>
                    <a:gd name="connsiteX29" fmla="*/ 90487 w 1662113"/>
                    <a:gd name="connsiteY29" fmla="*/ 919163 h 1249191"/>
                    <a:gd name="connsiteX30" fmla="*/ 80962 w 1662113"/>
                    <a:gd name="connsiteY30" fmla="*/ 895349 h 1249191"/>
                    <a:gd name="connsiteX31" fmla="*/ 57150 w 1662113"/>
                    <a:gd name="connsiteY31" fmla="*/ 847724 h 1249191"/>
                    <a:gd name="connsiteX32" fmla="*/ 47625 w 1662113"/>
                    <a:gd name="connsiteY32" fmla="*/ 800099 h 1249191"/>
                    <a:gd name="connsiteX33" fmla="*/ 47626 w 1662113"/>
                    <a:gd name="connsiteY33" fmla="*/ 733424 h 1249191"/>
                    <a:gd name="connsiteX34" fmla="*/ 14287 w 1662113"/>
                    <a:gd name="connsiteY34" fmla="*/ 628650 h 1249191"/>
                    <a:gd name="connsiteX35" fmla="*/ 0 w 1662113"/>
                    <a:gd name="connsiteY35" fmla="*/ 390524 h 1249191"/>
                    <a:gd name="connsiteX36" fmla="*/ 14288 w 1662113"/>
                    <a:gd name="connsiteY36" fmla="*/ 214313 h 1249191"/>
                    <a:gd name="connsiteX37" fmla="*/ 42862 w 1662113"/>
                    <a:gd name="connsiteY37" fmla="*/ 23812 h 1249191"/>
                    <a:gd name="connsiteX38" fmla="*/ 179663 w 1662113"/>
                    <a:gd name="connsiteY38" fmla="*/ 15704 h 1249191"/>
                    <a:gd name="connsiteX39" fmla="*/ 252413 w 1662113"/>
                    <a:gd name="connsiteY39" fmla="*/ 0 h 1249191"/>
                    <a:gd name="connsiteX0" fmla="*/ 252413 w 1662113"/>
                    <a:gd name="connsiteY0" fmla="*/ 55734 h 1304925"/>
                    <a:gd name="connsiteX1" fmla="*/ 395288 w 1662113"/>
                    <a:gd name="connsiteY1" fmla="*/ 170034 h 1304925"/>
                    <a:gd name="connsiteX2" fmla="*/ 495300 w 1662113"/>
                    <a:gd name="connsiteY2" fmla="*/ 236709 h 1304925"/>
                    <a:gd name="connsiteX3" fmla="*/ 657225 w 1662113"/>
                    <a:gd name="connsiteY3" fmla="*/ 265284 h 1304925"/>
                    <a:gd name="connsiteX4" fmla="*/ 866775 w 1662113"/>
                    <a:gd name="connsiteY4" fmla="*/ 417684 h 1304925"/>
                    <a:gd name="connsiteX5" fmla="*/ 938213 w 1662113"/>
                    <a:gd name="connsiteY5" fmla="*/ 398634 h 1304925"/>
                    <a:gd name="connsiteX6" fmla="*/ 1009650 w 1662113"/>
                    <a:gd name="connsiteY6" fmla="*/ 312909 h 1304925"/>
                    <a:gd name="connsiteX7" fmla="*/ 1023938 w 1662113"/>
                    <a:gd name="connsiteY7" fmla="*/ 255759 h 1304925"/>
                    <a:gd name="connsiteX8" fmla="*/ 952500 w 1662113"/>
                    <a:gd name="connsiteY8" fmla="*/ 217659 h 1304925"/>
                    <a:gd name="connsiteX9" fmla="*/ 942975 w 1662113"/>
                    <a:gd name="connsiteY9" fmla="*/ 174796 h 1304925"/>
                    <a:gd name="connsiteX10" fmla="*/ 1042988 w 1662113"/>
                    <a:gd name="connsiteY10" fmla="*/ 160509 h 1304925"/>
                    <a:gd name="connsiteX11" fmla="*/ 1090613 w 1662113"/>
                    <a:gd name="connsiteY11" fmla="*/ 193846 h 1304925"/>
                    <a:gd name="connsiteX12" fmla="*/ 1109663 w 1662113"/>
                    <a:gd name="connsiteY12" fmla="*/ 293859 h 1304925"/>
                    <a:gd name="connsiteX13" fmla="*/ 1171575 w 1662113"/>
                    <a:gd name="connsiteY13" fmla="*/ 389109 h 1304925"/>
                    <a:gd name="connsiteX14" fmla="*/ 1238250 w 1662113"/>
                    <a:gd name="connsiteY14" fmla="*/ 460546 h 1304925"/>
                    <a:gd name="connsiteX15" fmla="*/ 1366838 w 1662113"/>
                    <a:gd name="connsiteY15" fmla="*/ 422446 h 1304925"/>
                    <a:gd name="connsiteX16" fmla="*/ 1414463 w 1662113"/>
                    <a:gd name="connsiteY16" fmla="*/ 479596 h 1304925"/>
                    <a:gd name="connsiteX17" fmla="*/ 1495425 w 1662113"/>
                    <a:gd name="connsiteY17" fmla="*/ 536746 h 1304925"/>
                    <a:gd name="connsiteX18" fmla="*/ 1624013 w 1662113"/>
                    <a:gd name="connsiteY18" fmla="*/ 527221 h 1304925"/>
                    <a:gd name="connsiteX19" fmla="*/ 1662113 w 1662113"/>
                    <a:gd name="connsiteY19" fmla="*/ 598659 h 1304925"/>
                    <a:gd name="connsiteX20" fmla="*/ 1538288 w 1662113"/>
                    <a:gd name="connsiteY20" fmla="*/ 760584 h 1304925"/>
                    <a:gd name="connsiteX21" fmla="*/ 938212 w 1662113"/>
                    <a:gd name="connsiteY21" fmla="*/ 1251121 h 1304925"/>
                    <a:gd name="connsiteX22" fmla="*/ 779737 w 1662113"/>
                    <a:gd name="connsiteY22" fmla="*/ 1304925 h 1304925"/>
                    <a:gd name="connsiteX23" fmla="*/ 619125 w 1662113"/>
                    <a:gd name="connsiteY23" fmla="*/ 1274933 h 1304925"/>
                    <a:gd name="connsiteX24" fmla="*/ 466726 w 1662113"/>
                    <a:gd name="connsiteY24" fmla="*/ 1179684 h 1304925"/>
                    <a:gd name="connsiteX25" fmla="*/ 347662 w 1662113"/>
                    <a:gd name="connsiteY25" fmla="*/ 1179683 h 1304925"/>
                    <a:gd name="connsiteX26" fmla="*/ 295275 w 1662113"/>
                    <a:gd name="connsiteY26" fmla="*/ 1151109 h 1304925"/>
                    <a:gd name="connsiteX27" fmla="*/ 247650 w 1662113"/>
                    <a:gd name="connsiteY27" fmla="*/ 1108246 h 1304925"/>
                    <a:gd name="connsiteX28" fmla="*/ 138113 w 1662113"/>
                    <a:gd name="connsiteY28" fmla="*/ 1032046 h 1304925"/>
                    <a:gd name="connsiteX29" fmla="*/ 90487 w 1662113"/>
                    <a:gd name="connsiteY29" fmla="*/ 974897 h 1304925"/>
                    <a:gd name="connsiteX30" fmla="*/ 80962 w 1662113"/>
                    <a:gd name="connsiteY30" fmla="*/ 951083 h 1304925"/>
                    <a:gd name="connsiteX31" fmla="*/ 57150 w 1662113"/>
                    <a:gd name="connsiteY31" fmla="*/ 903458 h 1304925"/>
                    <a:gd name="connsiteX32" fmla="*/ 47625 w 1662113"/>
                    <a:gd name="connsiteY32" fmla="*/ 855833 h 1304925"/>
                    <a:gd name="connsiteX33" fmla="*/ 47626 w 1662113"/>
                    <a:gd name="connsiteY33" fmla="*/ 789158 h 1304925"/>
                    <a:gd name="connsiteX34" fmla="*/ 14287 w 1662113"/>
                    <a:gd name="connsiteY34" fmla="*/ 684384 h 1304925"/>
                    <a:gd name="connsiteX35" fmla="*/ 0 w 1662113"/>
                    <a:gd name="connsiteY35" fmla="*/ 446258 h 1304925"/>
                    <a:gd name="connsiteX36" fmla="*/ 14288 w 1662113"/>
                    <a:gd name="connsiteY36" fmla="*/ 270047 h 1304925"/>
                    <a:gd name="connsiteX37" fmla="*/ 42862 w 1662113"/>
                    <a:gd name="connsiteY37" fmla="*/ 79546 h 1304925"/>
                    <a:gd name="connsiteX38" fmla="*/ 108225 w 1662113"/>
                    <a:gd name="connsiteY38" fmla="*/ 0 h 1304925"/>
                    <a:gd name="connsiteX39" fmla="*/ 252413 w 1662113"/>
                    <a:gd name="connsiteY39" fmla="*/ 55734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62113" h="1304925">
                      <a:moveTo>
                        <a:pt x="252413" y="55734"/>
                      </a:moveTo>
                      <a:lnTo>
                        <a:pt x="395288" y="170034"/>
                      </a:lnTo>
                      <a:lnTo>
                        <a:pt x="495300" y="236709"/>
                      </a:lnTo>
                      <a:lnTo>
                        <a:pt x="657225" y="265284"/>
                      </a:lnTo>
                      <a:lnTo>
                        <a:pt x="866775" y="417684"/>
                      </a:lnTo>
                      <a:lnTo>
                        <a:pt x="938213" y="398634"/>
                      </a:lnTo>
                      <a:lnTo>
                        <a:pt x="1009650" y="312909"/>
                      </a:lnTo>
                      <a:lnTo>
                        <a:pt x="1023938" y="255759"/>
                      </a:lnTo>
                      <a:lnTo>
                        <a:pt x="952500" y="217659"/>
                      </a:lnTo>
                      <a:lnTo>
                        <a:pt x="942975" y="174796"/>
                      </a:lnTo>
                      <a:lnTo>
                        <a:pt x="1042988" y="160509"/>
                      </a:lnTo>
                      <a:lnTo>
                        <a:pt x="1090613" y="193846"/>
                      </a:lnTo>
                      <a:lnTo>
                        <a:pt x="1109663" y="293859"/>
                      </a:lnTo>
                      <a:lnTo>
                        <a:pt x="1171575" y="389109"/>
                      </a:lnTo>
                      <a:lnTo>
                        <a:pt x="1238250" y="460546"/>
                      </a:lnTo>
                      <a:lnTo>
                        <a:pt x="1366838" y="422446"/>
                      </a:lnTo>
                      <a:lnTo>
                        <a:pt x="1414463" y="479596"/>
                      </a:lnTo>
                      <a:lnTo>
                        <a:pt x="1495425" y="536746"/>
                      </a:lnTo>
                      <a:lnTo>
                        <a:pt x="1624013" y="527221"/>
                      </a:lnTo>
                      <a:lnTo>
                        <a:pt x="1662113" y="598659"/>
                      </a:lnTo>
                      <a:lnTo>
                        <a:pt x="1538288" y="760584"/>
                      </a:lnTo>
                      <a:lnTo>
                        <a:pt x="938212" y="1251121"/>
                      </a:lnTo>
                      <a:lnTo>
                        <a:pt x="779737" y="1304925"/>
                      </a:lnTo>
                      <a:lnTo>
                        <a:pt x="619125" y="1274933"/>
                      </a:lnTo>
                      <a:lnTo>
                        <a:pt x="466726" y="1179684"/>
                      </a:lnTo>
                      <a:lnTo>
                        <a:pt x="347662" y="1179683"/>
                      </a:lnTo>
                      <a:lnTo>
                        <a:pt x="295275" y="1151109"/>
                      </a:lnTo>
                      <a:lnTo>
                        <a:pt x="247650" y="1108246"/>
                      </a:lnTo>
                      <a:lnTo>
                        <a:pt x="138113" y="1032046"/>
                      </a:lnTo>
                      <a:lnTo>
                        <a:pt x="90487" y="974897"/>
                      </a:lnTo>
                      <a:lnTo>
                        <a:pt x="80962" y="951083"/>
                      </a:lnTo>
                      <a:lnTo>
                        <a:pt x="57150" y="903458"/>
                      </a:lnTo>
                      <a:lnTo>
                        <a:pt x="47625" y="855833"/>
                      </a:lnTo>
                      <a:cubicBezTo>
                        <a:pt x="47625" y="833608"/>
                        <a:pt x="47626" y="811383"/>
                        <a:pt x="47626" y="789158"/>
                      </a:cubicBezTo>
                      <a:lnTo>
                        <a:pt x="14287" y="684384"/>
                      </a:lnTo>
                      <a:lnTo>
                        <a:pt x="0" y="446258"/>
                      </a:lnTo>
                      <a:lnTo>
                        <a:pt x="14288" y="270047"/>
                      </a:lnTo>
                      <a:lnTo>
                        <a:pt x="42862" y="79546"/>
                      </a:lnTo>
                      <a:lnTo>
                        <a:pt x="108225" y="0"/>
                      </a:lnTo>
                      <a:lnTo>
                        <a:pt x="252413" y="55734"/>
                      </a:lnTo>
                      <a:close/>
                    </a:path>
                  </a:pathLst>
                </a:cu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76823" name="テキスト ボックス 10"/>
              <p:cNvSpPr txBox="1">
                <a:spLocks noChangeArrowheads="1"/>
              </p:cNvSpPr>
              <p:nvPr/>
            </p:nvSpPr>
            <p:spPr bwMode="auto">
              <a:xfrm>
                <a:off x="5941715" y="2257425"/>
                <a:ext cx="1223962" cy="368300"/>
              </a:xfrm>
              <a:prstGeom prst="rect">
                <a:avLst/>
              </a:prstGeom>
              <a:solidFill>
                <a:schemeClr val="bg1"/>
              </a:solidFill>
              <a:ln w="9525">
                <a:noFill/>
                <a:miter lim="800000"/>
                <a:headEnd/>
                <a:tailEnd/>
              </a:ln>
            </p:spPr>
            <p:txBody>
              <a:bodyPr>
                <a:spAutoFit/>
              </a:bodyPr>
              <a:lstStyle/>
              <a:p>
                <a:r>
                  <a:rPr lang="ja-JP" altLang="en-US"/>
                  <a:t>旧 今江潟</a:t>
                </a:r>
              </a:p>
            </p:txBody>
          </p:sp>
        </p:grpSp>
        <p:sp>
          <p:nvSpPr>
            <p:cNvPr id="76821" name="テキスト ボックス 13"/>
            <p:cNvSpPr txBox="1">
              <a:spLocks noChangeArrowheads="1"/>
            </p:cNvSpPr>
            <p:nvPr/>
          </p:nvSpPr>
          <p:spPr bwMode="auto">
            <a:xfrm>
              <a:off x="2195736" y="2489649"/>
              <a:ext cx="1011238" cy="369888"/>
            </a:xfrm>
            <a:prstGeom prst="rect">
              <a:avLst/>
            </a:prstGeom>
            <a:solidFill>
              <a:schemeClr val="bg1"/>
            </a:solidFill>
            <a:ln w="9525">
              <a:noFill/>
              <a:miter lim="800000"/>
              <a:headEnd/>
              <a:tailEnd/>
            </a:ln>
          </p:spPr>
          <p:txBody>
            <a:bodyPr>
              <a:spAutoFit/>
            </a:bodyPr>
            <a:lstStyle/>
            <a:p>
              <a:pPr algn="ctr"/>
              <a:r>
                <a:rPr lang="ja-JP" altLang="en-US"/>
                <a:t>柴山潟</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457200" y="125413"/>
            <a:ext cx="8229600" cy="1143000"/>
          </a:xfrm>
          <a:extLst/>
        </p:spPr>
        <p:txBody>
          <a:bodyPr/>
          <a:lstStyle/>
          <a:p>
            <a:pPr>
              <a:defRPr/>
            </a:pPr>
            <a:r>
              <a:rPr lang="ja-JP" altLang="en-US" sz="4000" b="1" kern="1200" dirty="0" smtClean="0">
                <a:solidFill>
                  <a:srgbClr val="FFFFFF"/>
                </a:solidFill>
                <a:latin typeface="HG創英丸ﾎﾟｯﾌﾟ体" pitchFamily="-124" charset="-128"/>
                <a:ea typeface="HG丸ｺﾞｼｯｸM-PRO" pitchFamily="50" charset="-128"/>
                <a:cs typeface="+mn-cs"/>
              </a:rPr>
              <a:t>片山津温泉の再生と</a:t>
            </a:r>
            <a:r>
              <a:rPr lang="ja-JP" altLang="en-US" sz="4000" b="1" kern="1200" dirty="0">
                <a:solidFill>
                  <a:srgbClr val="FFFFFF"/>
                </a:solidFill>
                <a:latin typeface="HG創英丸ﾎﾟｯﾌﾟ体" pitchFamily="-124" charset="-128"/>
                <a:ea typeface="HG丸ｺﾞｼｯｸM-PRO" pitchFamily="50" charset="-128"/>
                <a:cs typeface="+mn-cs"/>
              </a:rPr>
              <a:t>柴山潟</a:t>
            </a:r>
            <a:r>
              <a:rPr lang="ja-JP" altLang="en-US" sz="4000" b="1" kern="1200" dirty="0" smtClean="0">
                <a:solidFill>
                  <a:srgbClr val="FFFFFF"/>
                </a:solidFill>
                <a:latin typeface="HG創英丸ﾎﾟｯﾌﾟ体" pitchFamily="-124" charset="-128"/>
                <a:ea typeface="HG丸ｺﾞｼｯｸM-PRO" pitchFamily="50" charset="-128"/>
                <a:cs typeface="+mn-cs"/>
              </a:rPr>
              <a:t>の保全</a:t>
            </a:r>
            <a:endParaRPr lang="ja-JP" altLang="en-US" sz="4000" b="1" kern="1200" dirty="0">
              <a:solidFill>
                <a:srgbClr val="FFFFFF"/>
              </a:solidFill>
              <a:latin typeface="HG創英丸ﾎﾟｯﾌﾟ体" pitchFamily="-124" charset="-128"/>
              <a:ea typeface="HG丸ｺﾞｼｯｸM-PRO" pitchFamily="50" charset="-128"/>
              <a:cs typeface="+mn-cs"/>
            </a:endParaRPr>
          </a:p>
        </p:txBody>
      </p:sp>
      <p:pic>
        <p:nvPicPr>
          <p:cNvPr id="77827" name="Picture 12"/>
          <p:cNvPicPr>
            <a:picLocks noChangeAspect="1" noChangeArrowheads="1"/>
          </p:cNvPicPr>
          <p:nvPr/>
        </p:nvPicPr>
        <p:blipFill>
          <a:blip r:embed="rId3" cstate="print"/>
          <a:srcRect/>
          <a:stretch>
            <a:fillRect/>
          </a:stretch>
        </p:blipFill>
        <p:spPr bwMode="auto">
          <a:xfrm>
            <a:off x="725488" y="1141413"/>
            <a:ext cx="7724775" cy="3581400"/>
          </a:xfrm>
          <a:prstGeom prst="rect">
            <a:avLst/>
          </a:prstGeom>
          <a:noFill/>
          <a:ln w="9525">
            <a:noFill/>
            <a:miter lim="800000"/>
            <a:headEnd/>
            <a:tailEnd/>
          </a:ln>
        </p:spPr>
      </p:pic>
      <p:pic>
        <p:nvPicPr>
          <p:cNvPr id="77828" name="Picture 13" descr="\\filesvr2\業務フォルダ\全課共通\(======総湯再生室======)\やーまむーらさーん\2Fテラス.jpg"/>
          <p:cNvPicPr>
            <a:picLocks noChangeAspect="1" noChangeArrowheads="1"/>
          </p:cNvPicPr>
          <p:nvPr/>
        </p:nvPicPr>
        <p:blipFill>
          <a:blip r:embed="rId4" cstate="print"/>
          <a:srcRect/>
          <a:stretch>
            <a:fillRect/>
          </a:stretch>
        </p:blipFill>
        <p:spPr bwMode="auto">
          <a:xfrm>
            <a:off x="268288" y="4837113"/>
            <a:ext cx="2266950" cy="1511300"/>
          </a:xfrm>
          <a:prstGeom prst="rect">
            <a:avLst/>
          </a:prstGeom>
          <a:noFill/>
          <a:ln w="9525">
            <a:noFill/>
            <a:miter lim="800000"/>
            <a:headEnd/>
            <a:tailEnd/>
          </a:ln>
        </p:spPr>
      </p:pic>
      <p:pic>
        <p:nvPicPr>
          <p:cNvPr id="77829" name="Picture 15" descr="\\filesvr2\業務フォルダ\全課共通\(======総湯再生室======)\やーまむーらさーん\DSC05012.JPG"/>
          <p:cNvPicPr>
            <a:picLocks noChangeAspect="1" noChangeArrowheads="1"/>
          </p:cNvPicPr>
          <p:nvPr/>
        </p:nvPicPr>
        <p:blipFill>
          <a:blip r:embed="rId5" cstate="print"/>
          <a:srcRect/>
          <a:stretch>
            <a:fillRect/>
          </a:stretch>
        </p:blipFill>
        <p:spPr bwMode="auto">
          <a:xfrm>
            <a:off x="4716463" y="4837113"/>
            <a:ext cx="2028825" cy="1522412"/>
          </a:xfrm>
          <a:prstGeom prst="rect">
            <a:avLst/>
          </a:prstGeom>
          <a:noFill/>
          <a:ln w="9525">
            <a:noFill/>
            <a:miter lim="800000"/>
            <a:headEnd/>
            <a:tailEnd/>
          </a:ln>
        </p:spPr>
      </p:pic>
      <p:pic>
        <p:nvPicPr>
          <p:cNvPr id="77830" name="Picture 14" descr="\\filesvr2\業務フォルダ\全課共通\(======総湯再生室======)\やーまむーらさーん\DSC05015.JPG"/>
          <p:cNvPicPr>
            <a:picLocks noChangeAspect="1" noChangeArrowheads="1"/>
          </p:cNvPicPr>
          <p:nvPr/>
        </p:nvPicPr>
        <p:blipFill>
          <a:blip r:embed="rId6" cstate="print"/>
          <a:srcRect/>
          <a:stretch>
            <a:fillRect/>
          </a:stretch>
        </p:blipFill>
        <p:spPr bwMode="auto">
          <a:xfrm>
            <a:off x="6826250" y="4843463"/>
            <a:ext cx="2020888" cy="1516062"/>
          </a:xfrm>
          <a:prstGeom prst="rect">
            <a:avLst/>
          </a:prstGeom>
          <a:noFill/>
          <a:ln w="9525">
            <a:noFill/>
            <a:miter lim="800000"/>
            <a:headEnd/>
            <a:tailEnd/>
          </a:ln>
        </p:spPr>
      </p:pic>
      <p:pic>
        <p:nvPicPr>
          <p:cNvPr id="77831" name="Picture 16" descr="\\filesvr2\業務フォルダ\全課共通\(======総湯再生室======)\やーまむーらさーん\DSC05021.JPG"/>
          <p:cNvPicPr>
            <a:picLocks noChangeAspect="1" noChangeArrowheads="1"/>
          </p:cNvPicPr>
          <p:nvPr/>
        </p:nvPicPr>
        <p:blipFill>
          <a:blip r:embed="rId7" cstate="print"/>
          <a:srcRect/>
          <a:stretch>
            <a:fillRect/>
          </a:stretch>
        </p:blipFill>
        <p:spPr bwMode="auto">
          <a:xfrm>
            <a:off x="2608263" y="4837113"/>
            <a:ext cx="2028825" cy="1522412"/>
          </a:xfrm>
          <a:prstGeom prst="rect">
            <a:avLst/>
          </a:prstGeom>
          <a:noFill/>
          <a:ln w="9525">
            <a:noFill/>
            <a:miter lim="800000"/>
            <a:headEnd/>
            <a:tailEnd/>
          </a:ln>
        </p:spPr>
      </p:pic>
      <p:sp>
        <p:nvSpPr>
          <p:cNvPr id="77832" name="Rectangle 5"/>
          <p:cNvSpPr>
            <a:spLocks noChangeArrowheads="1"/>
          </p:cNvSpPr>
          <p:nvPr/>
        </p:nvSpPr>
        <p:spPr bwMode="auto">
          <a:xfrm>
            <a:off x="6983413" y="6453188"/>
            <a:ext cx="2160587" cy="404812"/>
          </a:xfrm>
          <a:prstGeom prst="rect">
            <a:avLst/>
          </a:prstGeom>
          <a:solidFill>
            <a:schemeClr val="accent1"/>
          </a:solidFill>
          <a:ln w="9525">
            <a:noFill/>
            <a:miter lim="800000"/>
            <a:headEnd/>
            <a:tailEnd/>
          </a:ln>
        </p:spPr>
        <p:txBody>
          <a:bodyPr wrap="none" anchor="ctr"/>
          <a:lstStyle/>
          <a:p>
            <a:pPr algn="ctr"/>
            <a:r>
              <a:rPr lang="ja-JP" altLang="en-US" sz="1200" b="1">
                <a:solidFill>
                  <a:srgbClr val="000000"/>
                </a:solidFill>
                <a:latin typeface="ＭＳ Ｐゴシック" pitchFamily="50" charset="-128"/>
              </a:rPr>
              <a:t>設計：谷口建築設計研究所</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5"/>
          <p:cNvPicPr>
            <a:picLocks noChangeAspect="1" noChangeArrowheads="1"/>
          </p:cNvPicPr>
          <p:nvPr/>
        </p:nvPicPr>
        <p:blipFill>
          <a:blip r:embed="rId3" cstate="print"/>
          <a:srcRect l="3813" t="2794" r="11440" b="10480"/>
          <a:stretch>
            <a:fillRect/>
          </a:stretch>
        </p:blipFill>
        <p:spPr bwMode="auto">
          <a:xfrm>
            <a:off x="323850" y="715963"/>
            <a:ext cx="8496300" cy="5932487"/>
          </a:xfrm>
          <a:prstGeom prst="rect">
            <a:avLst/>
          </a:prstGeom>
          <a:noFill/>
          <a:ln w="25400" algn="ctr">
            <a:noFill/>
            <a:miter lim="800000"/>
            <a:headEnd/>
            <a:tailEnd/>
          </a:ln>
        </p:spPr>
      </p:pic>
      <p:sp>
        <p:nvSpPr>
          <p:cNvPr id="78851" name="Rectangle 13"/>
          <p:cNvSpPr>
            <a:spLocks noChangeArrowheads="1"/>
          </p:cNvSpPr>
          <p:nvPr/>
        </p:nvSpPr>
        <p:spPr bwMode="auto">
          <a:xfrm>
            <a:off x="0" y="188913"/>
            <a:ext cx="9144000" cy="404812"/>
          </a:xfrm>
          <a:prstGeom prst="rect">
            <a:avLst/>
          </a:prstGeom>
          <a:noFill/>
          <a:ln w="25400" algn="ctr">
            <a:noFill/>
            <a:miter lim="800000"/>
            <a:headEnd/>
            <a:tailEnd/>
          </a:ln>
        </p:spPr>
        <p:txBody>
          <a:bodyPr wrap="none" anchor="ctr"/>
          <a:lstStyle/>
          <a:p>
            <a:pPr algn="ctr"/>
            <a:r>
              <a:rPr lang="ja-JP" altLang="en-US" sz="2800" b="1">
                <a:solidFill>
                  <a:srgbClr val="FFFFFF"/>
                </a:solidFill>
                <a:latin typeface="HG創英丸ﾎﾟｯﾌﾟ体"/>
                <a:ea typeface="HG丸ｺﾞｼｯｸM-PRO" pitchFamily="50" charset="-128"/>
              </a:rPr>
              <a:t>加賀片山津温泉　観光入込客数・接待芸妓数の推移</a:t>
            </a:r>
          </a:p>
        </p:txBody>
      </p:sp>
      <p:sp>
        <p:nvSpPr>
          <p:cNvPr id="78852" name="AutoShape 22"/>
          <p:cNvSpPr>
            <a:spLocks noChangeArrowheads="1"/>
          </p:cNvSpPr>
          <p:nvPr/>
        </p:nvSpPr>
        <p:spPr bwMode="auto">
          <a:xfrm>
            <a:off x="7451725" y="5661025"/>
            <a:ext cx="792163" cy="196850"/>
          </a:xfrm>
          <a:prstGeom prst="wedgeRectCallout">
            <a:avLst>
              <a:gd name="adj1" fmla="val 39981"/>
              <a:gd name="adj2" fmla="val 178227"/>
            </a:avLst>
          </a:prstGeom>
          <a:solidFill>
            <a:srgbClr val="FFFFFF"/>
          </a:solidFill>
          <a:ln w="6350" algn="ctr">
            <a:solidFill>
              <a:srgbClr val="00FF00"/>
            </a:solidFill>
            <a:miter lim="800000"/>
            <a:headEnd/>
            <a:tailEnd/>
          </a:ln>
        </p:spPr>
        <p:txBody>
          <a:bodyPr anchor="ctr"/>
          <a:lstStyle/>
          <a:p>
            <a:pPr algn="ctr"/>
            <a:r>
              <a:rPr lang="en-US" altLang="ja-JP" sz="1200">
                <a:solidFill>
                  <a:srgbClr val="674517"/>
                </a:solidFill>
                <a:latin typeface="ＭＳ Ｐゴシック" pitchFamily="50" charset="-128"/>
              </a:rPr>
              <a:t>0</a:t>
            </a:r>
            <a:r>
              <a:rPr lang="ja-JP" altLang="en-US" sz="1200">
                <a:solidFill>
                  <a:srgbClr val="674517"/>
                </a:solidFill>
                <a:latin typeface="ＭＳ Ｐゴシック" pitchFamily="50" charset="-128"/>
              </a:rPr>
              <a:t>人</a:t>
            </a:r>
            <a:r>
              <a:rPr lang="en-US" altLang="ja-JP" sz="1200">
                <a:solidFill>
                  <a:srgbClr val="674517"/>
                </a:solidFill>
                <a:latin typeface="ＭＳ Ｐゴシック" pitchFamily="50" charset="-128"/>
              </a:rPr>
              <a:t>(H22)</a:t>
            </a:r>
          </a:p>
        </p:txBody>
      </p:sp>
      <p:sp>
        <p:nvSpPr>
          <p:cNvPr id="78853" name="Rectangle 23"/>
          <p:cNvSpPr>
            <a:spLocks noChangeArrowheads="1"/>
          </p:cNvSpPr>
          <p:nvPr/>
        </p:nvSpPr>
        <p:spPr bwMode="auto">
          <a:xfrm>
            <a:off x="5795963" y="1268413"/>
            <a:ext cx="2232025" cy="936625"/>
          </a:xfrm>
          <a:prstGeom prst="rect">
            <a:avLst/>
          </a:prstGeom>
          <a:solidFill>
            <a:srgbClr val="FFFFFF"/>
          </a:solidFill>
          <a:ln w="25400" algn="ctr">
            <a:noFill/>
            <a:miter lim="800000"/>
            <a:headEnd/>
            <a:tailEnd/>
          </a:ln>
        </p:spPr>
        <p:txBody>
          <a:bodyPr wrap="none" anchor="ctr"/>
          <a:lstStyle/>
          <a:p>
            <a:r>
              <a:rPr lang="en-US" altLang="ja-JP" sz="1600">
                <a:solidFill>
                  <a:srgbClr val="FF0000"/>
                </a:solidFill>
                <a:latin typeface="Garamond" pitchFamily="18" charset="0"/>
              </a:rPr>
              <a:t>●</a:t>
            </a:r>
            <a:r>
              <a:rPr lang="ja-JP" altLang="en-US" sz="1600">
                <a:solidFill>
                  <a:srgbClr val="674517"/>
                </a:solidFill>
                <a:latin typeface="Garamond" pitchFamily="18" charset="0"/>
              </a:rPr>
              <a:t>入込客数</a:t>
            </a:r>
            <a:r>
              <a:rPr lang="ja-JP" altLang="en-US" sz="1200">
                <a:solidFill>
                  <a:srgbClr val="674517"/>
                </a:solidFill>
                <a:latin typeface="Garamond" pitchFamily="18" charset="0"/>
              </a:rPr>
              <a:t>（千人</a:t>
            </a:r>
            <a:r>
              <a:rPr lang="en-US" altLang="ja-JP" sz="1200">
                <a:solidFill>
                  <a:srgbClr val="674517"/>
                </a:solidFill>
                <a:latin typeface="Garamond" pitchFamily="18" charset="0"/>
              </a:rPr>
              <a:t>/</a:t>
            </a:r>
            <a:r>
              <a:rPr lang="ja-JP" altLang="en-US" sz="1200">
                <a:solidFill>
                  <a:srgbClr val="674517"/>
                </a:solidFill>
                <a:latin typeface="Garamond" pitchFamily="18" charset="0"/>
              </a:rPr>
              <a:t>右軸）</a:t>
            </a:r>
          </a:p>
          <a:p>
            <a:r>
              <a:rPr lang="ja-JP" altLang="en-US" sz="1600">
                <a:solidFill>
                  <a:srgbClr val="00FF00"/>
                </a:solidFill>
                <a:latin typeface="Garamond" pitchFamily="18" charset="0"/>
              </a:rPr>
              <a:t>■</a:t>
            </a:r>
            <a:r>
              <a:rPr lang="ja-JP" altLang="en-US" sz="1600">
                <a:solidFill>
                  <a:srgbClr val="674517"/>
                </a:solidFill>
                <a:latin typeface="Garamond" pitchFamily="18" charset="0"/>
              </a:rPr>
              <a:t>芸妓人数</a:t>
            </a:r>
            <a:r>
              <a:rPr lang="ja-JP" altLang="en-US" sz="1200">
                <a:solidFill>
                  <a:srgbClr val="674517"/>
                </a:solidFill>
                <a:latin typeface="Garamond" pitchFamily="18" charset="0"/>
              </a:rPr>
              <a:t>（人</a:t>
            </a:r>
            <a:r>
              <a:rPr lang="en-US" altLang="ja-JP" sz="1200">
                <a:solidFill>
                  <a:srgbClr val="674517"/>
                </a:solidFill>
                <a:latin typeface="Garamond" pitchFamily="18" charset="0"/>
              </a:rPr>
              <a:t>/</a:t>
            </a:r>
            <a:r>
              <a:rPr lang="ja-JP" altLang="en-US" sz="1200">
                <a:solidFill>
                  <a:srgbClr val="674517"/>
                </a:solidFill>
                <a:latin typeface="Garamond" pitchFamily="18" charset="0"/>
              </a:rPr>
              <a:t>右軸）</a:t>
            </a:r>
          </a:p>
          <a:p>
            <a:r>
              <a:rPr lang="ja-JP" altLang="en-US" sz="1600">
                <a:solidFill>
                  <a:srgbClr val="0066FF"/>
                </a:solidFill>
                <a:latin typeface="Garamond" pitchFamily="18" charset="0"/>
              </a:rPr>
              <a:t>▲</a:t>
            </a:r>
            <a:r>
              <a:rPr lang="ja-JP" altLang="en-US" sz="1600">
                <a:solidFill>
                  <a:srgbClr val="674517"/>
                </a:solidFill>
                <a:latin typeface="Garamond" pitchFamily="18" charset="0"/>
              </a:rPr>
              <a:t>接待人数</a:t>
            </a:r>
            <a:r>
              <a:rPr lang="ja-JP" altLang="en-US" sz="1200">
                <a:solidFill>
                  <a:srgbClr val="674517"/>
                </a:solidFill>
                <a:latin typeface="Garamond" pitchFamily="18" charset="0"/>
              </a:rPr>
              <a:t>（人</a:t>
            </a:r>
            <a:r>
              <a:rPr lang="en-US" altLang="ja-JP" sz="1200">
                <a:solidFill>
                  <a:srgbClr val="674517"/>
                </a:solidFill>
                <a:latin typeface="Garamond" pitchFamily="18" charset="0"/>
              </a:rPr>
              <a:t>/</a:t>
            </a:r>
            <a:r>
              <a:rPr lang="ja-JP" altLang="en-US" sz="1200">
                <a:solidFill>
                  <a:srgbClr val="674517"/>
                </a:solidFill>
                <a:latin typeface="Garamond" pitchFamily="18" charset="0"/>
              </a:rPr>
              <a:t>左軸）</a:t>
            </a:r>
          </a:p>
        </p:txBody>
      </p:sp>
      <p:sp>
        <p:nvSpPr>
          <p:cNvPr id="78854" name="AutoShape 24"/>
          <p:cNvSpPr>
            <a:spLocks noChangeArrowheads="1"/>
          </p:cNvSpPr>
          <p:nvPr/>
        </p:nvSpPr>
        <p:spPr bwMode="auto">
          <a:xfrm>
            <a:off x="3635375" y="1125538"/>
            <a:ext cx="1185863" cy="204787"/>
          </a:xfrm>
          <a:prstGeom prst="wedgeRectCallout">
            <a:avLst>
              <a:gd name="adj1" fmla="val -91097"/>
              <a:gd name="adj2" fmla="val 50000"/>
            </a:avLst>
          </a:prstGeom>
          <a:solidFill>
            <a:srgbClr val="FFFFFF"/>
          </a:solidFill>
          <a:ln w="6350" algn="ctr">
            <a:solidFill>
              <a:srgbClr val="FF0000"/>
            </a:solidFill>
            <a:miter lim="800000"/>
            <a:headEnd/>
            <a:tailEnd/>
          </a:ln>
        </p:spPr>
        <p:txBody>
          <a:bodyPr anchor="ctr"/>
          <a:lstStyle/>
          <a:p>
            <a:pPr algn="ctr"/>
            <a:r>
              <a:rPr lang="en-US" altLang="ja-JP" sz="1200">
                <a:solidFill>
                  <a:srgbClr val="674517"/>
                </a:solidFill>
                <a:latin typeface="ＭＳ Ｐゴシック" pitchFamily="50" charset="-128"/>
              </a:rPr>
              <a:t>151</a:t>
            </a:r>
            <a:r>
              <a:rPr lang="ja-JP" altLang="en-US" sz="1200">
                <a:solidFill>
                  <a:srgbClr val="674517"/>
                </a:solidFill>
                <a:latin typeface="ＭＳ Ｐゴシック" pitchFamily="50" charset="-128"/>
              </a:rPr>
              <a:t>万人</a:t>
            </a:r>
            <a:r>
              <a:rPr lang="en-US" altLang="ja-JP" sz="1200">
                <a:solidFill>
                  <a:srgbClr val="674517"/>
                </a:solidFill>
                <a:latin typeface="ＭＳ Ｐゴシック" pitchFamily="50" charset="-128"/>
              </a:rPr>
              <a:t>(S55)</a:t>
            </a:r>
          </a:p>
        </p:txBody>
      </p:sp>
      <p:sp>
        <p:nvSpPr>
          <p:cNvPr id="78855" name="AutoShape 25"/>
          <p:cNvSpPr>
            <a:spLocks noChangeArrowheads="1"/>
          </p:cNvSpPr>
          <p:nvPr/>
        </p:nvSpPr>
        <p:spPr bwMode="auto">
          <a:xfrm>
            <a:off x="3711575" y="1446213"/>
            <a:ext cx="1304925" cy="211137"/>
          </a:xfrm>
          <a:prstGeom prst="wedgeRectCallout">
            <a:avLst>
              <a:gd name="adj1" fmla="val -68856"/>
              <a:gd name="adj2" fmla="val 62782"/>
            </a:avLst>
          </a:prstGeom>
          <a:solidFill>
            <a:srgbClr val="FFFFFF"/>
          </a:solidFill>
          <a:ln w="6350" algn="ctr">
            <a:solidFill>
              <a:srgbClr val="00FF00"/>
            </a:solidFill>
            <a:miter lim="800000"/>
            <a:headEnd/>
            <a:tailEnd/>
          </a:ln>
        </p:spPr>
        <p:txBody>
          <a:bodyPr anchor="ctr"/>
          <a:lstStyle/>
          <a:p>
            <a:pPr algn="ctr"/>
            <a:r>
              <a:rPr lang="en-US" altLang="ja-JP" sz="1200">
                <a:solidFill>
                  <a:srgbClr val="674517"/>
                </a:solidFill>
                <a:latin typeface="ＭＳ Ｐゴシック" pitchFamily="50" charset="-128"/>
              </a:rPr>
              <a:t>350</a:t>
            </a:r>
            <a:r>
              <a:rPr lang="ja-JP" altLang="en-US" sz="1200">
                <a:solidFill>
                  <a:srgbClr val="674517"/>
                </a:solidFill>
                <a:latin typeface="ＭＳ Ｐゴシック" pitchFamily="50" charset="-128"/>
              </a:rPr>
              <a:t>人</a:t>
            </a:r>
            <a:r>
              <a:rPr lang="en-US" altLang="ja-JP" sz="1200">
                <a:solidFill>
                  <a:srgbClr val="674517"/>
                </a:solidFill>
                <a:latin typeface="ＭＳ Ｐゴシック" pitchFamily="50" charset="-128"/>
              </a:rPr>
              <a:t>(S5</a:t>
            </a:r>
            <a:r>
              <a:rPr lang="ja-JP" altLang="en-US" sz="1200">
                <a:solidFill>
                  <a:srgbClr val="674517"/>
                </a:solidFill>
                <a:latin typeface="ＭＳ Ｐゴシック" pitchFamily="50" charset="-128"/>
              </a:rPr>
              <a:t>１～</a:t>
            </a:r>
            <a:r>
              <a:rPr lang="en-US" altLang="ja-JP" sz="1200">
                <a:solidFill>
                  <a:srgbClr val="674517"/>
                </a:solidFill>
                <a:latin typeface="ＭＳ Ｐゴシック" pitchFamily="50" charset="-128"/>
              </a:rPr>
              <a:t>55)</a:t>
            </a:r>
          </a:p>
        </p:txBody>
      </p:sp>
      <p:sp>
        <p:nvSpPr>
          <p:cNvPr id="78856" name="AutoShape 26"/>
          <p:cNvSpPr>
            <a:spLocks noChangeArrowheads="1"/>
          </p:cNvSpPr>
          <p:nvPr/>
        </p:nvSpPr>
        <p:spPr bwMode="auto">
          <a:xfrm>
            <a:off x="1476375" y="3789363"/>
            <a:ext cx="1368425" cy="287337"/>
          </a:xfrm>
          <a:prstGeom prst="wedgeRectCallout">
            <a:avLst>
              <a:gd name="adj1" fmla="val -16588"/>
              <a:gd name="adj2" fmla="val -687569"/>
            </a:avLst>
          </a:prstGeom>
          <a:noFill/>
          <a:ln w="6350" algn="ctr">
            <a:solidFill>
              <a:srgbClr val="3366FF"/>
            </a:solidFill>
            <a:miter lim="800000"/>
            <a:headEnd/>
            <a:tailEnd/>
          </a:ln>
        </p:spPr>
        <p:txBody>
          <a:bodyPr anchor="ctr"/>
          <a:lstStyle/>
          <a:p>
            <a:pPr algn="ctr"/>
            <a:r>
              <a:rPr lang="en-US" altLang="ja-JP" sz="1200">
                <a:solidFill>
                  <a:srgbClr val="674517"/>
                </a:solidFill>
                <a:latin typeface="ＭＳ Ｐゴシック" pitchFamily="50" charset="-128"/>
              </a:rPr>
              <a:t>1,320</a:t>
            </a:r>
            <a:r>
              <a:rPr lang="ja-JP" altLang="en-US" sz="1200">
                <a:solidFill>
                  <a:srgbClr val="674517"/>
                </a:solidFill>
                <a:latin typeface="ＭＳ Ｐゴシック" pitchFamily="50" charset="-128"/>
              </a:rPr>
              <a:t>人</a:t>
            </a:r>
            <a:r>
              <a:rPr lang="en-US" altLang="ja-JP" sz="1200">
                <a:solidFill>
                  <a:srgbClr val="674517"/>
                </a:solidFill>
                <a:latin typeface="ＭＳ Ｐゴシック" pitchFamily="50" charset="-128"/>
              </a:rPr>
              <a:t>(S48)</a:t>
            </a:r>
          </a:p>
        </p:txBody>
      </p:sp>
      <p:sp>
        <p:nvSpPr>
          <p:cNvPr id="78857" name="AutoShape 27"/>
          <p:cNvSpPr>
            <a:spLocks noChangeArrowheads="1"/>
          </p:cNvSpPr>
          <p:nvPr/>
        </p:nvSpPr>
        <p:spPr bwMode="auto">
          <a:xfrm>
            <a:off x="6621463" y="3860800"/>
            <a:ext cx="1017587" cy="195263"/>
          </a:xfrm>
          <a:prstGeom prst="wedgeRectCallout">
            <a:avLst>
              <a:gd name="adj1" fmla="val 53120"/>
              <a:gd name="adj2" fmla="val 561384"/>
            </a:avLst>
          </a:prstGeom>
          <a:solidFill>
            <a:srgbClr val="FFFFFF"/>
          </a:solidFill>
          <a:ln w="6350" algn="ctr">
            <a:solidFill>
              <a:srgbClr val="FF0000"/>
            </a:solidFill>
            <a:miter lim="800000"/>
            <a:headEnd/>
            <a:tailEnd/>
          </a:ln>
        </p:spPr>
        <p:txBody>
          <a:bodyPr anchor="ctr"/>
          <a:lstStyle/>
          <a:p>
            <a:pPr algn="ctr"/>
            <a:r>
              <a:rPr lang="en-US" altLang="ja-JP" sz="1200">
                <a:solidFill>
                  <a:srgbClr val="674517"/>
                </a:solidFill>
                <a:latin typeface="ＭＳ Ｐゴシック" pitchFamily="50" charset="-128"/>
              </a:rPr>
              <a:t>32</a:t>
            </a:r>
            <a:r>
              <a:rPr lang="ja-JP" altLang="en-US" sz="1200">
                <a:solidFill>
                  <a:srgbClr val="674517"/>
                </a:solidFill>
                <a:latin typeface="ＭＳ Ｐゴシック" pitchFamily="50" charset="-128"/>
              </a:rPr>
              <a:t>万人</a:t>
            </a:r>
            <a:r>
              <a:rPr lang="en-US" altLang="ja-JP" sz="1200">
                <a:solidFill>
                  <a:srgbClr val="674517"/>
                </a:solidFill>
                <a:latin typeface="ＭＳ Ｐゴシック" pitchFamily="50" charset="-128"/>
              </a:rPr>
              <a:t>(H19)</a:t>
            </a:r>
          </a:p>
        </p:txBody>
      </p:sp>
      <p:sp>
        <p:nvSpPr>
          <p:cNvPr id="78858" name="AutoShape 32"/>
          <p:cNvSpPr>
            <a:spLocks noChangeArrowheads="1"/>
          </p:cNvSpPr>
          <p:nvPr/>
        </p:nvSpPr>
        <p:spPr bwMode="auto">
          <a:xfrm>
            <a:off x="7092950" y="5373688"/>
            <a:ext cx="936625" cy="193675"/>
          </a:xfrm>
          <a:prstGeom prst="wedgeRectCallout">
            <a:avLst>
              <a:gd name="adj1" fmla="val 65931"/>
              <a:gd name="adj2" fmla="val -170491"/>
            </a:avLst>
          </a:prstGeom>
          <a:solidFill>
            <a:srgbClr val="FFFFFF"/>
          </a:solidFill>
          <a:ln w="6350" algn="ctr">
            <a:solidFill>
              <a:srgbClr val="3366FF"/>
            </a:solidFill>
            <a:miter lim="800000"/>
            <a:headEnd/>
            <a:tailEnd/>
          </a:ln>
        </p:spPr>
        <p:txBody>
          <a:bodyPr anchor="ctr"/>
          <a:lstStyle/>
          <a:p>
            <a:pPr algn="ctr"/>
            <a:r>
              <a:rPr lang="en-US" altLang="ja-JP" sz="1200">
                <a:solidFill>
                  <a:srgbClr val="674517"/>
                </a:solidFill>
                <a:latin typeface="ＭＳ Ｐゴシック" pitchFamily="50" charset="-128"/>
              </a:rPr>
              <a:t>320</a:t>
            </a:r>
            <a:r>
              <a:rPr lang="ja-JP" altLang="en-US" sz="1200">
                <a:solidFill>
                  <a:srgbClr val="674517"/>
                </a:solidFill>
                <a:latin typeface="ＭＳ Ｐゴシック" pitchFamily="50" charset="-128"/>
              </a:rPr>
              <a:t>人</a:t>
            </a:r>
            <a:r>
              <a:rPr lang="en-US" altLang="ja-JP" sz="1200">
                <a:solidFill>
                  <a:srgbClr val="674517"/>
                </a:solidFill>
                <a:latin typeface="ＭＳ Ｐゴシック" pitchFamily="50" charset="-128"/>
              </a:rPr>
              <a:t>(H22)</a:t>
            </a:r>
          </a:p>
        </p:txBody>
      </p:sp>
      <p:sp>
        <p:nvSpPr>
          <p:cNvPr id="78859" name="AutoShape 33"/>
          <p:cNvSpPr>
            <a:spLocks noChangeArrowheads="1"/>
          </p:cNvSpPr>
          <p:nvPr/>
        </p:nvSpPr>
        <p:spPr bwMode="auto">
          <a:xfrm>
            <a:off x="6948488" y="3213100"/>
            <a:ext cx="1017587" cy="195263"/>
          </a:xfrm>
          <a:prstGeom prst="wedgeRectCallout">
            <a:avLst>
              <a:gd name="adj1" fmla="val 71685"/>
              <a:gd name="adj2" fmla="val 558944"/>
            </a:avLst>
          </a:prstGeom>
          <a:solidFill>
            <a:srgbClr val="FFFFFF"/>
          </a:solidFill>
          <a:ln w="6350" algn="ctr">
            <a:solidFill>
              <a:srgbClr val="FF0000"/>
            </a:solidFill>
            <a:miter lim="800000"/>
            <a:headEnd/>
            <a:tailEnd/>
          </a:ln>
        </p:spPr>
        <p:txBody>
          <a:bodyPr anchor="ctr"/>
          <a:lstStyle/>
          <a:p>
            <a:pPr algn="ctr"/>
            <a:r>
              <a:rPr lang="en-US" altLang="ja-JP" sz="1200">
                <a:solidFill>
                  <a:srgbClr val="674517"/>
                </a:solidFill>
                <a:latin typeface="ＭＳ Ｐゴシック" pitchFamily="50" charset="-128"/>
              </a:rPr>
              <a:t>52</a:t>
            </a:r>
            <a:r>
              <a:rPr lang="ja-JP" altLang="en-US" sz="1200">
                <a:solidFill>
                  <a:srgbClr val="674517"/>
                </a:solidFill>
                <a:latin typeface="ＭＳ Ｐゴシック" pitchFamily="50" charset="-128"/>
              </a:rPr>
              <a:t>万人</a:t>
            </a:r>
            <a:r>
              <a:rPr lang="en-US" altLang="ja-JP" sz="1200">
                <a:solidFill>
                  <a:srgbClr val="674517"/>
                </a:solidFill>
                <a:latin typeface="ＭＳ Ｐゴシック" pitchFamily="50" charset="-128"/>
              </a:rPr>
              <a:t>(H22)</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ln>
            <a:solidFill>
              <a:schemeClr val="tx1"/>
            </a:solidFill>
          </a:ln>
        </p:spPr>
        <p:txBody>
          <a:bodyPr/>
          <a:lstStyle/>
          <a:p>
            <a:r>
              <a:rPr lang="ja-JP" altLang="en-US"/>
              <a:t>「国土計画」唯一の計画事項</a:t>
            </a:r>
          </a:p>
        </p:txBody>
      </p:sp>
      <p:sp>
        <p:nvSpPr>
          <p:cNvPr id="36867" name="Rectangle 3"/>
          <p:cNvSpPr>
            <a:spLocks noGrp="1" noChangeArrowheads="1"/>
          </p:cNvSpPr>
          <p:nvPr>
            <p:ph type="body" idx="1"/>
          </p:nvPr>
        </p:nvSpPr>
        <p:spPr/>
        <p:txBody>
          <a:bodyPr/>
          <a:lstStyle/>
          <a:p>
            <a:r>
              <a:rPr lang="ja-JP" altLang="en-US"/>
              <a:t>国土計画とは何か</a:t>
            </a:r>
          </a:p>
          <a:p>
            <a:r>
              <a:rPr lang="ja-JP" altLang="en-US"/>
              <a:t>法定計画事項は国土総合開発法では「</a:t>
            </a:r>
            <a:r>
              <a:rPr lang="ja-JP" altLang="en-US">
                <a:solidFill>
                  <a:srgbClr val="FF0000"/>
                </a:solidFill>
              </a:rPr>
              <a:t>都市と農村の適正な配置</a:t>
            </a:r>
            <a:r>
              <a:rPr lang="ja-JP" altLang="en-US"/>
              <a:t>」</a:t>
            </a:r>
          </a:p>
          <a:p>
            <a:r>
              <a:rPr lang="ja-JP" altLang="en-US"/>
              <a:t>計画理念は「国土の均衡ある発展」のみ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548680"/>
            <a:ext cx="8507288" cy="5832648"/>
          </a:xfrm>
          <a:solidFill>
            <a:srgbClr val="FFFF00"/>
          </a:solidFill>
        </p:spPr>
        <p:txBody>
          <a:bodyPr>
            <a:normAutofit fontScale="90000"/>
          </a:bodyPr>
          <a:lstStyle/>
          <a:p>
            <a:pPr algn="l"/>
            <a:r>
              <a:rPr lang="en-US" altLang="ja-JP" sz="6000" b="1" dirty="0" smtClean="0"/>
              <a:t>『</a:t>
            </a:r>
            <a:r>
              <a:rPr lang="ja-JP" altLang="en-US" sz="6000" b="1" dirty="0" smtClean="0"/>
              <a:t>都市</a:t>
            </a:r>
            <a:r>
              <a:rPr lang="en-US" altLang="ja-JP" sz="6000" b="1" dirty="0" smtClean="0"/>
              <a:t>』</a:t>
            </a:r>
            <a:r>
              <a:rPr lang="ja-JP" altLang="en-US" sz="6000" b="1" dirty="0" smtClean="0"/>
              <a:t>と</a:t>
            </a:r>
            <a:r>
              <a:rPr lang="en-US" altLang="ja-JP" sz="6000" b="1" dirty="0" smtClean="0"/>
              <a:t>『</a:t>
            </a:r>
            <a:r>
              <a:rPr lang="ja-JP" altLang="en-US" sz="6000" b="1" dirty="0" smtClean="0"/>
              <a:t>農村</a:t>
            </a:r>
            <a:r>
              <a:rPr lang="en-US" altLang="ja-JP" sz="6000" b="1" dirty="0" smtClean="0"/>
              <a:t>』</a:t>
            </a:r>
            <a:br>
              <a:rPr lang="en-US" altLang="ja-JP" sz="6000" b="1" dirty="0" smtClean="0"/>
            </a:br>
            <a:r>
              <a:rPr lang="en-US" altLang="ja-JP" b="1" dirty="0"/>
              <a:t/>
            </a:r>
            <a:br>
              <a:rPr lang="en-US" altLang="ja-JP" b="1" dirty="0"/>
            </a:br>
            <a:r>
              <a:rPr lang="ja-JP" altLang="en-US" b="1" dirty="0" smtClean="0"/>
              <a:t>◎農村でないところが都市</a:t>
            </a:r>
            <a:r>
              <a:rPr lang="en-US" altLang="ja-JP" b="1" dirty="0" smtClean="0"/>
              <a:t/>
            </a:r>
            <a:br>
              <a:rPr lang="en-US" altLang="ja-JP" b="1" dirty="0" smtClean="0"/>
            </a:br>
            <a:r>
              <a:rPr lang="en-US" altLang="ja-JP" b="1" dirty="0" smtClean="0"/>
              <a:t/>
            </a:r>
            <a:br>
              <a:rPr lang="en-US" altLang="ja-JP" b="1" dirty="0" smtClean="0"/>
            </a:br>
            <a:r>
              <a:rPr lang="ja-JP" altLang="en-US" b="1" dirty="0" smtClean="0"/>
              <a:t>◎</a:t>
            </a:r>
            <a:r>
              <a:rPr lang="ja-JP" altLang="en-US" dirty="0" smtClean="0"/>
              <a:t>江戸時代は農村が日常</a:t>
            </a:r>
            <a:r>
              <a:rPr lang="en-US" altLang="ja-JP" dirty="0" smtClean="0"/>
              <a:t/>
            </a:r>
            <a:br>
              <a:rPr lang="en-US" altLang="ja-JP" dirty="0" smtClean="0"/>
            </a:br>
            <a:r>
              <a:rPr lang="ja-JP" altLang="en-US" dirty="0" smtClean="0"/>
              <a:t>　　　　　　　　　都市が非日常</a:t>
            </a:r>
            <a:r>
              <a:rPr lang="en-US" altLang="ja-JP" dirty="0" smtClean="0"/>
              <a:t/>
            </a:r>
            <a:br>
              <a:rPr lang="en-US" altLang="ja-JP" dirty="0" smtClean="0"/>
            </a:br>
            <a:r>
              <a:rPr lang="en-US" altLang="ja-JP" dirty="0" smtClean="0"/>
              <a:t/>
            </a:r>
            <a:br>
              <a:rPr lang="en-US" altLang="ja-JP" dirty="0" smtClean="0"/>
            </a:br>
            <a:r>
              <a:rPr lang="ja-JP" altLang="en-US" dirty="0" smtClean="0"/>
              <a:t>◎</a:t>
            </a:r>
            <a:r>
              <a:rPr lang="ja-JP" altLang="en-US" b="1" dirty="0" smtClean="0"/>
              <a:t>現在、日本に農村は存在するか？</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TotalTime>
  <Words>5041</Words>
  <Application>Microsoft Office PowerPoint</Application>
  <PresentationFormat>画面に合わせる (4:3)</PresentationFormat>
  <Paragraphs>495</Paragraphs>
  <Slides>72</Slides>
  <Notes>72</Notes>
  <HiddenSlides>8</HiddenSlides>
  <MMClips>0</MMClips>
  <ScaleCrop>false</ScaleCrop>
  <HeadingPairs>
    <vt:vector size="4" baseType="variant">
      <vt:variant>
        <vt:lpstr>テーマ</vt:lpstr>
      </vt:variant>
      <vt:variant>
        <vt:i4>1</vt:i4>
      </vt:variant>
      <vt:variant>
        <vt:lpstr>スライド タイトル</vt:lpstr>
      </vt:variant>
      <vt:variant>
        <vt:i4>72</vt:i4>
      </vt:variant>
    </vt:vector>
  </HeadingPairs>
  <TitlesOfParts>
    <vt:vector size="73" baseType="lpstr">
      <vt:lpstr>Office テーマ</vt:lpstr>
      <vt:lpstr>都市デザイン論</vt:lpstr>
      <vt:lpstr>　都市環境情報　 第三回　 都市と農村・農業</vt:lpstr>
      <vt:lpstr>中国人旅行者、世界を潤す　14年の海外旅行支出28％増   世界観光機関調べ、４年連続で過去最高更新  2015/4/20 12:32 日本経済新聞　電子版</vt:lpstr>
      <vt:lpstr>スライド 4</vt:lpstr>
      <vt:lpstr>スライド 5</vt:lpstr>
      <vt:lpstr>スライド 6</vt:lpstr>
      <vt:lpstr>スライド 7</vt:lpstr>
      <vt:lpstr>「国土計画」唯一の計画事項</vt:lpstr>
      <vt:lpstr>『都市』と『農村』  ◎農村でないところが都市  ◎江戸時代は農村が日常 　　　　　　　　　都市が非日常  ◎現在、日本に農村は存在するか？</vt:lpstr>
      <vt:lpstr>士農工商</vt:lpstr>
      <vt:lpstr>『近世大名家臣団の社会構造』 磯田道史</vt:lpstr>
      <vt:lpstr>武士とは？</vt:lpstr>
      <vt:lpstr>御用相立候者養子制度</vt:lpstr>
      <vt:lpstr>中国　農村戸籍</vt:lpstr>
      <vt:lpstr>中国版「格差是正」問題</vt:lpstr>
      <vt:lpstr>農村、農業、農民</vt:lpstr>
      <vt:lpstr>環太平洋戦略的経済連携協定 （ＴＰＰ） と日本の農業、農協金融</vt:lpstr>
      <vt:lpstr>日本は貿易立国？ これまでの議論</vt:lpstr>
      <vt:lpstr>日本は内需主導の国！</vt:lpstr>
      <vt:lpstr>日本の農業の課題</vt:lpstr>
      <vt:lpstr>貿易自由化・ＴＰＰに対する国内世論</vt:lpstr>
      <vt:lpstr>メディアと一般消費者ギャップ</vt:lpstr>
      <vt:lpstr>ＴＰＰ交渉と米作</vt:lpstr>
      <vt:lpstr>国家単位での交渉は複雑 航空交渉等の例</vt:lpstr>
      <vt:lpstr>田中甲のメルマガ「冷戦構造」</vt:lpstr>
      <vt:lpstr>日本の農業経済</vt:lpstr>
      <vt:lpstr>日本農業の位置</vt:lpstr>
      <vt:lpstr>スライド 28</vt:lpstr>
      <vt:lpstr>食糧自給率　</vt:lpstr>
      <vt:lpstr>スライド 30</vt:lpstr>
      <vt:lpstr>スライド 31</vt:lpstr>
      <vt:lpstr>自給率は高い</vt:lpstr>
      <vt:lpstr>食料自給率</vt:lpstr>
      <vt:lpstr>神門善久  『日本農業への正しい絶望法』</vt:lpstr>
      <vt:lpstr>農政の変遷</vt:lpstr>
      <vt:lpstr>緊急開拓と農地改革</vt:lpstr>
      <vt:lpstr>緊急開拓</vt:lpstr>
      <vt:lpstr>農地改革等の評価</vt:lpstr>
      <vt:lpstr>農地解放（Ｓ２７）</vt:lpstr>
      <vt:lpstr>大都市近郊の土地問題発生 ～農政の犠牲になった都市計画～</vt:lpstr>
      <vt:lpstr>農業基本法の制定と農業近代化の推進</vt:lpstr>
      <vt:lpstr>食糧確保⇒格差是正⇒安全保障</vt:lpstr>
      <vt:lpstr>農地</vt:lpstr>
      <vt:lpstr>スライド 44</vt:lpstr>
      <vt:lpstr>農地法問題　　植物工場</vt:lpstr>
      <vt:lpstr>ソーラーシェアリング 「農地で太陽光発電」</vt:lpstr>
      <vt:lpstr>都市と農村</vt:lpstr>
      <vt:lpstr>スライド 48</vt:lpstr>
      <vt:lpstr>スライド 49</vt:lpstr>
      <vt:lpstr>スライド 50</vt:lpstr>
      <vt:lpstr>スライド 51</vt:lpstr>
      <vt:lpstr>「90億人の食」をどう生み出すか：米環境科学者、ジョナサン・フォーリーによる5つの提言</vt:lpstr>
      <vt:lpstr>スライド 53</vt:lpstr>
      <vt:lpstr>「農地は拡大しない」</vt:lpstr>
      <vt:lpstr>スライド 55</vt:lpstr>
      <vt:lpstr>資源をもっと有効に使うこと</vt:lpstr>
      <vt:lpstr>スライド 57</vt:lpstr>
      <vt:lpstr>食品廃棄物を減らす</vt:lpstr>
      <vt:lpstr>スライド 59</vt:lpstr>
      <vt:lpstr>津波、柴山潟復活、カジノ</vt:lpstr>
      <vt:lpstr>スライド 61</vt:lpstr>
      <vt:lpstr>スライド 62</vt:lpstr>
      <vt:lpstr>スライド 63</vt:lpstr>
      <vt:lpstr>スライド 64</vt:lpstr>
      <vt:lpstr>スライド 65</vt:lpstr>
      <vt:lpstr>加賀ブランドの創出（坂網鴨）</vt:lpstr>
      <vt:lpstr>スライド 67</vt:lpstr>
      <vt:lpstr>スライド 68</vt:lpstr>
      <vt:lpstr>スライド 69</vt:lpstr>
      <vt:lpstr>干拓後の柴山潟</vt:lpstr>
      <vt:lpstr>片山津温泉の再生と柴山潟の保全</vt:lpstr>
      <vt:lpstr>スライド 72</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食糧確保</dc:title>
  <dc:creator>teramae</dc:creator>
  <cp:lastModifiedBy>owner</cp:lastModifiedBy>
  <cp:revision>31</cp:revision>
  <dcterms:created xsi:type="dcterms:W3CDTF">2014-01-19T00:35:39Z</dcterms:created>
  <dcterms:modified xsi:type="dcterms:W3CDTF">2015-04-21T22:40:35Z</dcterms:modified>
</cp:coreProperties>
</file>